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6"/>
  </p:notesMasterIdLst>
  <p:sldIdLst>
    <p:sldId id="256" r:id="rId2"/>
    <p:sldId id="394" r:id="rId3"/>
    <p:sldId id="337" r:id="rId4"/>
    <p:sldId id="395" r:id="rId5"/>
    <p:sldId id="348" r:id="rId6"/>
    <p:sldId id="352" r:id="rId7"/>
    <p:sldId id="340" r:id="rId8"/>
    <p:sldId id="342" r:id="rId9"/>
    <p:sldId id="390" r:id="rId10"/>
    <p:sldId id="370" r:id="rId11"/>
    <p:sldId id="379" r:id="rId12"/>
    <p:sldId id="402" r:id="rId13"/>
    <p:sldId id="334" r:id="rId14"/>
    <p:sldId id="401" r:id="rId15"/>
    <p:sldId id="335" r:id="rId16"/>
    <p:sldId id="336" r:id="rId17"/>
    <p:sldId id="354" r:id="rId18"/>
    <p:sldId id="343" r:id="rId19"/>
    <p:sldId id="375" r:id="rId20"/>
    <p:sldId id="372" r:id="rId21"/>
    <p:sldId id="396" r:id="rId22"/>
    <p:sldId id="397" r:id="rId23"/>
    <p:sldId id="383" r:id="rId24"/>
    <p:sldId id="393" r:id="rId25"/>
    <p:sldId id="380" r:id="rId26"/>
    <p:sldId id="391" r:id="rId27"/>
    <p:sldId id="389" r:id="rId28"/>
    <p:sldId id="392" r:id="rId29"/>
    <p:sldId id="381" r:id="rId30"/>
    <p:sldId id="376" r:id="rId31"/>
    <p:sldId id="295" r:id="rId32"/>
    <p:sldId id="307" r:id="rId33"/>
    <p:sldId id="387" r:id="rId34"/>
    <p:sldId id="308" r:id="rId35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37"/>
      <p:bold r:id="rId38"/>
    </p:embeddedFont>
    <p:embeddedFont>
      <p:font typeface=".VnHelvetInsH" panose="020B7200000000000000" pitchFamily="34" charset="0"/>
      <p:regular r:id="rId39"/>
    </p:embeddedFont>
    <p:embeddedFont>
      <p:font typeface=".VnTimeH" panose="020B7200000000000000" pitchFamily="3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Impact" panose="020B0806030902050204" pitchFamily="34" charset="0"/>
      <p:regular r:id="rId48"/>
    </p:embeddedFont>
    <p:embeddedFont>
      <p:font typeface="Montserrat Alternates" panose="020B0604020202020204" charset="0"/>
      <p:regular r:id="rId49"/>
      <p:bold r:id="rId50"/>
      <p:italic r:id="rId51"/>
      <p:boldItalic r:id="rId52"/>
    </p:embeddedFont>
    <p:embeddedFont>
      <p:font typeface="Pangolin" panose="020B0604020202020204" charset="0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926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33CC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FA6A8B4-F838-4EA7-9C0D-AC773B57635C}">
  <a:tblStyle styleId="{8FA6A8B4-F838-4EA7-9C0D-AC773B5763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882" y="90"/>
      </p:cViewPr>
      <p:guideLst>
        <p:guide orient="horz" pos="292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6604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15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5" name="Google Shape;11805;g9051ce32ce_0_2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6" name="Google Shape;11806;g9051ce32ce_0_2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0" name="Google Shape;13810;g9073ee7cb2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1" name="Google Shape;13811;g9073ee7cb2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5" name="Google Shape;14025;g90c1c59b33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6" name="Google Shape;14026;g90c1c59b33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幻灯片图像占位符 1">
            <a:extLst>
              <a:ext uri="{FF2B5EF4-FFF2-40B4-BE49-F238E27FC236}">
                <a16:creationId xmlns:a16="http://schemas.microsoft.com/office/drawing/2014/main" id="{AC5FEDC0-23EC-4CC4-BC02-A97931AFBC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备注占位符 2">
            <a:extLst>
              <a:ext uri="{FF2B5EF4-FFF2-40B4-BE49-F238E27FC236}">
                <a16:creationId xmlns:a16="http://schemas.microsoft.com/office/drawing/2014/main" id="{797B01C7-7586-4EEF-A3D9-3E1BDADBA8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62468" name="灯片编号占位符 3">
            <a:extLst>
              <a:ext uri="{FF2B5EF4-FFF2-40B4-BE49-F238E27FC236}">
                <a16:creationId xmlns:a16="http://schemas.microsoft.com/office/drawing/2014/main" id="{61943F8A-C574-4745-ACDE-5FE248678B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878C1A-922C-4E6D-BE39-5F64C9B4F8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9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05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85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3" name="Google Shape;5843;g9051ce32ce_0_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4" name="Google Shape;5844;g9051ce32ce_0_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635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3" name="Google Shape;5843;g9051ce32ce_0_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4" name="Google Shape;5844;g9051ce32ce_0_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980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7" name="Google Shape;5677;g90c1c59b33_0_18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8" name="Google Shape;5678;g90c1c59b33_0_18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079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1" name="Google Shape;9191;g9051ce32ce_0_1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2" name="Google Shape;9192;g9051ce32ce_0_1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0478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271482" y="813225"/>
            <a:ext cx="654059" cy="565027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8272197" y="1487910"/>
            <a:ext cx="653337" cy="563962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271475" y="2161531"/>
            <a:ext cx="654059" cy="566622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271619" y="2837811"/>
            <a:ext cx="653915" cy="564950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271619" y="3512420"/>
            <a:ext cx="653915" cy="564950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272052" y="4187028"/>
            <a:ext cx="653482" cy="564038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242621" y="698746"/>
            <a:ext cx="19559" cy="33160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283518" y="746444"/>
            <a:ext cx="19091" cy="37496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7337454" y="701835"/>
            <a:ext cx="17688" cy="37247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333711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385775" y="754960"/>
            <a:ext cx="17688" cy="48071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7434564" y="695034"/>
            <a:ext cx="17220" cy="40772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429925" y="677409"/>
            <a:ext cx="19091" cy="40553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7453624" y="775736"/>
            <a:ext cx="19559" cy="38900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389955" y="859089"/>
            <a:ext cx="19091" cy="24020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7279338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4676405" y="698746"/>
            <a:ext cx="19091" cy="33160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4716834" y="746444"/>
            <a:ext cx="19559" cy="37496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4769366" y="701835"/>
            <a:ext cx="19091" cy="37247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4767495" y="808366"/>
            <a:ext cx="19091" cy="3135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4817687" y="754960"/>
            <a:ext cx="19559" cy="48071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4866040" y="695034"/>
            <a:ext cx="19528" cy="40772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4939441" y="677409"/>
            <a:ext cx="19559" cy="40553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4887408" y="775736"/>
            <a:ext cx="19559" cy="38900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4823271" y="859089"/>
            <a:ext cx="19559" cy="24020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4713122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5299619" y="698746"/>
            <a:ext cx="19559" cy="33160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340516" y="746444"/>
            <a:ext cx="19559" cy="37496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5392549" y="701835"/>
            <a:ext cx="19559" cy="37247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5390708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5443210" y="754960"/>
            <a:ext cx="17251" cy="48071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5489690" y="695034"/>
            <a:ext cx="19091" cy="40772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563123" y="677409"/>
            <a:ext cx="19559" cy="40553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5511059" y="775736"/>
            <a:ext cx="19091" cy="38900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5446953" y="859089"/>
            <a:ext cx="19528" cy="24020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5336803" y="843242"/>
            <a:ext cx="19091" cy="20183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5999501" y="698746"/>
            <a:ext cx="19528" cy="33160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6040366" y="746444"/>
            <a:ext cx="19091" cy="37496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6094302" y="701835"/>
            <a:ext cx="17688" cy="37247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6090559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142623" y="754960"/>
            <a:ext cx="17688" cy="48071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6189104" y="695034"/>
            <a:ext cx="19528" cy="40772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6186774" y="677409"/>
            <a:ext cx="19091" cy="40553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6210472" y="775736"/>
            <a:ext cx="19559" cy="38900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6146803" y="859089"/>
            <a:ext cx="19091" cy="24020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36186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6626863" y="698746"/>
            <a:ext cx="19559" cy="33160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6667760" y="746444"/>
            <a:ext cx="19091" cy="37496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6721665" y="701835"/>
            <a:ext cx="17688" cy="37247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6717953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770017" y="754960"/>
            <a:ext cx="17688" cy="48071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6818806" y="695034"/>
            <a:ext cx="19091" cy="40772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6814167" y="677409"/>
            <a:ext cx="19091" cy="40553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6837866" y="775736"/>
            <a:ext cx="19528" cy="38900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6774197" y="859089"/>
            <a:ext cx="19091" cy="24020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663580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7870015" y="698746"/>
            <a:ext cx="21400" cy="33160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7910912" y="746444"/>
            <a:ext cx="19091" cy="37496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7964817" y="701835"/>
            <a:ext cx="17688" cy="37247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7961105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013169" y="754960"/>
            <a:ext cx="17688" cy="48071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8061958" y="695034"/>
            <a:ext cx="19091" cy="40772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8057319" y="677409"/>
            <a:ext cx="19091" cy="40553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8081018" y="775736"/>
            <a:ext cx="19528" cy="38900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8017349" y="859089"/>
            <a:ext cx="19060" cy="24020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7906732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3421649" y="694566"/>
            <a:ext cx="21400" cy="31476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3462077" y="741047"/>
            <a:ext cx="19559" cy="37964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3516450" y="696438"/>
            <a:ext cx="17220" cy="37496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512738" y="802844"/>
            <a:ext cx="19091" cy="31944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3564771" y="749688"/>
            <a:ext cx="19559" cy="48851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3613124" y="690417"/>
            <a:ext cx="19528" cy="39805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3684685" y="672543"/>
            <a:ext cx="19559" cy="40023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3632621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3570823" y="854253"/>
            <a:ext cx="17220" cy="25018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3460206" y="837533"/>
            <a:ext cx="17719" cy="20495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912115" y="694566"/>
            <a:ext cx="19559" cy="31476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953011" y="741047"/>
            <a:ext cx="19559" cy="37964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1007384" y="696438"/>
            <a:ext cx="17220" cy="37496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993679" y="802844"/>
            <a:ext cx="19559" cy="31944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9" y="1"/>
                </a:moveTo>
                <a:cubicBezTo>
                  <a:pt x="293" y="1"/>
                  <a:pt x="243" y="15"/>
                  <a:pt x="194" y="40"/>
                </a:cubicBezTo>
                <a:cubicBezTo>
                  <a:pt x="134" y="100"/>
                  <a:pt x="6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0" y="844"/>
                  <a:pt x="194" y="979"/>
                </a:cubicBezTo>
                <a:cubicBezTo>
                  <a:pt x="224" y="1008"/>
                  <a:pt x="269" y="1023"/>
                  <a:pt x="313" y="1023"/>
                </a:cubicBezTo>
                <a:cubicBezTo>
                  <a:pt x="358" y="1023"/>
                  <a:pt x="403" y="1008"/>
                  <a:pt x="432" y="979"/>
                </a:cubicBezTo>
                <a:cubicBezTo>
                  <a:pt x="566" y="785"/>
                  <a:pt x="566" y="666"/>
                  <a:pt x="626" y="532"/>
                </a:cubicBezTo>
                <a:cubicBezTo>
                  <a:pt x="626" y="472"/>
                  <a:pt x="626" y="412"/>
                  <a:pt x="566" y="353"/>
                </a:cubicBezTo>
                <a:cubicBezTo>
                  <a:pt x="566" y="293"/>
                  <a:pt x="566" y="159"/>
                  <a:pt x="507" y="100"/>
                </a:cubicBezTo>
                <a:cubicBezTo>
                  <a:pt x="463" y="30"/>
                  <a:pt x="404" y="1"/>
                  <a:pt x="3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1046180" y="749688"/>
            <a:ext cx="17251" cy="48851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1104058" y="690417"/>
            <a:ext cx="19528" cy="39805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1175619" y="672543"/>
            <a:ext cx="19559" cy="40023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1114029" y="770308"/>
            <a:ext cx="19091" cy="39836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1049892" y="854253"/>
            <a:ext cx="19559" cy="25018"/>
          </a:xfrm>
          <a:custGeom>
            <a:avLst/>
            <a:gdLst/>
            <a:ahLst/>
            <a:cxnLst/>
            <a:rect l="l" t="t" r="r" b="b"/>
            <a:pathLst>
              <a:path w="627" h="802" extrusionOk="0">
                <a:moveTo>
                  <a:pt x="254" y="1"/>
                </a:moveTo>
                <a:cubicBezTo>
                  <a:pt x="120" y="75"/>
                  <a:pt x="120" y="135"/>
                  <a:pt x="61" y="195"/>
                </a:cubicBezTo>
                <a:cubicBezTo>
                  <a:pt x="61" y="254"/>
                  <a:pt x="1" y="314"/>
                  <a:pt x="1" y="373"/>
                </a:cubicBezTo>
                <a:cubicBezTo>
                  <a:pt x="1" y="507"/>
                  <a:pt x="61" y="627"/>
                  <a:pt x="195" y="746"/>
                </a:cubicBezTo>
                <a:cubicBezTo>
                  <a:pt x="224" y="783"/>
                  <a:pt x="269" y="802"/>
                  <a:pt x="321" y="802"/>
                </a:cubicBezTo>
                <a:cubicBezTo>
                  <a:pt x="373" y="802"/>
                  <a:pt x="433" y="783"/>
                  <a:pt x="493" y="746"/>
                </a:cubicBezTo>
                <a:lnTo>
                  <a:pt x="493" y="686"/>
                </a:lnTo>
                <a:cubicBezTo>
                  <a:pt x="567" y="627"/>
                  <a:pt x="627" y="507"/>
                  <a:pt x="627" y="448"/>
                </a:cubicBezTo>
                <a:lnTo>
                  <a:pt x="627" y="254"/>
                </a:lnTo>
                <a:cubicBezTo>
                  <a:pt x="567" y="195"/>
                  <a:pt x="567" y="135"/>
                  <a:pt x="493" y="75"/>
                </a:cubicBezTo>
                <a:cubicBezTo>
                  <a:pt x="433" y="1"/>
                  <a:pt x="314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949299" y="837533"/>
            <a:ext cx="19091" cy="20495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1535765" y="694566"/>
            <a:ext cx="21431" cy="31476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576662" y="741047"/>
            <a:ext cx="19091" cy="37964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630598" y="696438"/>
            <a:ext cx="17688" cy="37496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626855" y="802844"/>
            <a:ext cx="19559" cy="31944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678919" y="749688"/>
            <a:ext cx="17688" cy="48851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1727708" y="690417"/>
            <a:ext cx="19091" cy="39805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1799269" y="672543"/>
            <a:ext cx="19091" cy="40023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1746768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683099" y="854253"/>
            <a:ext cx="19091" cy="25018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572482" y="837533"/>
            <a:ext cx="19559" cy="20495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2178497" y="694566"/>
            <a:ext cx="21400" cy="31476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2218925" y="741047"/>
            <a:ext cx="19559" cy="37964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2273298" y="696438"/>
            <a:ext cx="17220" cy="37496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2269586" y="802844"/>
            <a:ext cx="19091" cy="31944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2321619" y="749688"/>
            <a:ext cx="19559" cy="48851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2369972" y="690417"/>
            <a:ext cx="19528" cy="39805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2441533" y="672543"/>
            <a:ext cx="19559" cy="40023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2389469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/>
          <p:cNvSpPr/>
          <p:nvPr/>
        </p:nvSpPr>
        <p:spPr>
          <a:xfrm>
            <a:off x="2325363" y="854253"/>
            <a:ext cx="19528" cy="25018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/>
          <p:cNvSpPr/>
          <p:nvPr/>
        </p:nvSpPr>
        <p:spPr>
          <a:xfrm>
            <a:off x="2215213" y="837533"/>
            <a:ext cx="19559" cy="20495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"/>
          <p:cNvSpPr/>
          <p:nvPr/>
        </p:nvSpPr>
        <p:spPr>
          <a:xfrm>
            <a:off x="2807731" y="694566"/>
            <a:ext cx="19559" cy="31476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"/>
          <p:cNvSpPr/>
          <p:nvPr/>
        </p:nvSpPr>
        <p:spPr>
          <a:xfrm>
            <a:off x="2848160" y="741047"/>
            <a:ext cx="17688" cy="37964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>
            <a:off x="2900692" y="696438"/>
            <a:ext cx="19528" cy="37496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>
            <a:off x="2896980" y="802844"/>
            <a:ext cx="19060" cy="31944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>
            <a:off x="2949013" y="749688"/>
            <a:ext cx="19559" cy="48851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"/>
          <p:cNvSpPr/>
          <p:nvPr/>
        </p:nvSpPr>
        <p:spPr>
          <a:xfrm>
            <a:off x="2997334" y="690417"/>
            <a:ext cx="19559" cy="39805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"/>
          <p:cNvSpPr/>
          <p:nvPr/>
        </p:nvSpPr>
        <p:spPr>
          <a:xfrm>
            <a:off x="3068927" y="672543"/>
            <a:ext cx="19528" cy="40023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"/>
          <p:cNvSpPr/>
          <p:nvPr/>
        </p:nvSpPr>
        <p:spPr>
          <a:xfrm>
            <a:off x="3016862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>
            <a:off x="2955065" y="854253"/>
            <a:ext cx="17220" cy="25018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"/>
          <p:cNvSpPr/>
          <p:nvPr/>
        </p:nvSpPr>
        <p:spPr>
          <a:xfrm>
            <a:off x="2844448" y="837533"/>
            <a:ext cx="17688" cy="20495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"/>
          <p:cNvSpPr/>
          <p:nvPr/>
        </p:nvSpPr>
        <p:spPr>
          <a:xfrm>
            <a:off x="4050883" y="694566"/>
            <a:ext cx="19559" cy="31476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"/>
          <p:cNvSpPr/>
          <p:nvPr/>
        </p:nvSpPr>
        <p:spPr>
          <a:xfrm>
            <a:off x="4091312" y="741047"/>
            <a:ext cx="17688" cy="37964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"/>
          <p:cNvSpPr/>
          <p:nvPr/>
        </p:nvSpPr>
        <p:spPr>
          <a:xfrm>
            <a:off x="4143844" y="696438"/>
            <a:ext cx="19528" cy="37496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"/>
          <p:cNvSpPr/>
          <p:nvPr/>
        </p:nvSpPr>
        <p:spPr>
          <a:xfrm>
            <a:off x="4140132" y="802844"/>
            <a:ext cx="19060" cy="31944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"/>
          <p:cNvSpPr/>
          <p:nvPr/>
        </p:nvSpPr>
        <p:spPr>
          <a:xfrm>
            <a:off x="4192165" y="749688"/>
            <a:ext cx="19559" cy="48851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"/>
          <p:cNvSpPr/>
          <p:nvPr/>
        </p:nvSpPr>
        <p:spPr>
          <a:xfrm>
            <a:off x="4240486" y="690417"/>
            <a:ext cx="19559" cy="39805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"/>
          <p:cNvSpPr/>
          <p:nvPr/>
        </p:nvSpPr>
        <p:spPr>
          <a:xfrm>
            <a:off x="4312079" y="672543"/>
            <a:ext cx="19528" cy="40023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"/>
          <p:cNvSpPr/>
          <p:nvPr/>
        </p:nvSpPr>
        <p:spPr>
          <a:xfrm>
            <a:off x="4260014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"/>
          <p:cNvSpPr/>
          <p:nvPr/>
        </p:nvSpPr>
        <p:spPr>
          <a:xfrm>
            <a:off x="4198217" y="854253"/>
            <a:ext cx="17220" cy="25018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"/>
          <p:cNvSpPr/>
          <p:nvPr/>
        </p:nvSpPr>
        <p:spPr>
          <a:xfrm>
            <a:off x="4087600" y="837533"/>
            <a:ext cx="17688" cy="20495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"/>
          <p:cNvSpPr/>
          <p:nvPr/>
        </p:nvSpPr>
        <p:spPr>
          <a:xfrm>
            <a:off x="334903" y="3164430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"/>
          <p:cNvSpPr/>
          <p:nvPr/>
        </p:nvSpPr>
        <p:spPr>
          <a:xfrm>
            <a:off x="334903" y="2926475"/>
            <a:ext cx="325364" cy="102756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>
            <a:off x="334903" y="2688083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>
            <a:off x="334903" y="3881042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>
            <a:off x="334903" y="3642619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/>
          <p:nvPr/>
        </p:nvSpPr>
        <p:spPr>
          <a:xfrm>
            <a:off x="334903" y="3402823"/>
            <a:ext cx="325364" cy="102756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"/>
          <p:cNvSpPr/>
          <p:nvPr/>
        </p:nvSpPr>
        <p:spPr>
          <a:xfrm>
            <a:off x="334903" y="4595314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"/>
          <p:cNvSpPr/>
          <p:nvPr/>
        </p:nvSpPr>
        <p:spPr>
          <a:xfrm>
            <a:off x="334903" y="4357390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"/>
          <p:cNvSpPr/>
          <p:nvPr/>
        </p:nvSpPr>
        <p:spPr>
          <a:xfrm>
            <a:off x="334903" y="4118966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"/>
          <p:cNvSpPr/>
          <p:nvPr/>
        </p:nvSpPr>
        <p:spPr>
          <a:xfrm>
            <a:off x="334903" y="1259040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"/>
          <p:cNvSpPr/>
          <p:nvPr/>
        </p:nvSpPr>
        <p:spPr>
          <a:xfrm>
            <a:off x="334903" y="1021116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"/>
          <p:cNvSpPr/>
          <p:nvPr/>
        </p:nvSpPr>
        <p:spPr>
          <a:xfrm>
            <a:off x="334903" y="782692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"/>
          <p:cNvSpPr/>
          <p:nvPr/>
        </p:nvSpPr>
        <p:spPr>
          <a:xfrm>
            <a:off x="334903" y="1975651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"/>
          <p:cNvSpPr/>
          <p:nvPr/>
        </p:nvSpPr>
        <p:spPr>
          <a:xfrm>
            <a:off x="334903" y="1737259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"/>
          <p:cNvSpPr/>
          <p:nvPr/>
        </p:nvSpPr>
        <p:spPr>
          <a:xfrm>
            <a:off x="334903" y="1497463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"/>
          <p:cNvSpPr/>
          <p:nvPr/>
        </p:nvSpPr>
        <p:spPr>
          <a:xfrm>
            <a:off x="334903" y="2689923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"/>
          <p:cNvSpPr/>
          <p:nvPr/>
        </p:nvSpPr>
        <p:spPr>
          <a:xfrm>
            <a:off x="334903" y="2451999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"/>
          <p:cNvSpPr/>
          <p:nvPr/>
        </p:nvSpPr>
        <p:spPr>
          <a:xfrm>
            <a:off x="334903" y="2213607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"/>
          <p:cNvSpPr/>
          <p:nvPr/>
        </p:nvSpPr>
        <p:spPr>
          <a:xfrm>
            <a:off x="495075" y="646175"/>
            <a:ext cx="8153847" cy="4261144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"/>
          <p:cNvSpPr/>
          <p:nvPr/>
        </p:nvSpPr>
        <p:spPr>
          <a:xfrm>
            <a:off x="8155824" y="2903047"/>
            <a:ext cx="119009" cy="122004"/>
          </a:xfrm>
          <a:custGeom>
            <a:avLst/>
            <a:gdLst/>
            <a:ahLst/>
            <a:cxnLst/>
            <a:rect l="l" t="t" r="r" b="b"/>
            <a:pathLst>
              <a:path w="3815" h="3911" extrusionOk="0">
                <a:moveTo>
                  <a:pt x="2347" y="0"/>
                </a:moveTo>
                <a:cubicBezTo>
                  <a:pt x="977" y="0"/>
                  <a:pt x="0" y="3911"/>
                  <a:pt x="627" y="3911"/>
                </a:cubicBezTo>
                <a:cubicBezTo>
                  <a:pt x="632" y="3911"/>
                  <a:pt x="636" y="3910"/>
                  <a:pt x="641" y="3910"/>
                </a:cubicBezTo>
                <a:cubicBezTo>
                  <a:pt x="3010" y="3850"/>
                  <a:pt x="3814" y="186"/>
                  <a:pt x="2444" y="7"/>
                </a:cubicBezTo>
                <a:cubicBezTo>
                  <a:pt x="2411" y="3"/>
                  <a:pt x="2379" y="0"/>
                  <a:pt x="23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"/>
          <p:cNvSpPr/>
          <p:nvPr/>
        </p:nvSpPr>
        <p:spPr>
          <a:xfrm>
            <a:off x="8135391" y="2938111"/>
            <a:ext cx="89249" cy="138974"/>
          </a:xfrm>
          <a:custGeom>
            <a:avLst/>
            <a:gdLst/>
            <a:ahLst/>
            <a:cxnLst/>
            <a:rect l="l" t="t" r="r" b="b"/>
            <a:pathLst>
              <a:path w="2861" h="4455" extrusionOk="0">
                <a:moveTo>
                  <a:pt x="2786" y="0"/>
                </a:moveTo>
                <a:cubicBezTo>
                  <a:pt x="2786" y="0"/>
                  <a:pt x="2726" y="0"/>
                  <a:pt x="2726" y="60"/>
                </a:cubicBezTo>
                <a:cubicBezTo>
                  <a:pt x="2726" y="60"/>
                  <a:pt x="2726" y="119"/>
                  <a:pt x="2667" y="239"/>
                </a:cubicBezTo>
                <a:cubicBezTo>
                  <a:pt x="2607" y="313"/>
                  <a:pt x="2607" y="373"/>
                  <a:pt x="2548" y="492"/>
                </a:cubicBezTo>
                <a:cubicBezTo>
                  <a:pt x="2548" y="551"/>
                  <a:pt x="2488" y="686"/>
                  <a:pt x="2414" y="805"/>
                </a:cubicBezTo>
                <a:cubicBezTo>
                  <a:pt x="2354" y="864"/>
                  <a:pt x="2294" y="983"/>
                  <a:pt x="2235" y="1118"/>
                </a:cubicBezTo>
                <a:cubicBezTo>
                  <a:pt x="2175" y="1237"/>
                  <a:pt x="2116" y="1356"/>
                  <a:pt x="2041" y="1490"/>
                </a:cubicBezTo>
                <a:cubicBezTo>
                  <a:pt x="1982" y="1609"/>
                  <a:pt x="1922" y="1803"/>
                  <a:pt x="1803" y="1922"/>
                </a:cubicBezTo>
                <a:cubicBezTo>
                  <a:pt x="1743" y="2041"/>
                  <a:pt x="1669" y="2175"/>
                  <a:pt x="1550" y="2294"/>
                </a:cubicBezTo>
                <a:cubicBezTo>
                  <a:pt x="1490" y="2414"/>
                  <a:pt x="1371" y="2607"/>
                  <a:pt x="1296" y="2726"/>
                </a:cubicBezTo>
                <a:cubicBezTo>
                  <a:pt x="1237" y="2846"/>
                  <a:pt x="1117" y="2980"/>
                  <a:pt x="1058" y="3099"/>
                </a:cubicBezTo>
                <a:cubicBezTo>
                  <a:pt x="924" y="3218"/>
                  <a:pt x="864" y="3352"/>
                  <a:pt x="745" y="3412"/>
                </a:cubicBezTo>
                <a:cubicBezTo>
                  <a:pt x="685" y="3531"/>
                  <a:pt x="626" y="3665"/>
                  <a:pt x="492" y="3725"/>
                </a:cubicBezTo>
                <a:cubicBezTo>
                  <a:pt x="179" y="4097"/>
                  <a:pt x="0" y="4335"/>
                  <a:pt x="0" y="4335"/>
                </a:cubicBezTo>
                <a:lnTo>
                  <a:pt x="0" y="4410"/>
                </a:lnTo>
                <a:cubicBezTo>
                  <a:pt x="0" y="4440"/>
                  <a:pt x="15" y="4455"/>
                  <a:pt x="30" y="4455"/>
                </a:cubicBezTo>
                <a:cubicBezTo>
                  <a:pt x="45" y="4455"/>
                  <a:pt x="60" y="4440"/>
                  <a:pt x="60" y="4410"/>
                </a:cubicBezTo>
                <a:cubicBezTo>
                  <a:pt x="60" y="4410"/>
                  <a:pt x="313" y="4216"/>
                  <a:pt x="626" y="3844"/>
                </a:cubicBezTo>
                <a:cubicBezTo>
                  <a:pt x="745" y="3725"/>
                  <a:pt x="805" y="3665"/>
                  <a:pt x="924" y="3531"/>
                </a:cubicBezTo>
                <a:cubicBezTo>
                  <a:pt x="998" y="3412"/>
                  <a:pt x="1117" y="3352"/>
                  <a:pt x="1177" y="3218"/>
                </a:cubicBezTo>
                <a:cubicBezTo>
                  <a:pt x="1296" y="3099"/>
                  <a:pt x="1371" y="2980"/>
                  <a:pt x="1490" y="2846"/>
                </a:cubicBezTo>
                <a:cubicBezTo>
                  <a:pt x="1550" y="2726"/>
                  <a:pt x="1669" y="2548"/>
                  <a:pt x="1743" y="2414"/>
                </a:cubicBezTo>
                <a:cubicBezTo>
                  <a:pt x="1803" y="2294"/>
                  <a:pt x="1922" y="2175"/>
                  <a:pt x="1982" y="2041"/>
                </a:cubicBezTo>
                <a:cubicBezTo>
                  <a:pt x="2041" y="1862"/>
                  <a:pt x="2175" y="1728"/>
                  <a:pt x="2235" y="1609"/>
                </a:cubicBezTo>
                <a:cubicBezTo>
                  <a:pt x="2294" y="1490"/>
                  <a:pt x="2354" y="1356"/>
                  <a:pt x="2414" y="1237"/>
                </a:cubicBezTo>
                <a:cubicBezTo>
                  <a:pt x="2488" y="1118"/>
                  <a:pt x="2548" y="983"/>
                  <a:pt x="2607" y="864"/>
                </a:cubicBezTo>
                <a:cubicBezTo>
                  <a:pt x="2607" y="745"/>
                  <a:pt x="2667" y="611"/>
                  <a:pt x="2726" y="551"/>
                </a:cubicBezTo>
                <a:cubicBezTo>
                  <a:pt x="2726" y="432"/>
                  <a:pt x="2786" y="373"/>
                  <a:pt x="2786" y="313"/>
                </a:cubicBezTo>
                <a:cubicBezTo>
                  <a:pt x="2861" y="179"/>
                  <a:pt x="2861" y="60"/>
                  <a:pt x="2861" y="60"/>
                </a:cubicBezTo>
                <a:cubicBezTo>
                  <a:pt x="2861" y="60"/>
                  <a:pt x="2861" y="0"/>
                  <a:pt x="2786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"/>
          <p:cNvSpPr/>
          <p:nvPr/>
        </p:nvSpPr>
        <p:spPr>
          <a:xfrm>
            <a:off x="1018760" y="757424"/>
            <a:ext cx="290488" cy="182397"/>
          </a:xfrm>
          <a:custGeom>
            <a:avLst/>
            <a:gdLst/>
            <a:ahLst/>
            <a:cxnLst/>
            <a:rect l="l" t="t" r="r" b="b"/>
            <a:pathLst>
              <a:path w="9312" h="5847" extrusionOk="0">
                <a:moveTo>
                  <a:pt x="5731" y="1"/>
                </a:moveTo>
                <a:cubicBezTo>
                  <a:pt x="3403" y="1"/>
                  <a:pt x="1232" y="1731"/>
                  <a:pt x="627" y="2986"/>
                </a:cubicBezTo>
                <a:cubicBezTo>
                  <a:pt x="1" y="4356"/>
                  <a:pt x="2429" y="5846"/>
                  <a:pt x="4783" y="5846"/>
                </a:cubicBezTo>
                <a:cubicBezTo>
                  <a:pt x="4805" y="5847"/>
                  <a:pt x="4827" y="5847"/>
                  <a:pt x="4849" y="5847"/>
                </a:cubicBezTo>
                <a:cubicBezTo>
                  <a:pt x="7187" y="5847"/>
                  <a:pt x="9075" y="2727"/>
                  <a:pt x="9193" y="2122"/>
                </a:cubicBezTo>
                <a:cubicBezTo>
                  <a:pt x="9312" y="1615"/>
                  <a:pt x="8388" y="125"/>
                  <a:pt x="5960" y="6"/>
                </a:cubicBezTo>
                <a:cubicBezTo>
                  <a:pt x="5884" y="2"/>
                  <a:pt x="5807" y="1"/>
                  <a:pt x="57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"/>
          <p:cNvSpPr/>
          <p:nvPr/>
        </p:nvSpPr>
        <p:spPr>
          <a:xfrm>
            <a:off x="1102425" y="746444"/>
            <a:ext cx="313728" cy="113893"/>
          </a:xfrm>
          <a:custGeom>
            <a:avLst/>
            <a:gdLst/>
            <a:ahLst/>
            <a:cxnLst/>
            <a:rect l="l" t="t" r="r" b="b"/>
            <a:pathLst>
              <a:path w="10057" h="3651" extrusionOk="0">
                <a:moveTo>
                  <a:pt x="9863" y="1"/>
                </a:moveTo>
                <a:cubicBezTo>
                  <a:pt x="9818" y="1"/>
                  <a:pt x="9773" y="16"/>
                  <a:pt x="9743" y="45"/>
                </a:cubicBezTo>
                <a:cubicBezTo>
                  <a:pt x="9743" y="45"/>
                  <a:pt x="9609" y="105"/>
                  <a:pt x="9431" y="358"/>
                </a:cubicBezTo>
                <a:cubicBezTo>
                  <a:pt x="9311" y="418"/>
                  <a:pt x="9177" y="552"/>
                  <a:pt x="9058" y="671"/>
                </a:cubicBezTo>
                <a:cubicBezTo>
                  <a:pt x="8864" y="790"/>
                  <a:pt x="8686" y="924"/>
                  <a:pt x="8492" y="1044"/>
                </a:cubicBezTo>
                <a:cubicBezTo>
                  <a:pt x="8373" y="1103"/>
                  <a:pt x="8313" y="1163"/>
                  <a:pt x="8194" y="1222"/>
                </a:cubicBezTo>
                <a:cubicBezTo>
                  <a:pt x="8060" y="1297"/>
                  <a:pt x="7941" y="1356"/>
                  <a:pt x="7822" y="1416"/>
                </a:cubicBezTo>
                <a:cubicBezTo>
                  <a:pt x="7568" y="1535"/>
                  <a:pt x="7315" y="1669"/>
                  <a:pt x="7077" y="1788"/>
                </a:cubicBezTo>
                <a:cubicBezTo>
                  <a:pt x="6764" y="1848"/>
                  <a:pt x="6451" y="1967"/>
                  <a:pt x="6198" y="2101"/>
                </a:cubicBezTo>
                <a:cubicBezTo>
                  <a:pt x="5885" y="2161"/>
                  <a:pt x="5587" y="2280"/>
                  <a:pt x="5274" y="2340"/>
                </a:cubicBezTo>
                <a:cubicBezTo>
                  <a:pt x="4961" y="2414"/>
                  <a:pt x="4648" y="2533"/>
                  <a:pt x="4336" y="2593"/>
                </a:cubicBezTo>
                <a:cubicBezTo>
                  <a:pt x="3963" y="2652"/>
                  <a:pt x="3650" y="2712"/>
                  <a:pt x="3412" y="2787"/>
                </a:cubicBezTo>
                <a:cubicBezTo>
                  <a:pt x="3099" y="2846"/>
                  <a:pt x="2786" y="2906"/>
                  <a:pt x="2533" y="2906"/>
                </a:cubicBezTo>
                <a:cubicBezTo>
                  <a:pt x="2235" y="2965"/>
                  <a:pt x="1982" y="3025"/>
                  <a:pt x="1729" y="3084"/>
                </a:cubicBezTo>
                <a:cubicBezTo>
                  <a:pt x="1237" y="3159"/>
                  <a:pt x="864" y="3219"/>
                  <a:pt x="552" y="3278"/>
                </a:cubicBezTo>
                <a:cubicBezTo>
                  <a:pt x="298" y="3278"/>
                  <a:pt x="120" y="3338"/>
                  <a:pt x="120" y="3338"/>
                </a:cubicBezTo>
                <a:cubicBezTo>
                  <a:pt x="60" y="3338"/>
                  <a:pt x="0" y="3397"/>
                  <a:pt x="0" y="3457"/>
                </a:cubicBezTo>
                <a:cubicBezTo>
                  <a:pt x="0" y="3591"/>
                  <a:pt x="60" y="3651"/>
                  <a:pt x="179" y="3651"/>
                </a:cubicBezTo>
                <a:lnTo>
                  <a:pt x="1118" y="3651"/>
                </a:lnTo>
                <a:cubicBezTo>
                  <a:pt x="1297" y="3651"/>
                  <a:pt x="1550" y="3591"/>
                  <a:pt x="1788" y="3591"/>
                </a:cubicBezTo>
                <a:cubicBezTo>
                  <a:pt x="2041" y="3591"/>
                  <a:pt x="2295" y="3531"/>
                  <a:pt x="2607" y="3531"/>
                </a:cubicBezTo>
                <a:cubicBezTo>
                  <a:pt x="2905" y="3457"/>
                  <a:pt x="3159" y="3397"/>
                  <a:pt x="3472" y="3397"/>
                </a:cubicBezTo>
                <a:cubicBezTo>
                  <a:pt x="3784" y="3338"/>
                  <a:pt x="4097" y="3278"/>
                  <a:pt x="4470" y="3219"/>
                </a:cubicBezTo>
                <a:cubicBezTo>
                  <a:pt x="4768" y="3159"/>
                  <a:pt x="5080" y="3084"/>
                  <a:pt x="5393" y="2965"/>
                </a:cubicBezTo>
                <a:cubicBezTo>
                  <a:pt x="5766" y="2906"/>
                  <a:pt x="6079" y="2787"/>
                  <a:pt x="6391" y="2652"/>
                </a:cubicBezTo>
                <a:cubicBezTo>
                  <a:pt x="6704" y="2593"/>
                  <a:pt x="7002" y="2474"/>
                  <a:pt x="7256" y="2340"/>
                </a:cubicBezTo>
                <a:cubicBezTo>
                  <a:pt x="7568" y="2220"/>
                  <a:pt x="7881" y="2042"/>
                  <a:pt x="8120" y="1908"/>
                </a:cubicBezTo>
                <a:cubicBezTo>
                  <a:pt x="8254" y="1848"/>
                  <a:pt x="8373" y="1788"/>
                  <a:pt x="8432" y="1669"/>
                </a:cubicBezTo>
                <a:cubicBezTo>
                  <a:pt x="8567" y="1595"/>
                  <a:pt x="8686" y="1535"/>
                  <a:pt x="8805" y="1476"/>
                </a:cubicBezTo>
                <a:cubicBezTo>
                  <a:pt x="8999" y="1297"/>
                  <a:pt x="9177" y="1163"/>
                  <a:pt x="9311" y="984"/>
                </a:cubicBezTo>
                <a:cubicBezTo>
                  <a:pt x="9490" y="850"/>
                  <a:pt x="9609" y="731"/>
                  <a:pt x="9684" y="611"/>
                </a:cubicBezTo>
                <a:cubicBezTo>
                  <a:pt x="9803" y="477"/>
                  <a:pt x="9863" y="418"/>
                  <a:pt x="9922" y="358"/>
                </a:cubicBezTo>
                <a:lnTo>
                  <a:pt x="9982" y="299"/>
                </a:lnTo>
                <a:cubicBezTo>
                  <a:pt x="10056" y="179"/>
                  <a:pt x="10056" y="105"/>
                  <a:pt x="9982" y="45"/>
                </a:cubicBezTo>
                <a:cubicBezTo>
                  <a:pt x="9952" y="16"/>
                  <a:pt x="9907" y="1"/>
                  <a:pt x="9863" y="1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"/>
          <p:cNvSpPr/>
          <p:nvPr/>
        </p:nvSpPr>
        <p:spPr>
          <a:xfrm>
            <a:off x="1320852" y="913493"/>
            <a:ext cx="160810" cy="183770"/>
          </a:xfrm>
          <a:custGeom>
            <a:avLst/>
            <a:gdLst/>
            <a:ahLst/>
            <a:cxnLst/>
            <a:rect l="l" t="t" r="r" b="b"/>
            <a:pathLst>
              <a:path w="5155" h="5891" extrusionOk="0">
                <a:moveTo>
                  <a:pt x="1850" y="0"/>
                </a:moveTo>
                <a:cubicBezTo>
                  <a:pt x="1611" y="0"/>
                  <a:pt x="1388" y="49"/>
                  <a:pt x="1192" y="158"/>
                </a:cubicBezTo>
                <a:cubicBezTo>
                  <a:pt x="0" y="843"/>
                  <a:pt x="447" y="4061"/>
                  <a:pt x="1058" y="4880"/>
                </a:cubicBezTo>
                <a:cubicBezTo>
                  <a:pt x="1599" y="5525"/>
                  <a:pt x="2364" y="5890"/>
                  <a:pt x="2888" y="5890"/>
                </a:cubicBezTo>
                <a:cubicBezTo>
                  <a:pt x="2970" y="5890"/>
                  <a:pt x="3046" y="5882"/>
                  <a:pt x="3114" y="5863"/>
                </a:cubicBezTo>
                <a:cubicBezTo>
                  <a:pt x="4097" y="5685"/>
                  <a:pt x="5155" y="4061"/>
                  <a:pt x="4976" y="2646"/>
                </a:cubicBezTo>
                <a:cubicBezTo>
                  <a:pt x="4813" y="1392"/>
                  <a:pt x="3119" y="0"/>
                  <a:pt x="1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"/>
          <p:cNvSpPr/>
          <p:nvPr/>
        </p:nvSpPr>
        <p:spPr>
          <a:xfrm>
            <a:off x="1189334" y="1157219"/>
            <a:ext cx="158970" cy="220393"/>
          </a:xfrm>
          <a:custGeom>
            <a:avLst/>
            <a:gdLst/>
            <a:ahLst/>
            <a:cxnLst/>
            <a:rect l="l" t="t" r="r" b="b"/>
            <a:pathLst>
              <a:path w="5096" h="7065" extrusionOk="0">
                <a:moveTo>
                  <a:pt x="2710" y="1"/>
                </a:moveTo>
                <a:cubicBezTo>
                  <a:pt x="2569" y="1"/>
                  <a:pt x="2429" y="34"/>
                  <a:pt x="2294" y="106"/>
                </a:cubicBezTo>
                <a:cubicBezTo>
                  <a:pt x="1311" y="658"/>
                  <a:pt x="0" y="2654"/>
                  <a:pt x="254" y="4576"/>
                </a:cubicBezTo>
                <a:cubicBezTo>
                  <a:pt x="541" y="6343"/>
                  <a:pt x="1611" y="7065"/>
                  <a:pt x="2070" y="7065"/>
                </a:cubicBezTo>
                <a:cubicBezTo>
                  <a:pt x="2110" y="7065"/>
                  <a:pt x="2145" y="7059"/>
                  <a:pt x="2175" y="7049"/>
                </a:cubicBezTo>
                <a:cubicBezTo>
                  <a:pt x="2667" y="6929"/>
                  <a:pt x="5095" y="5186"/>
                  <a:pt x="4902" y="3265"/>
                </a:cubicBezTo>
                <a:cubicBezTo>
                  <a:pt x="4746" y="1587"/>
                  <a:pt x="3682" y="1"/>
                  <a:pt x="271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"/>
          <p:cNvSpPr/>
          <p:nvPr/>
        </p:nvSpPr>
        <p:spPr>
          <a:xfrm>
            <a:off x="1451778" y="1143119"/>
            <a:ext cx="213935" cy="122222"/>
          </a:xfrm>
          <a:custGeom>
            <a:avLst/>
            <a:gdLst/>
            <a:ahLst/>
            <a:cxnLst/>
            <a:rect l="l" t="t" r="r" b="b"/>
            <a:pathLst>
              <a:path w="6858" h="3918" extrusionOk="0">
                <a:moveTo>
                  <a:pt x="5335" y="0"/>
                </a:moveTo>
                <a:cubicBezTo>
                  <a:pt x="3545" y="0"/>
                  <a:pt x="1" y="1073"/>
                  <a:pt x="94" y="3404"/>
                </a:cubicBezTo>
                <a:cubicBezTo>
                  <a:pt x="94" y="3746"/>
                  <a:pt x="809" y="3918"/>
                  <a:pt x="1710" y="3918"/>
                </a:cubicBezTo>
                <a:cubicBezTo>
                  <a:pt x="2611" y="3918"/>
                  <a:pt x="3699" y="3746"/>
                  <a:pt x="4444" y="3404"/>
                </a:cubicBezTo>
                <a:cubicBezTo>
                  <a:pt x="5934" y="2733"/>
                  <a:pt x="6857" y="990"/>
                  <a:pt x="6306" y="246"/>
                </a:cubicBezTo>
                <a:cubicBezTo>
                  <a:pt x="6196" y="83"/>
                  <a:pt x="5833" y="0"/>
                  <a:pt x="5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"/>
          <p:cNvSpPr/>
          <p:nvPr/>
        </p:nvSpPr>
        <p:spPr>
          <a:xfrm>
            <a:off x="1346401" y="1230216"/>
            <a:ext cx="133421" cy="89779"/>
          </a:xfrm>
          <a:custGeom>
            <a:avLst/>
            <a:gdLst/>
            <a:ahLst/>
            <a:cxnLst/>
            <a:rect l="l" t="t" r="r" b="b"/>
            <a:pathLst>
              <a:path w="4277" h="2878" extrusionOk="0">
                <a:moveTo>
                  <a:pt x="4023" y="1"/>
                </a:moveTo>
                <a:cubicBezTo>
                  <a:pt x="4023" y="1"/>
                  <a:pt x="3963" y="61"/>
                  <a:pt x="3844" y="61"/>
                </a:cubicBezTo>
                <a:cubicBezTo>
                  <a:pt x="3785" y="61"/>
                  <a:pt x="3725" y="120"/>
                  <a:pt x="3591" y="120"/>
                </a:cubicBezTo>
                <a:cubicBezTo>
                  <a:pt x="3531" y="180"/>
                  <a:pt x="3412" y="180"/>
                  <a:pt x="3278" y="239"/>
                </a:cubicBezTo>
                <a:cubicBezTo>
                  <a:pt x="3219" y="314"/>
                  <a:pt x="3099" y="373"/>
                  <a:pt x="2980" y="373"/>
                </a:cubicBezTo>
                <a:cubicBezTo>
                  <a:pt x="2846" y="433"/>
                  <a:pt x="2727" y="493"/>
                  <a:pt x="2608" y="552"/>
                </a:cubicBezTo>
                <a:cubicBezTo>
                  <a:pt x="2474" y="612"/>
                  <a:pt x="2354" y="746"/>
                  <a:pt x="2235" y="805"/>
                </a:cubicBezTo>
                <a:cubicBezTo>
                  <a:pt x="2101" y="865"/>
                  <a:pt x="1982" y="925"/>
                  <a:pt x="1863" y="1059"/>
                </a:cubicBezTo>
                <a:cubicBezTo>
                  <a:pt x="1729" y="1118"/>
                  <a:pt x="1610" y="1178"/>
                  <a:pt x="1490" y="1297"/>
                </a:cubicBezTo>
                <a:cubicBezTo>
                  <a:pt x="1416" y="1357"/>
                  <a:pt x="1297" y="1491"/>
                  <a:pt x="1178" y="1550"/>
                </a:cubicBezTo>
                <a:cubicBezTo>
                  <a:pt x="1043" y="1610"/>
                  <a:pt x="984" y="1729"/>
                  <a:pt x="865" y="1804"/>
                </a:cubicBezTo>
                <a:cubicBezTo>
                  <a:pt x="746" y="1863"/>
                  <a:pt x="671" y="1982"/>
                  <a:pt x="611" y="2042"/>
                </a:cubicBezTo>
                <a:cubicBezTo>
                  <a:pt x="299" y="2355"/>
                  <a:pt x="60" y="2608"/>
                  <a:pt x="60" y="2608"/>
                </a:cubicBezTo>
                <a:cubicBezTo>
                  <a:pt x="60" y="2668"/>
                  <a:pt x="1" y="2727"/>
                  <a:pt x="60" y="2787"/>
                </a:cubicBezTo>
                <a:cubicBezTo>
                  <a:pt x="102" y="2829"/>
                  <a:pt x="173" y="2878"/>
                  <a:pt x="232" y="2878"/>
                </a:cubicBezTo>
                <a:cubicBezTo>
                  <a:pt x="258" y="2878"/>
                  <a:pt x="281" y="2869"/>
                  <a:pt x="299" y="2846"/>
                </a:cubicBezTo>
                <a:cubicBezTo>
                  <a:pt x="299" y="2846"/>
                  <a:pt x="552" y="2727"/>
                  <a:pt x="924" y="2474"/>
                </a:cubicBezTo>
                <a:cubicBezTo>
                  <a:pt x="984" y="2414"/>
                  <a:pt x="1118" y="2355"/>
                  <a:pt x="1237" y="2236"/>
                </a:cubicBezTo>
                <a:cubicBezTo>
                  <a:pt x="1297" y="2176"/>
                  <a:pt x="1416" y="2102"/>
                  <a:pt x="1550" y="2042"/>
                </a:cubicBezTo>
                <a:cubicBezTo>
                  <a:pt x="1669" y="1982"/>
                  <a:pt x="1729" y="1863"/>
                  <a:pt x="1863" y="1804"/>
                </a:cubicBezTo>
                <a:cubicBezTo>
                  <a:pt x="1982" y="1729"/>
                  <a:pt x="2101" y="1669"/>
                  <a:pt x="2235" y="1550"/>
                </a:cubicBezTo>
                <a:cubicBezTo>
                  <a:pt x="2354" y="1491"/>
                  <a:pt x="2474" y="1431"/>
                  <a:pt x="2608" y="1357"/>
                </a:cubicBezTo>
                <a:cubicBezTo>
                  <a:pt x="2727" y="1237"/>
                  <a:pt x="2846" y="1178"/>
                  <a:pt x="2906" y="1118"/>
                </a:cubicBezTo>
                <a:cubicBezTo>
                  <a:pt x="3040" y="1059"/>
                  <a:pt x="3159" y="984"/>
                  <a:pt x="3278" y="925"/>
                </a:cubicBezTo>
                <a:cubicBezTo>
                  <a:pt x="3353" y="865"/>
                  <a:pt x="3472" y="805"/>
                  <a:pt x="3531" y="746"/>
                </a:cubicBezTo>
                <a:cubicBezTo>
                  <a:pt x="3725" y="612"/>
                  <a:pt x="3904" y="493"/>
                  <a:pt x="3963" y="433"/>
                </a:cubicBezTo>
                <a:cubicBezTo>
                  <a:pt x="4097" y="373"/>
                  <a:pt x="4157" y="373"/>
                  <a:pt x="4157" y="373"/>
                </a:cubicBezTo>
                <a:cubicBezTo>
                  <a:pt x="4217" y="314"/>
                  <a:pt x="4276" y="239"/>
                  <a:pt x="4217" y="180"/>
                </a:cubicBezTo>
                <a:cubicBezTo>
                  <a:pt x="4217" y="61"/>
                  <a:pt x="4157" y="1"/>
                  <a:pt x="4023" y="1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"/>
          <p:cNvSpPr/>
          <p:nvPr/>
        </p:nvSpPr>
        <p:spPr>
          <a:xfrm>
            <a:off x="1384989" y="1077329"/>
            <a:ext cx="52064" cy="192723"/>
          </a:xfrm>
          <a:custGeom>
            <a:avLst/>
            <a:gdLst/>
            <a:ahLst/>
            <a:cxnLst/>
            <a:rect l="l" t="t" r="r" b="b"/>
            <a:pathLst>
              <a:path w="1669" h="6178" extrusionOk="0">
                <a:moveTo>
                  <a:pt x="1296" y="1"/>
                </a:moveTo>
                <a:cubicBezTo>
                  <a:pt x="1237" y="1"/>
                  <a:pt x="1117" y="60"/>
                  <a:pt x="1117" y="120"/>
                </a:cubicBezTo>
                <a:lnTo>
                  <a:pt x="1117" y="433"/>
                </a:lnTo>
                <a:lnTo>
                  <a:pt x="1117" y="746"/>
                </a:lnTo>
                <a:lnTo>
                  <a:pt x="1117" y="1118"/>
                </a:lnTo>
                <a:lnTo>
                  <a:pt x="1117" y="1550"/>
                </a:lnTo>
                <a:cubicBezTo>
                  <a:pt x="1058" y="1669"/>
                  <a:pt x="1058" y="1863"/>
                  <a:pt x="1058" y="2042"/>
                </a:cubicBezTo>
                <a:cubicBezTo>
                  <a:pt x="1058" y="2235"/>
                  <a:pt x="998" y="2355"/>
                  <a:pt x="998" y="2533"/>
                </a:cubicBezTo>
                <a:cubicBezTo>
                  <a:pt x="998" y="2667"/>
                  <a:pt x="924" y="2727"/>
                  <a:pt x="924" y="2846"/>
                </a:cubicBezTo>
                <a:lnTo>
                  <a:pt x="864" y="3099"/>
                </a:lnTo>
                <a:cubicBezTo>
                  <a:pt x="864" y="3278"/>
                  <a:pt x="805" y="3472"/>
                  <a:pt x="745" y="3651"/>
                </a:cubicBezTo>
                <a:cubicBezTo>
                  <a:pt x="745" y="3844"/>
                  <a:pt x="685" y="3963"/>
                  <a:pt x="626" y="4157"/>
                </a:cubicBezTo>
                <a:cubicBezTo>
                  <a:pt x="626" y="4336"/>
                  <a:pt x="551" y="4470"/>
                  <a:pt x="492" y="4649"/>
                </a:cubicBezTo>
                <a:cubicBezTo>
                  <a:pt x="432" y="4768"/>
                  <a:pt x="373" y="4902"/>
                  <a:pt x="373" y="5081"/>
                </a:cubicBezTo>
                <a:cubicBezTo>
                  <a:pt x="313" y="5215"/>
                  <a:pt x="253" y="5334"/>
                  <a:pt x="179" y="5394"/>
                </a:cubicBezTo>
                <a:cubicBezTo>
                  <a:pt x="179" y="5513"/>
                  <a:pt x="119" y="5647"/>
                  <a:pt x="119" y="5706"/>
                </a:cubicBezTo>
                <a:cubicBezTo>
                  <a:pt x="60" y="5826"/>
                  <a:pt x="0" y="5960"/>
                  <a:pt x="0" y="5960"/>
                </a:cubicBezTo>
                <a:cubicBezTo>
                  <a:pt x="0" y="6019"/>
                  <a:pt x="0" y="6079"/>
                  <a:pt x="60" y="6138"/>
                </a:cubicBezTo>
                <a:cubicBezTo>
                  <a:pt x="84" y="6163"/>
                  <a:pt x="122" y="6178"/>
                  <a:pt x="162" y="6178"/>
                </a:cubicBezTo>
                <a:cubicBezTo>
                  <a:pt x="218" y="6178"/>
                  <a:pt x="278" y="6149"/>
                  <a:pt x="313" y="6079"/>
                </a:cubicBezTo>
                <a:cubicBezTo>
                  <a:pt x="313" y="6079"/>
                  <a:pt x="373" y="6019"/>
                  <a:pt x="432" y="5885"/>
                </a:cubicBezTo>
                <a:cubicBezTo>
                  <a:pt x="492" y="5826"/>
                  <a:pt x="551" y="5706"/>
                  <a:pt x="626" y="5647"/>
                </a:cubicBezTo>
                <a:cubicBezTo>
                  <a:pt x="685" y="5513"/>
                  <a:pt x="745" y="5394"/>
                  <a:pt x="805" y="5274"/>
                </a:cubicBezTo>
                <a:cubicBezTo>
                  <a:pt x="864" y="5140"/>
                  <a:pt x="924" y="4962"/>
                  <a:pt x="998" y="4842"/>
                </a:cubicBezTo>
                <a:cubicBezTo>
                  <a:pt x="1058" y="4708"/>
                  <a:pt x="1177" y="4530"/>
                  <a:pt x="1237" y="4336"/>
                </a:cubicBezTo>
                <a:cubicBezTo>
                  <a:pt x="1237" y="4157"/>
                  <a:pt x="1296" y="3963"/>
                  <a:pt x="1371" y="3785"/>
                </a:cubicBezTo>
                <a:cubicBezTo>
                  <a:pt x="1430" y="3591"/>
                  <a:pt x="1490" y="3412"/>
                  <a:pt x="1549" y="3219"/>
                </a:cubicBezTo>
                <a:lnTo>
                  <a:pt x="1549" y="2906"/>
                </a:lnTo>
                <a:cubicBezTo>
                  <a:pt x="1609" y="2846"/>
                  <a:pt x="1609" y="2727"/>
                  <a:pt x="1609" y="2667"/>
                </a:cubicBezTo>
                <a:cubicBezTo>
                  <a:pt x="1609" y="2474"/>
                  <a:pt x="1669" y="2295"/>
                  <a:pt x="1669" y="2101"/>
                </a:cubicBezTo>
                <a:lnTo>
                  <a:pt x="1669" y="1550"/>
                </a:lnTo>
                <a:cubicBezTo>
                  <a:pt x="1669" y="1356"/>
                  <a:pt x="1669" y="1237"/>
                  <a:pt x="1609" y="1044"/>
                </a:cubicBezTo>
                <a:lnTo>
                  <a:pt x="1609" y="671"/>
                </a:lnTo>
                <a:cubicBezTo>
                  <a:pt x="1549" y="552"/>
                  <a:pt x="1549" y="433"/>
                  <a:pt x="1549" y="373"/>
                </a:cubicBezTo>
                <a:cubicBezTo>
                  <a:pt x="1490" y="179"/>
                  <a:pt x="1490" y="120"/>
                  <a:pt x="1490" y="120"/>
                </a:cubicBezTo>
                <a:cubicBezTo>
                  <a:pt x="1490" y="60"/>
                  <a:pt x="1371" y="1"/>
                  <a:pt x="1296" y="1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1206991" y="1350597"/>
            <a:ext cx="63700" cy="101633"/>
          </a:xfrm>
          <a:custGeom>
            <a:avLst/>
            <a:gdLst/>
            <a:ahLst/>
            <a:cxnLst/>
            <a:rect l="l" t="t" r="r" b="b"/>
            <a:pathLst>
              <a:path w="2042" h="3258" extrusionOk="0">
                <a:moveTo>
                  <a:pt x="1833" y="0"/>
                </a:moveTo>
                <a:cubicBezTo>
                  <a:pt x="1792" y="0"/>
                  <a:pt x="1758" y="15"/>
                  <a:pt x="1728" y="45"/>
                </a:cubicBezTo>
                <a:cubicBezTo>
                  <a:pt x="1728" y="45"/>
                  <a:pt x="1609" y="239"/>
                  <a:pt x="1416" y="552"/>
                </a:cubicBezTo>
                <a:cubicBezTo>
                  <a:pt x="1416" y="611"/>
                  <a:pt x="1356" y="671"/>
                  <a:pt x="1356" y="790"/>
                </a:cubicBezTo>
                <a:cubicBezTo>
                  <a:pt x="1296" y="850"/>
                  <a:pt x="1237" y="924"/>
                  <a:pt x="1177" y="1043"/>
                </a:cubicBezTo>
                <a:cubicBezTo>
                  <a:pt x="1118" y="1103"/>
                  <a:pt x="1118" y="1162"/>
                  <a:pt x="1043" y="1297"/>
                </a:cubicBezTo>
                <a:cubicBezTo>
                  <a:pt x="984" y="1356"/>
                  <a:pt x="984" y="1475"/>
                  <a:pt x="924" y="1535"/>
                </a:cubicBezTo>
                <a:cubicBezTo>
                  <a:pt x="805" y="1729"/>
                  <a:pt x="671" y="1907"/>
                  <a:pt x="611" y="2041"/>
                </a:cubicBezTo>
                <a:cubicBezTo>
                  <a:pt x="552" y="2101"/>
                  <a:pt x="552" y="2161"/>
                  <a:pt x="492" y="2161"/>
                </a:cubicBezTo>
                <a:cubicBezTo>
                  <a:pt x="492" y="2220"/>
                  <a:pt x="492" y="2280"/>
                  <a:pt x="432" y="2280"/>
                </a:cubicBezTo>
                <a:cubicBezTo>
                  <a:pt x="373" y="2339"/>
                  <a:pt x="373" y="2473"/>
                  <a:pt x="298" y="2533"/>
                </a:cubicBezTo>
                <a:cubicBezTo>
                  <a:pt x="120" y="2786"/>
                  <a:pt x="60" y="2965"/>
                  <a:pt x="60" y="2965"/>
                </a:cubicBezTo>
                <a:cubicBezTo>
                  <a:pt x="0" y="3025"/>
                  <a:pt x="0" y="3084"/>
                  <a:pt x="60" y="3159"/>
                </a:cubicBezTo>
                <a:cubicBezTo>
                  <a:pt x="95" y="3229"/>
                  <a:pt x="150" y="3257"/>
                  <a:pt x="202" y="3257"/>
                </a:cubicBezTo>
                <a:cubicBezTo>
                  <a:pt x="239" y="3257"/>
                  <a:pt x="274" y="3243"/>
                  <a:pt x="298" y="3218"/>
                </a:cubicBezTo>
                <a:cubicBezTo>
                  <a:pt x="298" y="3218"/>
                  <a:pt x="492" y="3084"/>
                  <a:pt x="745" y="2846"/>
                </a:cubicBezTo>
                <a:cubicBezTo>
                  <a:pt x="745" y="2786"/>
                  <a:pt x="864" y="2712"/>
                  <a:pt x="924" y="2652"/>
                </a:cubicBezTo>
                <a:cubicBezTo>
                  <a:pt x="924" y="2593"/>
                  <a:pt x="984" y="2593"/>
                  <a:pt x="984" y="2533"/>
                </a:cubicBezTo>
                <a:lnTo>
                  <a:pt x="1118" y="2414"/>
                </a:lnTo>
                <a:cubicBezTo>
                  <a:pt x="1237" y="2220"/>
                  <a:pt x="1356" y="2041"/>
                  <a:pt x="1490" y="1848"/>
                </a:cubicBezTo>
                <a:cubicBezTo>
                  <a:pt x="1550" y="1788"/>
                  <a:pt x="1550" y="1669"/>
                  <a:pt x="1609" y="1535"/>
                </a:cubicBezTo>
                <a:cubicBezTo>
                  <a:pt x="1669" y="1475"/>
                  <a:pt x="1728" y="1356"/>
                  <a:pt x="1728" y="1297"/>
                </a:cubicBezTo>
                <a:cubicBezTo>
                  <a:pt x="1788" y="1162"/>
                  <a:pt x="1863" y="1043"/>
                  <a:pt x="1863" y="984"/>
                </a:cubicBezTo>
                <a:cubicBezTo>
                  <a:pt x="1922" y="924"/>
                  <a:pt x="1922" y="790"/>
                  <a:pt x="1922" y="730"/>
                </a:cubicBezTo>
                <a:cubicBezTo>
                  <a:pt x="2041" y="418"/>
                  <a:pt x="2041" y="179"/>
                  <a:pt x="2041" y="179"/>
                </a:cubicBezTo>
                <a:cubicBezTo>
                  <a:pt x="2041" y="105"/>
                  <a:pt x="2041" y="45"/>
                  <a:pt x="1982" y="45"/>
                </a:cubicBezTo>
                <a:cubicBezTo>
                  <a:pt x="1922" y="15"/>
                  <a:pt x="1874" y="0"/>
                  <a:pt x="1833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" name="Google Shape;164;p2"/>
          <p:cNvGrpSpPr/>
          <p:nvPr/>
        </p:nvGrpSpPr>
        <p:grpSpPr>
          <a:xfrm>
            <a:off x="877064" y="2755630"/>
            <a:ext cx="338809" cy="336313"/>
            <a:chOff x="999014" y="3047792"/>
            <a:chExt cx="338809" cy="336313"/>
          </a:xfrm>
        </p:grpSpPr>
        <p:sp>
          <p:nvSpPr>
            <p:cNvPr id="165" name="Google Shape;165;p2"/>
            <p:cNvSpPr/>
            <p:nvPr/>
          </p:nvSpPr>
          <p:spPr>
            <a:xfrm>
              <a:off x="1018542" y="304779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999014" y="3054281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2"/>
          <p:cNvSpPr/>
          <p:nvPr/>
        </p:nvSpPr>
        <p:spPr>
          <a:xfrm>
            <a:off x="1023043" y="1617845"/>
            <a:ext cx="367103" cy="233027"/>
          </a:xfrm>
          <a:custGeom>
            <a:avLst/>
            <a:gdLst/>
            <a:ahLst/>
            <a:cxnLst/>
            <a:rect l="l" t="t" r="r" b="b"/>
            <a:pathLst>
              <a:path w="11768" h="7470" extrusionOk="0">
                <a:moveTo>
                  <a:pt x="4623" y="0"/>
                </a:moveTo>
                <a:cubicBezTo>
                  <a:pt x="1955" y="0"/>
                  <a:pt x="0" y="1999"/>
                  <a:pt x="1086" y="4394"/>
                </a:cubicBezTo>
                <a:cubicBezTo>
                  <a:pt x="2066" y="6577"/>
                  <a:pt x="7027" y="7470"/>
                  <a:pt x="9599" y="7470"/>
                </a:cubicBezTo>
                <a:cubicBezTo>
                  <a:pt x="10467" y="7470"/>
                  <a:pt x="11063" y="7368"/>
                  <a:pt x="11142" y="7180"/>
                </a:cubicBezTo>
                <a:cubicBezTo>
                  <a:pt x="11767" y="5824"/>
                  <a:pt x="9786" y="1161"/>
                  <a:pt x="6240" y="238"/>
                </a:cubicBezTo>
                <a:cubicBezTo>
                  <a:pt x="5686" y="76"/>
                  <a:pt x="5141" y="0"/>
                  <a:pt x="46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"/>
          <p:cNvSpPr/>
          <p:nvPr/>
        </p:nvSpPr>
        <p:spPr>
          <a:xfrm>
            <a:off x="1089894" y="1681482"/>
            <a:ext cx="311856" cy="201270"/>
          </a:xfrm>
          <a:custGeom>
            <a:avLst/>
            <a:gdLst/>
            <a:ahLst/>
            <a:cxnLst/>
            <a:rect l="l" t="t" r="r" b="b"/>
            <a:pathLst>
              <a:path w="9997" h="6452" extrusionOk="0">
                <a:moveTo>
                  <a:pt x="120" y="0"/>
                </a:moveTo>
                <a:cubicBezTo>
                  <a:pt x="120" y="0"/>
                  <a:pt x="60" y="60"/>
                  <a:pt x="0" y="60"/>
                </a:cubicBezTo>
                <a:cubicBezTo>
                  <a:pt x="0" y="120"/>
                  <a:pt x="60" y="179"/>
                  <a:pt x="120" y="239"/>
                </a:cubicBezTo>
                <a:cubicBezTo>
                  <a:pt x="120" y="239"/>
                  <a:pt x="254" y="298"/>
                  <a:pt x="566" y="373"/>
                </a:cubicBezTo>
                <a:cubicBezTo>
                  <a:pt x="864" y="492"/>
                  <a:pt x="1311" y="671"/>
                  <a:pt x="1803" y="864"/>
                </a:cubicBezTo>
                <a:cubicBezTo>
                  <a:pt x="2056" y="924"/>
                  <a:pt x="2354" y="1043"/>
                  <a:pt x="2607" y="1177"/>
                </a:cubicBezTo>
                <a:cubicBezTo>
                  <a:pt x="2920" y="1297"/>
                  <a:pt x="3233" y="1416"/>
                  <a:pt x="3546" y="1609"/>
                </a:cubicBezTo>
                <a:cubicBezTo>
                  <a:pt x="3844" y="1729"/>
                  <a:pt x="4157" y="1922"/>
                  <a:pt x="4470" y="2041"/>
                </a:cubicBezTo>
                <a:cubicBezTo>
                  <a:pt x="4782" y="2235"/>
                  <a:pt x="5095" y="2414"/>
                  <a:pt x="5408" y="2607"/>
                </a:cubicBezTo>
                <a:cubicBezTo>
                  <a:pt x="5706" y="2786"/>
                  <a:pt x="6079" y="2980"/>
                  <a:pt x="6332" y="3159"/>
                </a:cubicBezTo>
                <a:cubicBezTo>
                  <a:pt x="6645" y="3352"/>
                  <a:pt x="6958" y="3531"/>
                  <a:pt x="7196" y="3784"/>
                </a:cubicBezTo>
                <a:cubicBezTo>
                  <a:pt x="7330" y="3904"/>
                  <a:pt x="7449" y="3963"/>
                  <a:pt x="7568" y="4097"/>
                </a:cubicBezTo>
                <a:cubicBezTo>
                  <a:pt x="7762" y="4216"/>
                  <a:pt x="7881" y="4276"/>
                  <a:pt x="7941" y="4395"/>
                </a:cubicBezTo>
                <a:cubicBezTo>
                  <a:pt x="8194" y="4589"/>
                  <a:pt x="8447" y="4768"/>
                  <a:pt x="8626" y="5021"/>
                </a:cubicBezTo>
                <a:cubicBezTo>
                  <a:pt x="8820" y="5215"/>
                  <a:pt x="8939" y="5393"/>
                  <a:pt x="9133" y="5513"/>
                </a:cubicBezTo>
                <a:cubicBezTo>
                  <a:pt x="9252" y="5706"/>
                  <a:pt x="9371" y="5885"/>
                  <a:pt x="9431" y="6019"/>
                </a:cubicBezTo>
                <a:cubicBezTo>
                  <a:pt x="9684" y="6257"/>
                  <a:pt x="9743" y="6391"/>
                  <a:pt x="9743" y="6391"/>
                </a:cubicBezTo>
                <a:lnTo>
                  <a:pt x="9803" y="6391"/>
                </a:lnTo>
                <a:cubicBezTo>
                  <a:pt x="9803" y="6451"/>
                  <a:pt x="9877" y="6451"/>
                  <a:pt x="9937" y="6451"/>
                </a:cubicBezTo>
                <a:cubicBezTo>
                  <a:pt x="9997" y="6391"/>
                  <a:pt x="9997" y="6332"/>
                  <a:pt x="9997" y="6257"/>
                </a:cubicBezTo>
                <a:cubicBezTo>
                  <a:pt x="9997" y="6257"/>
                  <a:pt x="9877" y="6079"/>
                  <a:pt x="9684" y="5825"/>
                </a:cubicBezTo>
                <a:cubicBezTo>
                  <a:pt x="9565" y="5706"/>
                  <a:pt x="9505" y="5513"/>
                  <a:pt x="9371" y="5334"/>
                </a:cubicBezTo>
                <a:cubicBezTo>
                  <a:pt x="9192" y="5140"/>
                  <a:pt x="9058" y="4961"/>
                  <a:pt x="8879" y="4768"/>
                </a:cubicBezTo>
                <a:cubicBezTo>
                  <a:pt x="8686" y="4529"/>
                  <a:pt x="8447" y="4336"/>
                  <a:pt x="8194" y="4097"/>
                </a:cubicBezTo>
                <a:cubicBezTo>
                  <a:pt x="8134" y="4023"/>
                  <a:pt x="8015" y="3904"/>
                  <a:pt x="7822" y="3784"/>
                </a:cubicBezTo>
                <a:cubicBezTo>
                  <a:pt x="7702" y="3650"/>
                  <a:pt x="7568" y="3591"/>
                  <a:pt x="7449" y="3472"/>
                </a:cubicBezTo>
                <a:cubicBezTo>
                  <a:pt x="7196" y="3218"/>
                  <a:pt x="6898" y="3040"/>
                  <a:pt x="6585" y="2786"/>
                </a:cubicBezTo>
                <a:cubicBezTo>
                  <a:pt x="6272" y="2607"/>
                  <a:pt x="5959" y="2414"/>
                  <a:pt x="5647" y="2235"/>
                </a:cubicBezTo>
                <a:cubicBezTo>
                  <a:pt x="5334" y="2041"/>
                  <a:pt x="5036" y="1863"/>
                  <a:pt x="4663" y="1669"/>
                </a:cubicBezTo>
                <a:cubicBezTo>
                  <a:pt x="4350" y="1550"/>
                  <a:pt x="4038" y="1356"/>
                  <a:pt x="3725" y="1237"/>
                </a:cubicBezTo>
                <a:cubicBezTo>
                  <a:pt x="3546" y="1177"/>
                  <a:pt x="3412" y="1118"/>
                  <a:pt x="3233" y="984"/>
                </a:cubicBezTo>
                <a:cubicBezTo>
                  <a:pt x="3099" y="924"/>
                  <a:pt x="2920" y="924"/>
                  <a:pt x="2801" y="864"/>
                </a:cubicBezTo>
                <a:cubicBezTo>
                  <a:pt x="2488" y="745"/>
                  <a:pt x="2175" y="611"/>
                  <a:pt x="1922" y="552"/>
                </a:cubicBezTo>
                <a:cubicBezTo>
                  <a:pt x="864" y="179"/>
                  <a:pt x="120" y="0"/>
                  <a:pt x="120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"/>
          <p:cNvSpPr/>
          <p:nvPr/>
        </p:nvSpPr>
        <p:spPr>
          <a:xfrm>
            <a:off x="1107550" y="1625238"/>
            <a:ext cx="129678" cy="147864"/>
          </a:xfrm>
          <a:custGeom>
            <a:avLst/>
            <a:gdLst/>
            <a:ahLst/>
            <a:cxnLst/>
            <a:rect l="l" t="t" r="r" b="b"/>
            <a:pathLst>
              <a:path w="4157" h="4740" extrusionOk="0">
                <a:moveTo>
                  <a:pt x="2414" y="1"/>
                </a:moveTo>
                <a:cubicBezTo>
                  <a:pt x="2354" y="1"/>
                  <a:pt x="2354" y="60"/>
                  <a:pt x="2354" y="120"/>
                </a:cubicBezTo>
                <a:cubicBezTo>
                  <a:pt x="2354" y="314"/>
                  <a:pt x="2354" y="433"/>
                  <a:pt x="2414" y="612"/>
                </a:cubicBezTo>
                <a:lnTo>
                  <a:pt x="2414" y="865"/>
                </a:lnTo>
                <a:cubicBezTo>
                  <a:pt x="2414" y="924"/>
                  <a:pt x="2473" y="1059"/>
                  <a:pt x="2473" y="1118"/>
                </a:cubicBezTo>
                <a:lnTo>
                  <a:pt x="2608" y="1610"/>
                </a:lnTo>
                <a:cubicBezTo>
                  <a:pt x="2667" y="1669"/>
                  <a:pt x="2667" y="1729"/>
                  <a:pt x="2727" y="1803"/>
                </a:cubicBezTo>
                <a:lnTo>
                  <a:pt x="2786" y="2042"/>
                </a:lnTo>
                <a:cubicBezTo>
                  <a:pt x="2846" y="2235"/>
                  <a:pt x="2906" y="2355"/>
                  <a:pt x="2980" y="2474"/>
                </a:cubicBezTo>
                <a:lnTo>
                  <a:pt x="3099" y="2727"/>
                </a:lnTo>
                <a:cubicBezTo>
                  <a:pt x="3099" y="2787"/>
                  <a:pt x="3159" y="2846"/>
                  <a:pt x="3218" y="2980"/>
                </a:cubicBezTo>
                <a:cubicBezTo>
                  <a:pt x="3278" y="3100"/>
                  <a:pt x="3352" y="3219"/>
                  <a:pt x="3472" y="3353"/>
                </a:cubicBezTo>
                <a:cubicBezTo>
                  <a:pt x="3478" y="3373"/>
                  <a:pt x="3486" y="3393"/>
                  <a:pt x="3494" y="3412"/>
                </a:cubicBezTo>
                <a:lnTo>
                  <a:pt x="3159" y="3412"/>
                </a:lnTo>
                <a:cubicBezTo>
                  <a:pt x="3099" y="3412"/>
                  <a:pt x="2980" y="3472"/>
                  <a:pt x="2906" y="3472"/>
                </a:cubicBezTo>
                <a:lnTo>
                  <a:pt x="2667" y="3472"/>
                </a:lnTo>
                <a:cubicBezTo>
                  <a:pt x="2533" y="3532"/>
                  <a:pt x="2473" y="3532"/>
                  <a:pt x="2414" y="3532"/>
                </a:cubicBezTo>
                <a:cubicBezTo>
                  <a:pt x="2235" y="3591"/>
                  <a:pt x="2101" y="3666"/>
                  <a:pt x="1922" y="3666"/>
                </a:cubicBezTo>
                <a:cubicBezTo>
                  <a:pt x="1609" y="3785"/>
                  <a:pt x="1297" y="3904"/>
                  <a:pt x="984" y="4038"/>
                </a:cubicBezTo>
                <a:cubicBezTo>
                  <a:pt x="805" y="4098"/>
                  <a:pt x="671" y="4217"/>
                  <a:pt x="492" y="4276"/>
                </a:cubicBezTo>
                <a:cubicBezTo>
                  <a:pt x="373" y="4336"/>
                  <a:pt x="239" y="4470"/>
                  <a:pt x="60" y="4530"/>
                </a:cubicBezTo>
                <a:cubicBezTo>
                  <a:pt x="60" y="4530"/>
                  <a:pt x="0" y="4589"/>
                  <a:pt x="60" y="4649"/>
                </a:cubicBezTo>
                <a:cubicBezTo>
                  <a:pt x="60" y="4691"/>
                  <a:pt x="89" y="4740"/>
                  <a:pt x="127" y="4740"/>
                </a:cubicBezTo>
                <a:cubicBezTo>
                  <a:pt x="144" y="4740"/>
                  <a:pt x="161" y="4731"/>
                  <a:pt x="179" y="4708"/>
                </a:cubicBezTo>
                <a:cubicBezTo>
                  <a:pt x="492" y="4589"/>
                  <a:pt x="805" y="4470"/>
                  <a:pt x="1118" y="4336"/>
                </a:cubicBezTo>
                <a:cubicBezTo>
                  <a:pt x="1416" y="4217"/>
                  <a:pt x="1729" y="4157"/>
                  <a:pt x="2041" y="4038"/>
                </a:cubicBezTo>
                <a:lnTo>
                  <a:pt x="2235" y="4038"/>
                </a:lnTo>
                <a:cubicBezTo>
                  <a:pt x="2354" y="3964"/>
                  <a:pt x="2414" y="3964"/>
                  <a:pt x="2473" y="3964"/>
                </a:cubicBezTo>
                <a:cubicBezTo>
                  <a:pt x="2533" y="3904"/>
                  <a:pt x="2667" y="3904"/>
                  <a:pt x="2727" y="3904"/>
                </a:cubicBezTo>
                <a:lnTo>
                  <a:pt x="2980" y="3844"/>
                </a:lnTo>
                <a:lnTo>
                  <a:pt x="4023" y="3844"/>
                </a:lnTo>
                <a:cubicBezTo>
                  <a:pt x="4157" y="3725"/>
                  <a:pt x="4157" y="3591"/>
                  <a:pt x="4097" y="3532"/>
                </a:cubicBezTo>
                <a:cubicBezTo>
                  <a:pt x="4023" y="3412"/>
                  <a:pt x="3904" y="3293"/>
                  <a:pt x="3844" y="3159"/>
                </a:cubicBezTo>
                <a:cubicBezTo>
                  <a:pt x="3725" y="3040"/>
                  <a:pt x="3650" y="2846"/>
                  <a:pt x="3591" y="2727"/>
                </a:cubicBezTo>
                <a:cubicBezTo>
                  <a:pt x="3531" y="2667"/>
                  <a:pt x="3472" y="2608"/>
                  <a:pt x="3472" y="2548"/>
                </a:cubicBezTo>
                <a:lnTo>
                  <a:pt x="3352" y="2355"/>
                </a:lnTo>
                <a:lnTo>
                  <a:pt x="3218" y="2101"/>
                </a:lnTo>
                <a:cubicBezTo>
                  <a:pt x="3218" y="2042"/>
                  <a:pt x="3159" y="1982"/>
                  <a:pt x="3159" y="1923"/>
                </a:cubicBezTo>
                <a:lnTo>
                  <a:pt x="3040" y="1669"/>
                </a:lnTo>
                <a:cubicBezTo>
                  <a:pt x="3040" y="1610"/>
                  <a:pt x="2980" y="1550"/>
                  <a:pt x="2980" y="1491"/>
                </a:cubicBezTo>
                <a:lnTo>
                  <a:pt x="2786" y="984"/>
                </a:lnTo>
                <a:cubicBezTo>
                  <a:pt x="2786" y="924"/>
                  <a:pt x="2727" y="865"/>
                  <a:pt x="2727" y="805"/>
                </a:cubicBezTo>
                <a:lnTo>
                  <a:pt x="2667" y="552"/>
                </a:lnTo>
                <a:cubicBezTo>
                  <a:pt x="2667" y="433"/>
                  <a:pt x="2608" y="239"/>
                  <a:pt x="2533" y="120"/>
                </a:cubicBezTo>
                <a:lnTo>
                  <a:pt x="2533" y="60"/>
                </a:lnTo>
                <a:cubicBezTo>
                  <a:pt x="2533" y="60"/>
                  <a:pt x="2473" y="1"/>
                  <a:pt x="2414" y="1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"/>
          <p:cNvSpPr/>
          <p:nvPr/>
        </p:nvSpPr>
        <p:spPr>
          <a:xfrm>
            <a:off x="1173091" y="1666790"/>
            <a:ext cx="155226" cy="156006"/>
          </a:xfrm>
          <a:custGeom>
            <a:avLst/>
            <a:gdLst/>
            <a:ahLst/>
            <a:cxnLst/>
            <a:rect l="l" t="t" r="r" b="b"/>
            <a:pathLst>
              <a:path w="4976" h="5001" extrusionOk="0">
                <a:moveTo>
                  <a:pt x="3595" y="0"/>
                </a:moveTo>
                <a:cubicBezTo>
                  <a:pt x="3580" y="0"/>
                  <a:pt x="3563" y="7"/>
                  <a:pt x="3546" y="25"/>
                </a:cubicBezTo>
                <a:cubicBezTo>
                  <a:pt x="3486" y="25"/>
                  <a:pt x="3412" y="99"/>
                  <a:pt x="3412" y="159"/>
                </a:cubicBezTo>
                <a:lnTo>
                  <a:pt x="3486" y="650"/>
                </a:lnTo>
                <a:cubicBezTo>
                  <a:pt x="3546" y="769"/>
                  <a:pt x="3546" y="844"/>
                  <a:pt x="3546" y="903"/>
                </a:cubicBezTo>
                <a:lnTo>
                  <a:pt x="3605" y="1142"/>
                </a:lnTo>
                <a:cubicBezTo>
                  <a:pt x="3665" y="1335"/>
                  <a:pt x="3665" y="1514"/>
                  <a:pt x="3724" y="1708"/>
                </a:cubicBezTo>
                <a:cubicBezTo>
                  <a:pt x="3784" y="1827"/>
                  <a:pt x="3784" y="2021"/>
                  <a:pt x="3859" y="2200"/>
                </a:cubicBezTo>
                <a:lnTo>
                  <a:pt x="4037" y="2706"/>
                </a:lnTo>
                <a:lnTo>
                  <a:pt x="4156" y="3198"/>
                </a:lnTo>
                <a:cubicBezTo>
                  <a:pt x="4244" y="3401"/>
                  <a:pt x="4324" y="3604"/>
                  <a:pt x="4403" y="3823"/>
                </a:cubicBezTo>
                <a:lnTo>
                  <a:pt x="3546" y="3823"/>
                </a:lnTo>
                <a:cubicBezTo>
                  <a:pt x="3352" y="3883"/>
                  <a:pt x="3173" y="3883"/>
                  <a:pt x="2920" y="3943"/>
                </a:cubicBezTo>
                <a:lnTo>
                  <a:pt x="2667" y="3943"/>
                </a:lnTo>
                <a:cubicBezTo>
                  <a:pt x="2548" y="4002"/>
                  <a:pt x="2488" y="4002"/>
                  <a:pt x="2369" y="4002"/>
                </a:cubicBezTo>
                <a:cubicBezTo>
                  <a:pt x="1996" y="4121"/>
                  <a:pt x="1549" y="4255"/>
                  <a:pt x="1177" y="4375"/>
                </a:cubicBezTo>
                <a:cubicBezTo>
                  <a:pt x="998" y="4434"/>
                  <a:pt x="805" y="4494"/>
                  <a:pt x="626" y="4568"/>
                </a:cubicBezTo>
                <a:cubicBezTo>
                  <a:pt x="432" y="4628"/>
                  <a:pt x="253" y="4687"/>
                  <a:pt x="60" y="4747"/>
                </a:cubicBezTo>
                <a:cubicBezTo>
                  <a:pt x="60" y="4807"/>
                  <a:pt x="0" y="4866"/>
                  <a:pt x="0" y="4941"/>
                </a:cubicBezTo>
                <a:cubicBezTo>
                  <a:pt x="60" y="5000"/>
                  <a:pt x="134" y="5000"/>
                  <a:pt x="194" y="5000"/>
                </a:cubicBezTo>
                <a:cubicBezTo>
                  <a:pt x="566" y="4866"/>
                  <a:pt x="939" y="4747"/>
                  <a:pt x="1311" y="4687"/>
                </a:cubicBezTo>
                <a:cubicBezTo>
                  <a:pt x="1683" y="4568"/>
                  <a:pt x="2056" y="4494"/>
                  <a:pt x="2428" y="4434"/>
                </a:cubicBezTo>
                <a:cubicBezTo>
                  <a:pt x="2548" y="4375"/>
                  <a:pt x="2607" y="4375"/>
                  <a:pt x="2741" y="4375"/>
                </a:cubicBezTo>
                <a:cubicBezTo>
                  <a:pt x="2801" y="4375"/>
                  <a:pt x="2920" y="4315"/>
                  <a:pt x="2980" y="4315"/>
                </a:cubicBezTo>
                <a:cubicBezTo>
                  <a:pt x="3233" y="4315"/>
                  <a:pt x="3412" y="4255"/>
                  <a:pt x="3605" y="4255"/>
                </a:cubicBezTo>
                <a:lnTo>
                  <a:pt x="4410" y="4255"/>
                </a:lnTo>
                <a:lnTo>
                  <a:pt x="4723" y="4315"/>
                </a:lnTo>
                <a:lnTo>
                  <a:pt x="4842" y="4315"/>
                </a:lnTo>
                <a:cubicBezTo>
                  <a:pt x="4901" y="4255"/>
                  <a:pt x="4976" y="4121"/>
                  <a:pt x="4976" y="4002"/>
                </a:cubicBezTo>
                <a:cubicBezTo>
                  <a:pt x="4663" y="3376"/>
                  <a:pt x="4469" y="2706"/>
                  <a:pt x="4231" y="2080"/>
                </a:cubicBezTo>
                <a:cubicBezTo>
                  <a:pt x="4156" y="1887"/>
                  <a:pt x="4097" y="1768"/>
                  <a:pt x="4097" y="1589"/>
                </a:cubicBezTo>
                <a:cubicBezTo>
                  <a:pt x="4037" y="1395"/>
                  <a:pt x="3978" y="1276"/>
                  <a:pt x="3918" y="1082"/>
                </a:cubicBezTo>
                <a:lnTo>
                  <a:pt x="3859" y="844"/>
                </a:lnTo>
                <a:cubicBezTo>
                  <a:pt x="3859" y="769"/>
                  <a:pt x="3784" y="710"/>
                  <a:pt x="3784" y="591"/>
                </a:cubicBezTo>
                <a:lnTo>
                  <a:pt x="3665" y="99"/>
                </a:lnTo>
                <a:cubicBezTo>
                  <a:pt x="3665" y="46"/>
                  <a:pt x="3634" y="0"/>
                  <a:pt x="3595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" name="Google Shape;171;p2"/>
          <p:cNvGrpSpPr/>
          <p:nvPr/>
        </p:nvGrpSpPr>
        <p:grpSpPr>
          <a:xfrm>
            <a:off x="7444886" y="967090"/>
            <a:ext cx="361363" cy="282159"/>
            <a:chOff x="7289361" y="1060140"/>
            <a:chExt cx="361363" cy="282159"/>
          </a:xfrm>
        </p:grpSpPr>
        <p:sp>
          <p:nvSpPr>
            <p:cNvPr id="172" name="Google Shape;172;p2"/>
            <p:cNvSpPr/>
            <p:nvPr/>
          </p:nvSpPr>
          <p:spPr>
            <a:xfrm>
              <a:off x="7289361" y="1096670"/>
              <a:ext cx="355311" cy="245629"/>
            </a:xfrm>
            <a:custGeom>
              <a:avLst/>
              <a:gdLst/>
              <a:ahLst/>
              <a:cxnLst/>
              <a:rect l="l" t="t" r="r" b="b"/>
              <a:pathLst>
                <a:path w="11390" h="7874" extrusionOk="0">
                  <a:moveTo>
                    <a:pt x="9762" y="1"/>
                  </a:moveTo>
                  <a:cubicBezTo>
                    <a:pt x="7516" y="1"/>
                    <a:pt x="1759" y="1272"/>
                    <a:pt x="842" y="3716"/>
                  </a:cubicBezTo>
                  <a:cubicBezTo>
                    <a:pt x="0" y="6087"/>
                    <a:pt x="1838" y="7873"/>
                    <a:pt x="4313" y="7873"/>
                  </a:cubicBezTo>
                  <a:cubicBezTo>
                    <a:pt x="4948" y="7873"/>
                    <a:pt x="5625" y="7755"/>
                    <a:pt x="6309" y="7500"/>
                  </a:cubicBezTo>
                  <a:cubicBezTo>
                    <a:pt x="9781" y="6263"/>
                    <a:pt x="11390" y="1481"/>
                    <a:pt x="10645" y="185"/>
                  </a:cubicBezTo>
                  <a:cubicBezTo>
                    <a:pt x="10578" y="62"/>
                    <a:pt x="10254" y="1"/>
                    <a:pt x="97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7354184" y="1060140"/>
              <a:ext cx="296540" cy="224042"/>
            </a:xfrm>
            <a:custGeom>
              <a:avLst/>
              <a:gdLst/>
              <a:ahLst/>
              <a:cxnLst/>
              <a:rect l="l" t="t" r="r" b="b"/>
              <a:pathLst>
                <a:path w="9506" h="7182" extrusionOk="0">
                  <a:moveTo>
                    <a:pt x="9343" y="0"/>
                  </a:moveTo>
                  <a:cubicBezTo>
                    <a:pt x="9312" y="0"/>
                    <a:pt x="9282" y="15"/>
                    <a:pt x="9252" y="45"/>
                  </a:cubicBezTo>
                  <a:cubicBezTo>
                    <a:pt x="9252" y="45"/>
                    <a:pt x="9133" y="239"/>
                    <a:pt x="8939" y="477"/>
                  </a:cubicBezTo>
                  <a:cubicBezTo>
                    <a:pt x="8880" y="611"/>
                    <a:pt x="8820" y="790"/>
                    <a:pt x="8626" y="984"/>
                  </a:cubicBezTo>
                  <a:cubicBezTo>
                    <a:pt x="8507" y="1162"/>
                    <a:pt x="8388" y="1356"/>
                    <a:pt x="8194" y="1535"/>
                  </a:cubicBezTo>
                  <a:cubicBezTo>
                    <a:pt x="8015" y="1788"/>
                    <a:pt x="7822" y="1967"/>
                    <a:pt x="7583" y="2220"/>
                  </a:cubicBezTo>
                  <a:cubicBezTo>
                    <a:pt x="7509" y="2339"/>
                    <a:pt x="7390" y="2414"/>
                    <a:pt x="7271" y="2533"/>
                  </a:cubicBezTo>
                  <a:cubicBezTo>
                    <a:pt x="7137" y="2652"/>
                    <a:pt x="7017" y="2786"/>
                    <a:pt x="6898" y="2906"/>
                  </a:cubicBezTo>
                  <a:cubicBezTo>
                    <a:pt x="6645" y="3084"/>
                    <a:pt x="6332" y="3338"/>
                    <a:pt x="6094" y="3531"/>
                  </a:cubicBezTo>
                  <a:cubicBezTo>
                    <a:pt x="5781" y="3770"/>
                    <a:pt x="5528" y="3963"/>
                    <a:pt x="5215" y="4202"/>
                  </a:cubicBezTo>
                  <a:cubicBezTo>
                    <a:pt x="4902" y="4395"/>
                    <a:pt x="4604" y="4574"/>
                    <a:pt x="4291" y="4768"/>
                  </a:cubicBezTo>
                  <a:cubicBezTo>
                    <a:pt x="3978" y="4946"/>
                    <a:pt x="3665" y="5140"/>
                    <a:pt x="3412" y="5319"/>
                  </a:cubicBezTo>
                  <a:cubicBezTo>
                    <a:pt x="3114" y="5513"/>
                    <a:pt x="2801" y="5632"/>
                    <a:pt x="2548" y="5825"/>
                  </a:cubicBezTo>
                  <a:cubicBezTo>
                    <a:pt x="2235" y="5945"/>
                    <a:pt x="1997" y="6064"/>
                    <a:pt x="1744" y="6198"/>
                  </a:cubicBezTo>
                  <a:cubicBezTo>
                    <a:pt x="1252" y="6436"/>
                    <a:pt x="805" y="6630"/>
                    <a:pt x="507" y="6749"/>
                  </a:cubicBezTo>
                  <a:cubicBezTo>
                    <a:pt x="254" y="6883"/>
                    <a:pt x="60" y="6943"/>
                    <a:pt x="60" y="6943"/>
                  </a:cubicBezTo>
                  <a:cubicBezTo>
                    <a:pt x="1" y="7002"/>
                    <a:pt x="1" y="7062"/>
                    <a:pt x="1" y="7062"/>
                  </a:cubicBezTo>
                  <a:cubicBezTo>
                    <a:pt x="1" y="7121"/>
                    <a:pt x="60" y="7181"/>
                    <a:pt x="135" y="7181"/>
                  </a:cubicBezTo>
                  <a:cubicBezTo>
                    <a:pt x="135" y="7181"/>
                    <a:pt x="880" y="6943"/>
                    <a:pt x="1863" y="6511"/>
                  </a:cubicBezTo>
                  <a:cubicBezTo>
                    <a:pt x="2116" y="6377"/>
                    <a:pt x="2429" y="6257"/>
                    <a:pt x="2667" y="6138"/>
                  </a:cubicBezTo>
                  <a:cubicBezTo>
                    <a:pt x="2861" y="6064"/>
                    <a:pt x="2980" y="6004"/>
                    <a:pt x="3114" y="5945"/>
                  </a:cubicBezTo>
                  <a:cubicBezTo>
                    <a:pt x="3293" y="5825"/>
                    <a:pt x="3412" y="5766"/>
                    <a:pt x="3606" y="5691"/>
                  </a:cubicBezTo>
                  <a:cubicBezTo>
                    <a:pt x="3919" y="5513"/>
                    <a:pt x="4231" y="5319"/>
                    <a:pt x="4529" y="5140"/>
                  </a:cubicBezTo>
                  <a:cubicBezTo>
                    <a:pt x="4842" y="4946"/>
                    <a:pt x="5155" y="4768"/>
                    <a:pt x="5468" y="4514"/>
                  </a:cubicBezTo>
                  <a:cubicBezTo>
                    <a:pt x="5781" y="4336"/>
                    <a:pt x="6019" y="4082"/>
                    <a:pt x="6332" y="3904"/>
                  </a:cubicBezTo>
                  <a:cubicBezTo>
                    <a:pt x="6645" y="3650"/>
                    <a:pt x="6898" y="3397"/>
                    <a:pt x="7137" y="3159"/>
                  </a:cubicBezTo>
                  <a:cubicBezTo>
                    <a:pt x="7271" y="3025"/>
                    <a:pt x="7390" y="2906"/>
                    <a:pt x="7509" y="2846"/>
                  </a:cubicBezTo>
                  <a:cubicBezTo>
                    <a:pt x="7643" y="2712"/>
                    <a:pt x="7762" y="2593"/>
                    <a:pt x="7881" y="2473"/>
                  </a:cubicBezTo>
                  <a:cubicBezTo>
                    <a:pt x="8075" y="2220"/>
                    <a:pt x="8254" y="1967"/>
                    <a:pt x="8447" y="1788"/>
                  </a:cubicBezTo>
                  <a:cubicBezTo>
                    <a:pt x="8626" y="1535"/>
                    <a:pt x="8760" y="1356"/>
                    <a:pt x="8880" y="1162"/>
                  </a:cubicBezTo>
                  <a:cubicBezTo>
                    <a:pt x="8999" y="984"/>
                    <a:pt x="9133" y="790"/>
                    <a:pt x="9192" y="611"/>
                  </a:cubicBezTo>
                  <a:cubicBezTo>
                    <a:pt x="9371" y="358"/>
                    <a:pt x="9446" y="179"/>
                    <a:pt x="9446" y="179"/>
                  </a:cubicBezTo>
                  <a:cubicBezTo>
                    <a:pt x="9505" y="105"/>
                    <a:pt x="9446" y="45"/>
                    <a:pt x="9446" y="45"/>
                  </a:cubicBezTo>
                  <a:cubicBezTo>
                    <a:pt x="9408" y="15"/>
                    <a:pt x="9375" y="0"/>
                    <a:pt x="934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365820" y="1191191"/>
              <a:ext cx="129678" cy="141781"/>
            </a:xfrm>
            <a:custGeom>
              <a:avLst/>
              <a:gdLst/>
              <a:ahLst/>
              <a:cxnLst/>
              <a:rect l="l" t="t" r="r" b="b"/>
              <a:pathLst>
                <a:path w="4157" h="4545" extrusionOk="0">
                  <a:moveTo>
                    <a:pt x="134" y="1"/>
                  </a:moveTo>
                  <a:cubicBezTo>
                    <a:pt x="60" y="1"/>
                    <a:pt x="0" y="1"/>
                    <a:pt x="0" y="75"/>
                  </a:cubicBezTo>
                  <a:cubicBezTo>
                    <a:pt x="0" y="135"/>
                    <a:pt x="0" y="194"/>
                    <a:pt x="60" y="194"/>
                  </a:cubicBezTo>
                  <a:cubicBezTo>
                    <a:pt x="194" y="313"/>
                    <a:pt x="372" y="373"/>
                    <a:pt x="507" y="448"/>
                  </a:cubicBezTo>
                  <a:cubicBezTo>
                    <a:pt x="685" y="507"/>
                    <a:pt x="804" y="567"/>
                    <a:pt x="998" y="626"/>
                  </a:cubicBezTo>
                  <a:cubicBezTo>
                    <a:pt x="1311" y="745"/>
                    <a:pt x="1624" y="820"/>
                    <a:pt x="1922" y="939"/>
                  </a:cubicBezTo>
                  <a:cubicBezTo>
                    <a:pt x="2115" y="939"/>
                    <a:pt x="2294" y="999"/>
                    <a:pt x="2428" y="999"/>
                  </a:cubicBezTo>
                  <a:cubicBezTo>
                    <a:pt x="2547" y="999"/>
                    <a:pt x="2607" y="1058"/>
                    <a:pt x="2667" y="1058"/>
                  </a:cubicBezTo>
                  <a:lnTo>
                    <a:pt x="3566" y="1058"/>
                  </a:lnTo>
                  <a:cubicBezTo>
                    <a:pt x="3559" y="1077"/>
                    <a:pt x="3553" y="1097"/>
                    <a:pt x="3546" y="1118"/>
                  </a:cubicBezTo>
                  <a:cubicBezTo>
                    <a:pt x="3412" y="1252"/>
                    <a:pt x="3352" y="1431"/>
                    <a:pt x="3292" y="1565"/>
                  </a:cubicBezTo>
                  <a:cubicBezTo>
                    <a:pt x="3233" y="1624"/>
                    <a:pt x="3233" y="1684"/>
                    <a:pt x="3173" y="1803"/>
                  </a:cubicBezTo>
                  <a:lnTo>
                    <a:pt x="3114" y="1997"/>
                  </a:lnTo>
                  <a:cubicBezTo>
                    <a:pt x="3039" y="2176"/>
                    <a:pt x="2980" y="2310"/>
                    <a:pt x="2920" y="2488"/>
                  </a:cubicBezTo>
                  <a:lnTo>
                    <a:pt x="2860" y="2742"/>
                  </a:lnTo>
                  <a:cubicBezTo>
                    <a:pt x="2860" y="2801"/>
                    <a:pt x="2801" y="2861"/>
                    <a:pt x="2801" y="2980"/>
                  </a:cubicBezTo>
                  <a:lnTo>
                    <a:pt x="2741" y="3427"/>
                  </a:lnTo>
                  <a:cubicBezTo>
                    <a:pt x="2741" y="3546"/>
                    <a:pt x="2667" y="3606"/>
                    <a:pt x="2667" y="3665"/>
                  </a:cubicBezTo>
                  <a:lnTo>
                    <a:pt x="2667" y="3919"/>
                  </a:lnTo>
                  <a:cubicBezTo>
                    <a:pt x="2667" y="4097"/>
                    <a:pt x="2607" y="4291"/>
                    <a:pt x="2607" y="4410"/>
                  </a:cubicBezTo>
                  <a:cubicBezTo>
                    <a:pt x="2607" y="4470"/>
                    <a:pt x="2667" y="4544"/>
                    <a:pt x="2741" y="4544"/>
                  </a:cubicBezTo>
                  <a:cubicBezTo>
                    <a:pt x="2801" y="4544"/>
                    <a:pt x="2860" y="4544"/>
                    <a:pt x="2860" y="4470"/>
                  </a:cubicBezTo>
                  <a:cubicBezTo>
                    <a:pt x="2860" y="4291"/>
                    <a:pt x="2920" y="4097"/>
                    <a:pt x="2920" y="3978"/>
                  </a:cubicBezTo>
                  <a:lnTo>
                    <a:pt x="2980" y="3725"/>
                  </a:lnTo>
                  <a:cubicBezTo>
                    <a:pt x="2980" y="3665"/>
                    <a:pt x="3039" y="3606"/>
                    <a:pt x="3039" y="3487"/>
                  </a:cubicBezTo>
                  <a:lnTo>
                    <a:pt x="3173" y="3055"/>
                  </a:lnTo>
                  <a:cubicBezTo>
                    <a:pt x="3173" y="2980"/>
                    <a:pt x="3233" y="2920"/>
                    <a:pt x="3233" y="2801"/>
                  </a:cubicBezTo>
                  <a:lnTo>
                    <a:pt x="3292" y="2608"/>
                  </a:lnTo>
                  <a:cubicBezTo>
                    <a:pt x="3352" y="2548"/>
                    <a:pt x="3352" y="2429"/>
                    <a:pt x="3352" y="2369"/>
                  </a:cubicBezTo>
                  <a:lnTo>
                    <a:pt x="3486" y="2176"/>
                  </a:lnTo>
                  <a:lnTo>
                    <a:pt x="3546" y="1937"/>
                  </a:lnTo>
                  <a:cubicBezTo>
                    <a:pt x="3605" y="1863"/>
                    <a:pt x="3605" y="1803"/>
                    <a:pt x="3665" y="1744"/>
                  </a:cubicBezTo>
                  <a:cubicBezTo>
                    <a:pt x="3724" y="1624"/>
                    <a:pt x="3784" y="1431"/>
                    <a:pt x="3918" y="1312"/>
                  </a:cubicBezTo>
                  <a:cubicBezTo>
                    <a:pt x="3978" y="1192"/>
                    <a:pt x="4037" y="1058"/>
                    <a:pt x="4097" y="939"/>
                  </a:cubicBezTo>
                  <a:cubicBezTo>
                    <a:pt x="4156" y="880"/>
                    <a:pt x="4156" y="820"/>
                    <a:pt x="4156" y="745"/>
                  </a:cubicBezTo>
                  <a:cubicBezTo>
                    <a:pt x="4156" y="626"/>
                    <a:pt x="4037" y="567"/>
                    <a:pt x="3918" y="567"/>
                  </a:cubicBezTo>
                  <a:lnTo>
                    <a:pt x="3665" y="626"/>
                  </a:lnTo>
                  <a:lnTo>
                    <a:pt x="3412" y="626"/>
                  </a:lnTo>
                  <a:cubicBezTo>
                    <a:pt x="3372" y="626"/>
                    <a:pt x="3332" y="653"/>
                    <a:pt x="3292" y="653"/>
                  </a:cubicBezTo>
                  <a:cubicBezTo>
                    <a:pt x="3273" y="653"/>
                    <a:pt x="3253" y="646"/>
                    <a:pt x="3233" y="626"/>
                  </a:cubicBezTo>
                  <a:lnTo>
                    <a:pt x="2488" y="626"/>
                  </a:lnTo>
                  <a:cubicBezTo>
                    <a:pt x="2428" y="626"/>
                    <a:pt x="2369" y="567"/>
                    <a:pt x="2235" y="567"/>
                  </a:cubicBezTo>
                  <a:lnTo>
                    <a:pt x="2056" y="567"/>
                  </a:lnTo>
                  <a:cubicBezTo>
                    <a:pt x="1683" y="507"/>
                    <a:pt x="1371" y="373"/>
                    <a:pt x="1058" y="313"/>
                  </a:cubicBezTo>
                  <a:cubicBezTo>
                    <a:pt x="745" y="254"/>
                    <a:pt x="432" y="135"/>
                    <a:pt x="13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7425745" y="1137286"/>
              <a:ext cx="157129" cy="146897"/>
            </a:xfrm>
            <a:custGeom>
              <a:avLst/>
              <a:gdLst/>
              <a:ahLst/>
              <a:cxnLst/>
              <a:rect l="l" t="t" r="r" b="b"/>
              <a:pathLst>
                <a:path w="5037" h="4709" extrusionOk="0">
                  <a:moveTo>
                    <a:pt x="194" y="0"/>
                  </a:moveTo>
                  <a:cubicBezTo>
                    <a:pt x="135" y="0"/>
                    <a:pt x="75" y="0"/>
                    <a:pt x="75" y="60"/>
                  </a:cubicBezTo>
                  <a:cubicBezTo>
                    <a:pt x="1" y="120"/>
                    <a:pt x="75" y="179"/>
                    <a:pt x="135" y="179"/>
                  </a:cubicBezTo>
                  <a:cubicBezTo>
                    <a:pt x="314" y="313"/>
                    <a:pt x="507" y="373"/>
                    <a:pt x="686" y="373"/>
                  </a:cubicBezTo>
                  <a:cubicBezTo>
                    <a:pt x="880" y="433"/>
                    <a:pt x="1059" y="492"/>
                    <a:pt x="1252" y="552"/>
                  </a:cubicBezTo>
                  <a:cubicBezTo>
                    <a:pt x="1625" y="611"/>
                    <a:pt x="2057" y="745"/>
                    <a:pt x="2429" y="805"/>
                  </a:cubicBezTo>
                  <a:lnTo>
                    <a:pt x="2742" y="805"/>
                  </a:lnTo>
                  <a:cubicBezTo>
                    <a:pt x="2861" y="805"/>
                    <a:pt x="2921" y="865"/>
                    <a:pt x="3055" y="865"/>
                  </a:cubicBezTo>
                  <a:lnTo>
                    <a:pt x="4232" y="865"/>
                  </a:lnTo>
                  <a:cubicBezTo>
                    <a:pt x="4341" y="865"/>
                    <a:pt x="4451" y="865"/>
                    <a:pt x="4526" y="818"/>
                  </a:cubicBezTo>
                  <a:lnTo>
                    <a:pt x="4526" y="818"/>
                  </a:lnTo>
                  <a:cubicBezTo>
                    <a:pt x="4464" y="1045"/>
                    <a:pt x="4391" y="1281"/>
                    <a:pt x="4351" y="1490"/>
                  </a:cubicBezTo>
                  <a:lnTo>
                    <a:pt x="4172" y="1982"/>
                  </a:lnTo>
                  <a:lnTo>
                    <a:pt x="4098" y="2473"/>
                  </a:lnTo>
                  <a:cubicBezTo>
                    <a:pt x="4038" y="2667"/>
                    <a:pt x="4038" y="2846"/>
                    <a:pt x="3978" y="3040"/>
                  </a:cubicBezTo>
                  <a:cubicBezTo>
                    <a:pt x="3978" y="3159"/>
                    <a:pt x="3919" y="3352"/>
                    <a:pt x="3919" y="3531"/>
                  </a:cubicBezTo>
                  <a:lnTo>
                    <a:pt x="3859" y="3784"/>
                  </a:lnTo>
                  <a:lnTo>
                    <a:pt x="3859" y="4038"/>
                  </a:lnTo>
                  <a:lnTo>
                    <a:pt x="3800" y="4589"/>
                  </a:lnTo>
                  <a:cubicBezTo>
                    <a:pt x="3800" y="4648"/>
                    <a:pt x="3859" y="4708"/>
                    <a:pt x="3919" y="4708"/>
                  </a:cubicBezTo>
                  <a:cubicBezTo>
                    <a:pt x="3978" y="4708"/>
                    <a:pt x="4038" y="4648"/>
                    <a:pt x="4038" y="4589"/>
                  </a:cubicBezTo>
                  <a:lnTo>
                    <a:pt x="4098" y="4097"/>
                  </a:lnTo>
                  <a:cubicBezTo>
                    <a:pt x="4098" y="4038"/>
                    <a:pt x="4172" y="3904"/>
                    <a:pt x="4172" y="3844"/>
                  </a:cubicBezTo>
                  <a:lnTo>
                    <a:pt x="4232" y="3591"/>
                  </a:lnTo>
                  <a:cubicBezTo>
                    <a:pt x="4232" y="3412"/>
                    <a:pt x="4291" y="3218"/>
                    <a:pt x="4351" y="3099"/>
                  </a:cubicBezTo>
                  <a:cubicBezTo>
                    <a:pt x="4351" y="2920"/>
                    <a:pt x="4410" y="2727"/>
                    <a:pt x="4470" y="2608"/>
                  </a:cubicBezTo>
                  <a:cubicBezTo>
                    <a:pt x="4604" y="1922"/>
                    <a:pt x="4783" y="1237"/>
                    <a:pt x="5036" y="611"/>
                  </a:cubicBezTo>
                  <a:lnTo>
                    <a:pt x="5036" y="492"/>
                  </a:lnTo>
                  <a:cubicBezTo>
                    <a:pt x="4977" y="373"/>
                    <a:pt x="4917" y="313"/>
                    <a:pt x="4783" y="313"/>
                  </a:cubicBezTo>
                  <a:lnTo>
                    <a:pt x="4723" y="313"/>
                  </a:lnTo>
                  <a:lnTo>
                    <a:pt x="4470" y="373"/>
                  </a:lnTo>
                  <a:cubicBezTo>
                    <a:pt x="4410" y="433"/>
                    <a:pt x="4291" y="433"/>
                    <a:pt x="4232" y="433"/>
                  </a:cubicBezTo>
                  <a:lnTo>
                    <a:pt x="2802" y="433"/>
                  </a:lnTo>
                  <a:cubicBezTo>
                    <a:pt x="2682" y="433"/>
                    <a:pt x="2548" y="373"/>
                    <a:pt x="2489" y="373"/>
                  </a:cubicBezTo>
                  <a:cubicBezTo>
                    <a:pt x="2116" y="373"/>
                    <a:pt x="1684" y="313"/>
                    <a:pt x="1312" y="239"/>
                  </a:cubicBezTo>
                  <a:cubicBezTo>
                    <a:pt x="939" y="179"/>
                    <a:pt x="567" y="60"/>
                    <a:pt x="19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2"/>
          <p:cNvSpPr/>
          <p:nvPr/>
        </p:nvSpPr>
        <p:spPr>
          <a:xfrm>
            <a:off x="7982192" y="3303354"/>
            <a:ext cx="391154" cy="321776"/>
          </a:xfrm>
          <a:custGeom>
            <a:avLst/>
            <a:gdLst/>
            <a:ahLst/>
            <a:cxnLst/>
            <a:rect l="l" t="t" r="r" b="b"/>
            <a:pathLst>
              <a:path w="12539" h="10315" extrusionOk="0">
                <a:moveTo>
                  <a:pt x="9230" y="1"/>
                </a:moveTo>
                <a:cubicBezTo>
                  <a:pt x="6986" y="1"/>
                  <a:pt x="4028" y="861"/>
                  <a:pt x="2364" y="3039"/>
                </a:cubicBezTo>
                <a:cubicBezTo>
                  <a:pt x="1" y="6263"/>
                  <a:pt x="1080" y="10315"/>
                  <a:pt x="4496" y="10315"/>
                </a:cubicBezTo>
                <a:cubicBezTo>
                  <a:pt x="4569" y="10315"/>
                  <a:pt x="4643" y="10313"/>
                  <a:pt x="4718" y="10309"/>
                </a:cubicBezTo>
                <a:cubicBezTo>
                  <a:pt x="8382" y="10116"/>
                  <a:pt x="12539" y="1371"/>
                  <a:pt x="11988" y="745"/>
                </a:cubicBezTo>
                <a:cubicBezTo>
                  <a:pt x="11541" y="277"/>
                  <a:pt x="10500" y="1"/>
                  <a:pt x="92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"/>
          <p:cNvSpPr/>
          <p:nvPr/>
        </p:nvSpPr>
        <p:spPr>
          <a:xfrm>
            <a:off x="8011297" y="3354888"/>
            <a:ext cx="292360" cy="316567"/>
          </a:xfrm>
          <a:custGeom>
            <a:avLst/>
            <a:gdLst/>
            <a:ahLst/>
            <a:cxnLst/>
            <a:rect l="l" t="t" r="r" b="b"/>
            <a:pathLst>
              <a:path w="9372" h="10148" extrusionOk="0">
                <a:moveTo>
                  <a:pt x="9225" y="0"/>
                </a:moveTo>
                <a:cubicBezTo>
                  <a:pt x="9199" y="0"/>
                  <a:pt x="9168" y="9"/>
                  <a:pt x="9133" y="32"/>
                </a:cubicBezTo>
                <a:cubicBezTo>
                  <a:pt x="9133" y="32"/>
                  <a:pt x="8939" y="91"/>
                  <a:pt x="8626" y="270"/>
                </a:cubicBezTo>
                <a:cubicBezTo>
                  <a:pt x="8328" y="464"/>
                  <a:pt x="7822" y="777"/>
                  <a:pt x="7271" y="1149"/>
                </a:cubicBezTo>
                <a:cubicBezTo>
                  <a:pt x="6764" y="1447"/>
                  <a:pt x="6153" y="1894"/>
                  <a:pt x="5528" y="2386"/>
                </a:cubicBezTo>
                <a:cubicBezTo>
                  <a:pt x="5215" y="2639"/>
                  <a:pt x="4842" y="2937"/>
                  <a:pt x="4529" y="3190"/>
                </a:cubicBezTo>
                <a:cubicBezTo>
                  <a:pt x="4231" y="3503"/>
                  <a:pt x="3919" y="3816"/>
                  <a:pt x="3606" y="4054"/>
                </a:cubicBezTo>
                <a:cubicBezTo>
                  <a:pt x="3352" y="4367"/>
                  <a:pt x="3040" y="4739"/>
                  <a:pt x="2742" y="5052"/>
                </a:cubicBezTo>
                <a:cubicBezTo>
                  <a:pt x="2488" y="5365"/>
                  <a:pt x="2235" y="5678"/>
                  <a:pt x="1997" y="5991"/>
                </a:cubicBezTo>
                <a:cubicBezTo>
                  <a:pt x="1863" y="6169"/>
                  <a:pt x="1744" y="6363"/>
                  <a:pt x="1624" y="6482"/>
                </a:cubicBezTo>
                <a:cubicBezTo>
                  <a:pt x="1490" y="6661"/>
                  <a:pt x="1431" y="6795"/>
                  <a:pt x="1312" y="6974"/>
                </a:cubicBezTo>
                <a:cubicBezTo>
                  <a:pt x="1118" y="7287"/>
                  <a:pt x="939" y="7600"/>
                  <a:pt x="805" y="7912"/>
                </a:cubicBezTo>
                <a:cubicBezTo>
                  <a:pt x="745" y="8032"/>
                  <a:pt x="686" y="8151"/>
                  <a:pt x="626" y="8345"/>
                </a:cubicBezTo>
                <a:cubicBezTo>
                  <a:pt x="567" y="8464"/>
                  <a:pt x="507" y="8598"/>
                  <a:pt x="433" y="8717"/>
                </a:cubicBezTo>
                <a:cubicBezTo>
                  <a:pt x="313" y="8970"/>
                  <a:pt x="254" y="9149"/>
                  <a:pt x="194" y="9343"/>
                </a:cubicBezTo>
                <a:cubicBezTo>
                  <a:pt x="135" y="9521"/>
                  <a:pt x="135" y="9641"/>
                  <a:pt x="60" y="9775"/>
                </a:cubicBezTo>
                <a:cubicBezTo>
                  <a:pt x="60" y="9834"/>
                  <a:pt x="1" y="9894"/>
                  <a:pt x="1" y="9894"/>
                </a:cubicBezTo>
                <a:cubicBezTo>
                  <a:pt x="1" y="10013"/>
                  <a:pt x="60" y="10088"/>
                  <a:pt x="135" y="10147"/>
                </a:cubicBezTo>
                <a:cubicBezTo>
                  <a:pt x="194" y="10147"/>
                  <a:pt x="313" y="10147"/>
                  <a:pt x="373" y="10013"/>
                </a:cubicBezTo>
                <a:cubicBezTo>
                  <a:pt x="373" y="10013"/>
                  <a:pt x="433" y="9834"/>
                  <a:pt x="567" y="9462"/>
                </a:cubicBezTo>
                <a:cubicBezTo>
                  <a:pt x="626" y="9343"/>
                  <a:pt x="745" y="9089"/>
                  <a:pt x="879" y="8896"/>
                </a:cubicBezTo>
                <a:cubicBezTo>
                  <a:pt x="939" y="8777"/>
                  <a:pt x="999" y="8657"/>
                  <a:pt x="1058" y="8523"/>
                </a:cubicBezTo>
                <a:cubicBezTo>
                  <a:pt x="1118" y="8404"/>
                  <a:pt x="1177" y="8285"/>
                  <a:pt x="1252" y="8151"/>
                </a:cubicBezTo>
                <a:cubicBezTo>
                  <a:pt x="1431" y="7853"/>
                  <a:pt x="1624" y="7600"/>
                  <a:pt x="1803" y="7287"/>
                </a:cubicBezTo>
                <a:cubicBezTo>
                  <a:pt x="1997" y="6974"/>
                  <a:pt x="2235" y="6661"/>
                  <a:pt x="2488" y="6363"/>
                </a:cubicBezTo>
                <a:cubicBezTo>
                  <a:pt x="2667" y="6050"/>
                  <a:pt x="2980" y="5737"/>
                  <a:pt x="3233" y="5425"/>
                </a:cubicBezTo>
                <a:cubicBezTo>
                  <a:pt x="3487" y="5171"/>
                  <a:pt x="3785" y="4873"/>
                  <a:pt x="4097" y="4561"/>
                </a:cubicBezTo>
                <a:cubicBezTo>
                  <a:pt x="4410" y="4248"/>
                  <a:pt x="4663" y="3935"/>
                  <a:pt x="4976" y="3682"/>
                </a:cubicBezTo>
                <a:cubicBezTo>
                  <a:pt x="5274" y="3384"/>
                  <a:pt x="5587" y="3130"/>
                  <a:pt x="5900" y="2877"/>
                </a:cubicBezTo>
                <a:cubicBezTo>
                  <a:pt x="6526" y="2386"/>
                  <a:pt x="7077" y="1894"/>
                  <a:pt x="7583" y="1521"/>
                </a:cubicBezTo>
                <a:cubicBezTo>
                  <a:pt x="8075" y="1149"/>
                  <a:pt x="8507" y="836"/>
                  <a:pt x="8820" y="643"/>
                </a:cubicBezTo>
                <a:cubicBezTo>
                  <a:pt x="9133" y="464"/>
                  <a:pt x="9311" y="330"/>
                  <a:pt x="9311" y="330"/>
                </a:cubicBezTo>
                <a:cubicBezTo>
                  <a:pt x="9371" y="270"/>
                  <a:pt x="9371" y="210"/>
                  <a:pt x="9371" y="91"/>
                </a:cubicBezTo>
                <a:cubicBezTo>
                  <a:pt x="9329" y="50"/>
                  <a:pt x="9288" y="0"/>
                  <a:pt x="9225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"/>
          <p:cNvSpPr/>
          <p:nvPr/>
        </p:nvSpPr>
        <p:spPr>
          <a:xfrm>
            <a:off x="8152579" y="3318671"/>
            <a:ext cx="157098" cy="151982"/>
          </a:xfrm>
          <a:custGeom>
            <a:avLst/>
            <a:gdLst/>
            <a:ahLst/>
            <a:cxnLst/>
            <a:rect l="l" t="t" r="r" b="b"/>
            <a:pathLst>
              <a:path w="5036" h="4872" extrusionOk="0">
                <a:moveTo>
                  <a:pt x="939" y="1"/>
                </a:moveTo>
                <a:cubicBezTo>
                  <a:pt x="879" y="1"/>
                  <a:pt x="745" y="75"/>
                  <a:pt x="745" y="195"/>
                </a:cubicBezTo>
                <a:lnTo>
                  <a:pt x="745" y="746"/>
                </a:lnTo>
                <a:lnTo>
                  <a:pt x="745" y="999"/>
                </a:lnTo>
                <a:lnTo>
                  <a:pt x="745" y="1312"/>
                </a:lnTo>
                <a:lnTo>
                  <a:pt x="686" y="1804"/>
                </a:lnTo>
                <a:lnTo>
                  <a:pt x="686" y="2116"/>
                </a:lnTo>
                <a:lnTo>
                  <a:pt x="626" y="2370"/>
                </a:lnTo>
                <a:cubicBezTo>
                  <a:pt x="626" y="2429"/>
                  <a:pt x="626" y="2548"/>
                  <a:pt x="566" y="2608"/>
                </a:cubicBezTo>
                <a:lnTo>
                  <a:pt x="507" y="2861"/>
                </a:lnTo>
                <a:lnTo>
                  <a:pt x="447" y="3174"/>
                </a:lnTo>
                <a:cubicBezTo>
                  <a:pt x="447" y="3234"/>
                  <a:pt x="447" y="3293"/>
                  <a:pt x="373" y="3427"/>
                </a:cubicBezTo>
                <a:lnTo>
                  <a:pt x="313" y="3666"/>
                </a:lnTo>
                <a:cubicBezTo>
                  <a:pt x="313" y="3725"/>
                  <a:pt x="254" y="3859"/>
                  <a:pt x="254" y="3919"/>
                </a:cubicBezTo>
                <a:cubicBezTo>
                  <a:pt x="194" y="4038"/>
                  <a:pt x="194" y="4098"/>
                  <a:pt x="134" y="4172"/>
                </a:cubicBezTo>
                <a:cubicBezTo>
                  <a:pt x="134" y="4232"/>
                  <a:pt x="75" y="4351"/>
                  <a:pt x="75" y="4411"/>
                </a:cubicBezTo>
                <a:cubicBezTo>
                  <a:pt x="0" y="4470"/>
                  <a:pt x="0" y="4604"/>
                  <a:pt x="0" y="4664"/>
                </a:cubicBezTo>
                <a:cubicBezTo>
                  <a:pt x="55" y="4796"/>
                  <a:pt x="168" y="4871"/>
                  <a:pt x="301" y="4871"/>
                </a:cubicBezTo>
                <a:cubicBezTo>
                  <a:pt x="348" y="4871"/>
                  <a:pt x="397" y="4862"/>
                  <a:pt x="447" y="4843"/>
                </a:cubicBezTo>
                <a:lnTo>
                  <a:pt x="686" y="4783"/>
                </a:lnTo>
                <a:cubicBezTo>
                  <a:pt x="820" y="4723"/>
                  <a:pt x="879" y="4723"/>
                  <a:pt x="939" y="4723"/>
                </a:cubicBezTo>
                <a:cubicBezTo>
                  <a:pt x="1058" y="4664"/>
                  <a:pt x="1118" y="4664"/>
                  <a:pt x="1252" y="4664"/>
                </a:cubicBezTo>
                <a:cubicBezTo>
                  <a:pt x="1311" y="4604"/>
                  <a:pt x="1371" y="4604"/>
                  <a:pt x="1490" y="4604"/>
                </a:cubicBezTo>
                <a:lnTo>
                  <a:pt x="1743" y="4545"/>
                </a:lnTo>
                <a:lnTo>
                  <a:pt x="3665" y="4545"/>
                </a:lnTo>
                <a:cubicBezTo>
                  <a:pt x="4038" y="4604"/>
                  <a:pt x="4410" y="4664"/>
                  <a:pt x="4782" y="4664"/>
                </a:cubicBezTo>
                <a:cubicBezTo>
                  <a:pt x="4822" y="4681"/>
                  <a:pt x="4855" y="4689"/>
                  <a:pt x="4882" y="4689"/>
                </a:cubicBezTo>
                <a:cubicBezTo>
                  <a:pt x="4946" y="4689"/>
                  <a:pt x="4976" y="4646"/>
                  <a:pt x="4976" y="4604"/>
                </a:cubicBezTo>
                <a:cubicBezTo>
                  <a:pt x="5036" y="4470"/>
                  <a:pt x="4976" y="4411"/>
                  <a:pt x="4917" y="4351"/>
                </a:cubicBezTo>
                <a:cubicBezTo>
                  <a:pt x="4723" y="4291"/>
                  <a:pt x="4544" y="4232"/>
                  <a:pt x="4350" y="4172"/>
                </a:cubicBezTo>
                <a:cubicBezTo>
                  <a:pt x="4172" y="4172"/>
                  <a:pt x="3978" y="4098"/>
                  <a:pt x="3725" y="4038"/>
                </a:cubicBezTo>
                <a:cubicBezTo>
                  <a:pt x="3546" y="4038"/>
                  <a:pt x="3352" y="3979"/>
                  <a:pt x="3174" y="3979"/>
                </a:cubicBezTo>
                <a:cubicBezTo>
                  <a:pt x="2980" y="3979"/>
                  <a:pt x="2801" y="3919"/>
                  <a:pt x="2607" y="3919"/>
                </a:cubicBezTo>
                <a:lnTo>
                  <a:pt x="1684" y="3919"/>
                </a:lnTo>
                <a:lnTo>
                  <a:pt x="1431" y="3979"/>
                </a:lnTo>
                <a:lnTo>
                  <a:pt x="1118" y="3979"/>
                </a:lnTo>
                <a:cubicBezTo>
                  <a:pt x="1025" y="4025"/>
                  <a:pt x="932" y="4035"/>
                  <a:pt x="868" y="4037"/>
                </a:cubicBezTo>
                <a:lnTo>
                  <a:pt x="868" y="4037"/>
                </a:lnTo>
                <a:cubicBezTo>
                  <a:pt x="940" y="3922"/>
                  <a:pt x="948" y="3769"/>
                  <a:pt x="999" y="3606"/>
                </a:cubicBezTo>
                <a:cubicBezTo>
                  <a:pt x="999" y="3487"/>
                  <a:pt x="1058" y="3427"/>
                  <a:pt x="1058" y="3293"/>
                </a:cubicBezTo>
                <a:lnTo>
                  <a:pt x="1118" y="2980"/>
                </a:lnTo>
                <a:cubicBezTo>
                  <a:pt x="1192" y="2802"/>
                  <a:pt x="1192" y="2608"/>
                  <a:pt x="1192" y="2429"/>
                </a:cubicBezTo>
                <a:lnTo>
                  <a:pt x="1252" y="2176"/>
                </a:lnTo>
                <a:lnTo>
                  <a:pt x="1252" y="1863"/>
                </a:lnTo>
                <a:lnTo>
                  <a:pt x="1252" y="1312"/>
                </a:lnTo>
                <a:lnTo>
                  <a:pt x="1252" y="999"/>
                </a:lnTo>
                <a:lnTo>
                  <a:pt x="1192" y="686"/>
                </a:lnTo>
                <a:cubicBezTo>
                  <a:pt x="1192" y="507"/>
                  <a:pt x="1118" y="314"/>
                  <a:pt x="1118" y="135"/>
                </a:cubicBezTo>
                <a:cubicBezTo>
                  <a:pt x="1118" y="75"/>
                  <a:pt x="1058" y="1"/>
                  <a:pt x="939" y="1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"/>
          <p:cNvSpPr/>
          <p:nvPr/>
        </p:nvSpPr>
        <p:spPr>
          <a:xfrm>
            <a:off x="8067542" y="3394444"/>
            <a:ext cx="184051" cy="165022"/>
          </a:xfrm>
          <a:custGeom>
            <a:avLst/>
            <a:gdLst/>
            <a:ahLst/>
            <a:cxnLst/>
            <a:rect l="l" t="t" r="r" b="b"/>
            <a:pathLst>
              <a:path w="5900" h="5290" extrusionOk="0">
                <a:moveTo>
                  <a:pt x="492" y="0"/>
                </a:moveTo>
                <a:cubicBezTo>
                  <a:pt x="373" y="0"/>
                  <a:pt x="313" y="119"/>
                  <a:pt x="313" y="179"/>
                </a:cubicBezTo>
                <a:lnTo>
                  <a:pt x="313" y="805"/>
                </a:lnTo>
                <a:lnTo>
                  <a:pt x="313" y="1058"/>
                </a:lnTo>
                <a:lnTo>
                  <a:pt x="313" y="1371"/>
                </a:lnTo>
                <a:lnTo>
                  <a:pt x="313" y="1982"/>
                </a:lnTo>
                <a:cubicBezTo>
                  <a:pt x="253" y="2175"/>
                  <a:pt x="253" y="2354"/>
                  <a:pt x="253" y="2548"/>
                </a:cubicBezTo>
                <a:cubicBezTo>
                  <a:pt x="194" y="3352"/>
                  <a:pt x="119" y="4157"/>
                  <a:pt x="0" y="4901"/>
                </a:cubicBezTo>
                <a:lnTo>
                  <a:pt x="0" y="5095"/>
                </a:lnTo>
                <a:cubicBezTo>
                  <a:pt x="97" y="5192"/>
                  <a:pt x="244" y="5290"/>
                  <a:pt x="360" y="5290"/>
                </a:cubicBezTo>
                <a:cubicBezTo>
                  <a:pt x="386" y="5290"/>
                  <a:pt x="410" y="5285"/>
                  <a:pt x="432" y="5274"/>
                </a:cubicBezTo>
                <a:lnTo>
                  <a:pt x="492" y="5274"/>
                </a:lnTo>
                <a:lnTo>
                  <a:pt x="745" y="5155"/>
                </a:lnTo>
                <a:cubicBezTo>
                  <a:pt x="864" y="5095"/>
                  <a:pt x="939" y="5095"/>
                  <a:pt x="1058" y="5021"/>
                </a:cubicBezTo>
                <a:cubicBezTo>
                  <a:pt x="1177" y="5021"/>
                  <a:pt x="1237" y="4961"/>
                  <a:pt x="1371" y="4961"/>
                </a:cubicBezTo>
                <a:cubicBezTo>
                  <a:pt x="1490" y="4901"/>
                  <a:pt x="1549" y="4901"/>
                  <a:pt x="1684" y="4901"/>
                </a:cubicBezTo>
                <a:cubicBezTo>
                  <a:pt x="1922" y="4842"/>
                  <a:pt x="2116" y="4842"/>
                  <a:pt x="2354" y="4782"/>
                </a:cubicBezTo>
                <a:cubicBezTo>
                  <a:pt x="2428" y="4782"/>
                  <a:pt x="2548" y="4782"/>
                  <a:pt x="2667" y="4723"/>
                </a:cubicBezTo>
                <a:lnTo>
                  <a:pt x="2980" y="4723"/>
                </a:lnTo>
                <a:cubicBezTo>
                  <a:pt x="3471" y="4648"/>
                  <a:pt x="3918" y="4648"/>
                  <a:pt x="4350" y="4648"/>
                </a:cubicBezTo>
                <a:lnTo>
                  <a:pt x="5706" y="4648"/>
                </a:lnTo>
                <a:cubicBezTo>
                  <a:pt x="5780" y="4648"/>
                  <a:pt x="5840" y="4589"/>
                  <a:pt x="5900" y="4529"/>
                </a:cubicBezTo>
                <a:cubicBezTo>
                  <a:pt x="5900" y="4410"/>
                  <a:pt x="5840" y="4350"/>
                  <a:pt x="5706" y="4276"/>
                </a:cubicBezTo>
                <a:cubicBezTo>
                  <a:pt x="5527" y="4276"/>
                  <a:pt x="5274" y="4216"/>
                  <a:pt x="5036" y="4216"/>
                </a:cubicBezTo>
                <a:cubicBezTo>
                  <a:pt x="4842" y="4157"/>
                  <a:pt x="4589" y="4157"/>
                  <a:pt x="4350" y="4157"/>
                </a:cubicBezTo>
                <a:cubicBezTo>
                  <a:pt x="4097" y="4157"/>
                  <a:pt x="3918" y="4097"/>
                  <a:pt x="3665" y="4097"/>
                </a:cubicBezTo>
                <a:lnTo>
                  <a:pt x="2980" y="4097"/>
                </a:lnTo>
                <a:cubicBezTo>
                  <a:pt x="2860" y="4097"/>
                  <a:pt x="2726" y="4157"/>
                  <a:pt x="2607" y="4157"/>
                </a:cubicBezTo>
                <a:lnTo>
                  <a:pt x="2294" y="4157"/>
                </a:lnTo>
                <a:lnTo>
                  <a:pt x="1922" y="4216"/>
                </a:lnTo>
                <a:cubicBezTo>
                  <a:pt x="1803" y="4216"/>
                  <a:pt x="1684" y="4216"/>
                  <a:pt x="1549" y="4276"/>
                </a:cubicBezTo>
                <a:cubicBezTo>
                  <a:pt x="1430" y="4276"/>
                  <a:pt x="1371" y="4276"/>
                  <a:pt x="1237" y="4350"/>
                </a:cubicBezTo>
                <a:cubicBezTo>
                  <a:pt x="1117" y="4350"/>
                  <a:pt x="998" y="4350"/>
                  <a:pt x="864" y="4410"/>
                </a:cubicBezTo>
                <a:cubicBezTo>
                  <a:pt x="807" y="4438"/>
                  <a:pt x="751" y="4453"/>
                  <a:pt x="700" y="4467"/>
                </a:cubicBezTo>
                <a:lnTo>
                  <a:pt x="700" y="4467"/>
                </a:lnTo>
                <a:cubicBezTo>
                  <a:pt x="727" y="4244"/>
                  <a:pt x="745" y="4023"/>
                  <a:pt x="745" y="3784"/>
                </a:cubicBezTo>
                <a:lnTo>
                  <a:pt x="805" y="3158"/>
                </a:lnTo>
                <a:lnTo>
                  <a:pt x="805" y="2607"/>
                </a:lnTo>
                <a:lnTo>
                  <a:pt x="805" y="1982"/>
                </a:lnTo>
                <a:lnTo>
                  <a:pt x="805" y="1371"/>
                </a:lnTo>
                <a:lnTo>
                  <a:pt x="745" y="1058"/>
                </a:lnTo>
                <a:lnTo>
                  <a:pt x="745" y="745"/>
                </a:lnTo>
                <a:cubicBezTo>
                  <a:pt x="745" y="551"/>
                  <a:pt x="685" y="373"/>
                  <a:pt x="685" y="179"/>
                </a:cubicBezTo>
                <a:cubicBezTo>
                  <a:pt x="626" y="60"/>
                  <a:pt x="566" y="0"/>
                  <a:pt x="492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"/>
          <p:cNvSpPr/>
          <p:nvPr/>
        </p:nvSpPr>
        <p:spPr>
          <a:xfrm>
            <a:off x="1151691" y="2025844"/>
            <a:ext cx="141781" cy="141313"/>
          </a:xfrm>
          <a:custGeom>
            <a:avLst/>
            <a:gdLst/>
            <a:ahLst/>
            <a:cxnLst/>
            <a:rect l="l" t="t" r="r" b="b"/>
            <a:pathLst>
              <a:path w="4545" h="4530" extrusionOk="0">
                <a:moveTo>
                  <a:pt x="1937" y="1684"/>
                </a:moveTo>
                <a:cubicBezTo>
                  <a:pt x="1937" y="1684"/>
                  <a:pt x="2116" y="1743"/>
                  <a:pt x="2310" y="1922"/>
                </a:cubicBezTo>
                <a:cubicBezTo>
                  <a:pt x="2429" y="1997"/>
                  <a:pt x="2548" y="2056"/>
                  <a:pt x="2682" y="2176"/>
                </a:cubicBezTo>
                <a:lnTo>
                  <a:pt x="3055" y="2548"/>
                </a:lnTo>
                <a:cubicBezTo>
                  <a:pt x="3174" y="2667"/>
                  <a:pt x="3293" y="2801"/>
                  <a:pt x="3353" y="2920"/>
                </a:cubicBezTo>
                <a:cubicBezTo>
                  <a:pt x="3427" y="2980"/>
                  <a:pt x="3487" y="3040"/>
                  <a:pt x="3487" y="3114"/>
                </a:cubicBezTo>
                <a:cubicBezTo>
                  <a:pt x="3546" y="3233"/>
                  <a:pt x="3546" y="3293"/>
                  <a:pt x="3606" y="3352"/>
                </a:cubicBezTo>
                <a:lnTo>
                  <a:pt x="3606" y="3546"/>
                </a:lnTo>
                <a:cubicBezTo>
                  <a:pt x="3666" y="3546"/>
                  <a:pt x="3666" y="3606"/>
                  <a:pt x="3666" y="3665"/>
                </a:cubicBezTo>
                <a:lnTo>
                  <a:pt x="3666" y="3784"/>
                </a:lnTo>
                <a:cubicBezTo>
                  <a:pt x="3666" y="3784"/>
                  <a:pt x="3666" y="3859"/>
                  <a:pt x="3606" y="3859"/>
                </a:cubicBezTo>
                <a:lnTo>
                  <a:pt x="3546" y="3784"/>
                </a:lnTo>
                <a:lnTo>
                  <a:pt x="3546" y="3665"/>
                </a:lnTo>
                <a:cubicBezTo>
                  <a:pt x="3546" y="3665"/>
                  <a:pt x="3546" y="3606"/>
                  <a:pt x="3487" y="3546"/>
                </a:cubicBezTo>
                <a:cubicBezTo>
                  <a:pt x="3487" y="3486"/>
                  <a:pt x="3427" y="3486"/>
                  <a:pt x="3427" y="3412"/>
                </a:cubicBezTo>
                <a:cubicBezTo>
                  <a:pt x="3427" y="3352"/>
                  <a:pt x="3353" y="3293"/>
                  <a:pt x="3353" y="3233"/>
                </a:cubicBezTo>
                <a:cubicBezTo>
                  <a:pt x="3293" y="3174"/>
                  <a:pt x="3234" y="3114"/>
                  <a:pt x="3234" y="3040"/>
                </a:cubicBezTo>
                <a:cubicBezTo>
                  <a:pt x="3114" y="2920"/>
                  <a:pt x="2980" y="2801"/>
                  <a:pt x="2921" y="2667"/>
                </a:cubicBezTo>
                <a:cubicBezTo>
                  <a:pt x="2682" y="2429"/>
                  <a:pt x="2429" y="2176"/>
                  <a:pt x="2235" y="2056"/>
                </a:cubicBezTo>
                <a:cubicBezTo>
                  <a:pt x="1997" y="1863"/>
                  <a:pt x="1863" y="1803"/>
                  <a:pt x="1863" y="1803"/>
                </a:cubicBezTo>
                <a:lnTo>
                  <a:pt x="1863" y="1684"/>
                </a:lnTo>
                <a:close/>
                <a:moveTo>
                  <a:pt x="2310" y="0"/>
                </a:moveTo>
                <a:cubicBezTo>
                  <a:pt x="194" y="60"/>
                  <a:pt x="1" y="2488"/>
                  <a:pt x="567" y="3293"/>
                </a:cubicBezTo>
                <a:cubicBezTo>
                  <a:pt x="1312" y="4470"/>
                  <a:pt x="2369" y="4529"/>
                  <a:pt x="2801" y="4529"/>
                </a:cubicBezTo>
                <a:lnTo>
                  <a:pt x="2921" y="4529"/>
                </a:lnTo>
                <a:cubicBezTo>
                  <a:pt x="3293" y="4529"/>
                  <a:pt x="4232" y="4097"/>
                  <a:pt x="4545" y="3486"/>
                </a:cubicBezTo>
                <a:cubicBezTo>
                  <a:pt x="4291" y="3352"/>
                  <a:pt x="4038" y="3293"/>
                  <a:pt x="3978" y="3174"/>
                </a:cubicBezTo>
                <a:cubicBezTo>
                  <a:pt x="3978" y="3174"/>
                  <a:pt x="2801" y="2369"/>
                  <a:pt x="3055" y="626"/>
                </a:cubicBezTo>
                <a:cubicBezTo>
                  <a:pt x="3055" y="507"/>
                  <a:pt x="3114" y="313"/>
                  <a:pt x="3234" y="194"/>
                </a:cubicBezTo>
                <a:cubicBezTo>
                  <a:pt x="2980" y="60"/>
                  <a:pt x="2742" y="0"/>
                  <a:pt x="2369" y="0"/>
                </a:cubicBezTo>
                <a:close/>
              </a:path>
            </a:pathLst>
          </a:custGeom>
          <a:solidFill>
            <a:srgbClr val="DAE6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"/>
          <p:cNvSpPr/>
          <p:nvPr/>
        </p:nvSpPr>
        <p:spPr>
          <a:xfrm>
            <a:off x="1209776" y="2078345"/>
            <a:ext cx="56276" cy="67880"/>
          </a:xfrm>
          <a:custGeom>
            <a:avLst/>
            <a:gdLst/>
            <a:ahLst/>
            <a:cxnLst/>
            <a:rect l="l" t="t" r="r" b="b"/>
            <a:pathLst>
              <a:path w="1804" h="2176" extrusionOk="0">
                <a:moveTo>
                  <a:pt x="1" y="1"/>
                </a:moveTo>
                <a:lnTo>
                  <a:pt x="1" y="120"/>
                </a:lnTo>
                <a:cubicBezTo>
                  <a:pt x="1" y="120"/>
                  <a:pt x="135" y="180"/>
                  <a:pt x="373" y="373"/>
                </a:cubicBezTo>
                <a:cubicBezTo>
                  <a:pt x="567" y="493"/>
                  <a:pt x="820" y="746"/>
                  <a:pt x="1059" y="984"/>
                </a:cubicBezTo>
                <a:cubicBezTo>
                  <a:pt x="1118" y="1118"/>
                  <a:pt x="1252" y="1237"/>
                  <a:pt x="1372" y="1357"/>
                </a:cubicBezTo>
                <a:cubicBezTo>
                  <a:pt x="1372" y="1431"/>
                  <a:pt x="1431" y="1491"/>
                  <a:pt x="1491" y="1550"/>
                </a:cubicBezTo>
                <a:cubicBezTo>
                  <a:pt x="1491" y="1610"/>
                  <a:pt x="1565" y="1669"/>
                  <a:pt x="1565" y="1729"/>
                </a:cubicBezTo>
                <a:cubicBezTo>
                  <a:pt x="1565" y="1803"/>
                  <a:pt x="1625" y="1803"/>
                  <a:pt x="1625" y="1863"/>
                </a:cubicBezTo>
                <a:cubicBezTo>
                  <a:pt x="1684" y="1923"/>
                  <a:pt x="1684" y="1982"/>
                  <a:pt x="1684" y="1982"/>
                </a:cubicBezTo>
                <a:lnTo>
                  <a:pt x="1684" y="2101"/>
                </a:lnTo>
                <a:cubicBezTo>
                  <a:pt x="1684" y="2176"/>
                  <a:pt x="1744" y="2176"/>
                  <a:pt x="1744" y="2176"/>
                </a:cubicBezTo>
                <a:cubicBezTo>
                  <a:pt x="1804" y="2176"/>
                  <a:pt x="1804" y="2101"/>
                  <a:pt x="1804" y="2101"/>
                </a:cubicBezTo>
                <a:lnTo>
                  <a:pt x="1804" y="1982"/>
                </a:lnTo>
                <a:cubicBezTo>
                  <a:pt x="1804" y="1923"/>
                  <a:pt x="1804" y="1863"/>
                  <a:pt x="1744" y="1863"/>
                </a:cubicBezTo>
                <a:lnTo>
                  <a:pt x="1744" y="1669"/>
                </a:lnTo>
                <a:cubicBezTo>
                  <a:pt x="1684" y="1610"/>
                  <a:pt x="1684" y="1550"/>
                  <a:pt x="1625" y="1431"/>
                </a:cubicBezTo>
                <a:cubicBezTo>
                  <a:pt x="1625" y="1357"/>
                  <a:pt x="1565" y="1297"/>
                  <a:pt x="1491" y="1237"/>
                </a:cubicBezTo>
                <a:cubicBezTo>
                  <a:pt x="1431" y="1118"/>
                  <a:pt x="1312" y="984"/>
                  <a:pt x="1193" y="865"/>
                </a:cubicBezTo>
                <a:lnTo>
                  <a:pt x="820" y="493"/>
                </a:lnTo>
                <a:cubicBezTo>
                  <a:pt x="686" y="373"/>
                  <a:pt x="567" y="314"/>
                  <a:pt x="448" y="239"/>
                </a:cubicBezTo>
                <a:cubicBezTo>
                  <a:pt x="254" y="60"/>
                  <a:pt x="75" y="1"/>
                  <a:pt x="7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"/>
          <p:cNvSpPr/>
          <p:nvPr/>
        </p:nvSpPr>
        <p:spPr>
          <a:xfrm>
            <a:off x="1252545" y="1990999"/>
            <a:ext cx="160841" cy="147334"/>
          </a:xfrm>
          <a:custGeom>
            <a:avLst/>
            <a:gdLst/>
            <a:ahLst/>
            <a:cxnLst/>
            <a:rect l="l" t="t" r="r" b="b"/>
            <a:pathLst>
              <a:path w="5156" h="4723" extrusionOk="0">
                <a:moveTo>
                  <a:pt x="1982" y="0"/>
                </a:moveTo>
                <a:cubicBezTo>
                  <a:pt x="1118" y="0"/>
                  <a:pt x="313" y="685"/>
                  <a:pt x="1" y="1311"/>
                </a:cubicBezTo>
                <a:cubicBezTo>
                  <a:pt x="1490" y="1862"/>
                  <a:pt x="1490" y="4097"/>
                  <a:pt x="1490" y="4097"/>
                </a:cubicBezTo>
                <a:cubicBezTo>
                  <a:pt x="1490" y="4231"/>
                  <a:pt x="1431" y="4410"/>
                  <a:pt x="1312" y="4603"/>
                </a:cubicBezTo>
                <a:cubicBezTo>
                  <a:pt x="1550" y="4663"/>
                  <a:pt x="1803" y="4723"/>
                  <a:pt x="2116" y="4723"/>
                </a:cubicBezTo>
                <a:cubicBezTo>
                  <a:pt x="2488" y="4723"/>
                  <a:pt x="2861" y="4603"/>
                  <a:pt x="3099" y="4350"/>
                </a:cubicBezTo>
                <a:cubicBezTo>
                  <a:pt x="3099" y="4350"/>
                  <a:pt x="5155" y="2175"/>
                  <a:pt x="3352" y="566"/>
                </a:cubicBezTo>
                <a:cubicBezTo>
                  <a:pt x="2861" y="194"/>
                  <a:pt x="2429" y="0"/>
                  <a:pt x="1982" y="0"/>
                </a:cubicBezTo>
                <a:close/>
              </a:path>
            </a:pathLst>
          </a:custGeom>
          <a:solidFill>
            <a:srgbClr val="E7EC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"/>
          <p:cNvSpPr/>
          <p:nvPr/>
        </p:nvSpPr>
        <p:spPr>
          <a:xfrm>
            <a:off x="1239068" y="2031896"/>
            <a:ext cx="59988" cy="102725"/>
          </a:xfrm>
          <a:custGeom>
            <a:avLst/>
            <a:gdLst/>
            <a:ahLst/>
            <a:cxnLst/>
            <a:rect l="l" t="t" r="r" b="b"/>
            <a:pathLst>
              <a:path w="1923" h="3293" extrusionOk="0">
                <a:moveTo>
                  <a:pt x="433" y="0"/>
                </a:moveTo>
                <a:cubicBezTo>
                  <a:pt x="313" y="119"/>
                  <a:pt x="254" y="313"/>
                  <a:pt x="254" y="432"/>
                </a:cubicBezTo>
                <a:cubicBezTo>
                  <a:pt x="0" y="2175"/>
                  <a:pt x="1177" y="2980"/>
                  <a:pt x="1177" y="2980"/>
                </a:cubicBezTo>
                <a:cubicBezTo>
                  <a:pt x="1237" y="3099"/>
                  <a:pt x="1490" y="3158"/>
                  <a:pt x="1744" y="3292"/>
                </a:cubicBezTo>
                <a:cubicBezTo>
                  <a:pt x="1863" y="3099"/>
                  <a:pt x="1922" y="2920"/>
                  <a:pt x="1922" y="2786"/>
                </a:cubicBezTo>
                <a:cubicBezTo>
                  <a:pt x="1922" y="2786"/>
                  <a:pt x="1922" y="551"/>
                  <a:pt x="433" y="0"/>
                </a:cubicBezTo>
                <a:close/>
              </a:path>
            </a:pathLst>
          </a:custGeom>
          <a:solidFill>
            <a:srgbClr val="C5DC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"/>
          <p:cNvSpPr/>
          <p:nvPr/>
        </p:nvSpPr>
        <p:spPr>
          <a:xfrm>
            <a:off x="1305046" y="2037449"/>
            <a:ext cx="15379" cy="86940"/>
          </a:xfrm>
          <a:custGeom>
            <a:avLst/>
            <a:gdLst/>
            <a:ahLst/>
            <a:cxnLst/>
            <a:rect l="l" t="t" r="r" b="b"/>
            <a:pathLst>
              <a:path w="493" h="2787" extrusionOk="0">
                <a:moveTo>
                  <a:pt x="180" y="1"/>
                </a:moveTo>
                <a:lnTo>
                  <a:pt x="120" y="60"/>
                </a:lnTo>
                <a:cubicBezTo>
                  <a:pt x="120" y="60"/>
                  <a:pt x="180" y="254"/>
                  <a:pt x="180" y="507"/>
                </a:cubicBezTo>
                <a:cubicBezTo>
                  <a:pt x="239" y="746"/>
                  <a:pt x="299" y="1059"/>
                  <a:pt x="299" y="1431"/>
                </a:cubicBezTo>
                <a:cubicBezTo>
                  <a:pt x="299" y="1550"/>
                  <a:pt x="299" y="1744"/>
                  <a:pt x="239" y="1863"/>
                </a:cubicBezTo>
                <a:lnTo>
                  <a:pt x="239" y="2116"/>
                </a:lnTo>
                <a:cubicBezTo>
                  <a:pt x="180" y="2176"/>
                  <a:pt x="180" y="2236"/>
                  <a:pt x="180" y="2295"/>
                </a:cubicBezTo>
                <a:cubicBezTo>
                  <a:pt x="180" y="2370"/>
                  <a:pt x="120" y="2429"/>
                  <a:pt x="120" y="2489"/>
                </a:cubicBezTo>
                <a:lnTo>
                  <a:pt x="61" y="2548"/>
                </a:lnTo>
                <a:cubicBezTo>
                  <a:pt x="61" y="2668"/>
                  <a:pt x="1" y="2668"/>
                  <a:pt x="1" y="2668"/>
                </a:cubicBezTo>
                <a:lnTo>
                  <a:pt x="1" y="2742"/>
                </a:lnTo>
                <a:cubicBezTo>
                  <a:pt x="31" y="2772"/>
                  <a:pt x="46" y="2787"/>
                  <a:pt x="61" y="2787"/>
                </a:cubicBezTo>
                <a:cubicBezTo>
                  <a:pt x="75" y="2787"/>
                  <a:pt x="90" y="2772"/>
                  <a:pt x="120" y="2742"/>
                </a:cubicBezTo>
                <a:lnTo>
                  <a:pt x="180" y="2668"/>
                </a:lnTo>
                <a:cubicBezTo>
                  <a:pt x="180" y="2608"/>
                  <a:pt x="239" y="2548"/>
                  <a:pt x="239" y="2548"/>
                </a:cubicBezTo>
                <a:cubicBezTo>
                  <a:pt x="299" y="2489"/>
                  <a:pt x="299" y="2429"/>
                  <a:pt x="299" y="2370"/>
                </a:cubicBezTo>
                <a:cubicBezTo>
                  <a:pt x="373" y="2295"/>
                  <a:pt x="373" y="2236"/>
                  <a:pt x="433" y="2176"/>
                </a:cubicBezTo>
                <a:lnTo>
                  <a:pt x="433" y="1923"/>
                </a:lnTo>
                <a:cubicBezTo>
                  <a:pt x="493" y="1744"/>
                  <a:pt x="493" y="1550"/>
                  <a:pt x="493" y="1431"/>
                </a:cubicBezTo>
                <a:lnTo>
                  <a:pt x="493" y="880"/>
                </a:lnTo>
                <a:cubicBezTo>
                  <a:pt x="433" y="746"/>
                  <a:pt x="433" y="567"/>
                  <a:pt x="373" y="433"/>
                </a:cubicBezTo>
                <a:cubicBezTo>
                  <a:pt x="299" y="195"/>
                  <a:pt x="239" y="60"/>
                  <a:pt x="239" y="60"/>
                </a:cubicBezTo>
                <a:cubicBezTo>
                  <a:pt x="239" y="1"/>
                  <a:pt x="239" y="1"/>
                  <a:pt x="180" y="1"/>
                </a:cubicBezTo>
                <a:close/>
              </a:path>
            </a:pathLst>
          </a:custGeom>
          <a:solidFill>
            <a:srgbClr val="4E85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"/>
          <p:cNvSpPr/>
          <p:nvPr/>
        </p:nvSpPr>
        <p:spPr>
          <a:xfrm>
            <a:off x="1116846" y="2258216"/>
            <a:ext cx="95301" cy="48727"/>
          </a:xfrm>
          <a:custGeom>
            <a:avLst/>
            <a:gdLst/>
            <a:ahLst/>
            <a:cxnLst/>
            <a:rect l="l" t="t" r="r" b="b"/>
            <a:pathLst>
              <a:path w="3055" h="1562" extrusionOk="0">
                <a:moveTo>
                  <a:pt x="2742" y="0"/>
                </a:moveTo>
                <a:cubicBezTo>
                  <a:pt x="2742" y="0"/>
                  <a:pt x="0" y="1490"/>
                  <a:pt x="75" y="1550"/>
                </a:cubicBezTo>
                <a:cubicBezTo>
                  <a:pt x="75" y="1558"/>
                  <a:pt x="87" y="1562"/>
                  <a:pt x="109" y="1562"/>
                </a:cubicBezTo>
                <a:cubicBezTo>
                  <a:pt x="438" y="1562"/>
                  <a:pt x="3054" y="685"/>
                  <a:pt x="3054" y="685"/>
                </a:cubicBezTo>
                <a:cubicBezTo>
                  <a:pt x="2980" y="626"/>
                  <a:pt x="2980" y="566"/>
                  <a:pt x="2920" y="566"/>
                </a:cubicBezTo>
                <a:cubicBezTo>
                  <a:pt x="2861" y="373"/>
                  <a:pt x="2801" y="194"/>
                  <a:pt x="2742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"/>
          <p:cNvSpPr/>
          <p:nvPr/>
        </p:nvSpPr>
        <p:spPr>
          <a:xfrm>
            <a:off x="1194460" y="2182911"/>
            <a:ext cx="92961" cy="125997"/>
          </a:xfrm>
          <a:custGeom>
            <a:avLst/>
            <a:gdLst/>
            <a:ahLst/>
            <a:cxnLst/>
            <a:rect l="l" t="t" r="r" b="b"/>
            <a:pathLst>
              <a:path w="2980" h="4039" extrusionOk="0">
                <a:moveTo>
                  <a:pt x="864" y="1"/>
                </a:moveTo>
                <a:cubicBezTo>
                  <a:pt x="254" y="924"/>
                  <a:pt x="0" y="1863"/>
                  <a:pt x="120" y="2474"/>
                </a:cubicBezTo>
                <a:cubicBezTo>
                  <a:pt x="194" y="2727"/>
                  <a:pt x="254" y="2846"/>
                  <a:pt x="313" y="3040"/>
                </a:cubicBezTo>
                <a:cubicBezTo>
                  <a:pt x="373" y="3040"/>
                  <a:pt x="373" y="3099"/>
                  <a:pt x="432" y="3159"/>
                </a:cubicBezTo>
                <a:cubicBezTo>
                  <a:pt x="939" y="3725"/>
                  <a:pt x="1863" y="4038"/>
                  <a:pt x="2980" y="4038"/>
                </a:cubicBezTo>
                <a:cubicBezTo>
                  <a:pt x="492" y="3040"/>
                  <a:pt x="939" y="60"/>
                  <a:pt x="939" y="60"/>
                </a:cubicBezTo>
                <a:lnTo>
                  <a:pt x="864" y="1"/>
                </a:ln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"/>
          <p:cNvSpPr/>
          <p:nvPr/>
        </p:nvSpPr>
        <p:spPr>
          <a:xfrm>
            <a:off x="1233017" y="2109041"/>
            <a:ext cx="139473" cy="195655"/>
          </a:xfrm>
          <a:custGeom>
            <a:avLst/>
            <a:gdLst/>
            <a:ahLst/>
            <a:cxnLst/>
            <a:rect l="l" t="t" r="r" b="b"/>
            <a:pathLst>
              <a:path w="4471" h="6272" extrusionOk="0">
                <a:moveTo>
                  <a:pt x="2802" y="0"/>
                </a:moveTo>
                <a:lnTo>
                  <a:pt x="2802" y="0"/>
                </a:lnTo>
                <a:cubicBezTo>
                  <a:pt x="2429" y="134"/>
                  <a:pt x="2116" y="253"/>
                  <a:pt x="1744" y="507"/>
                </a:cubicBezTo>
                <a:cubicBezTo>
                  <a:pt x="1565" y="626"/>
                  <a:pt x="1312" y="745"/>
                  <a:pt x="1118" y="879"/>
                </a:cubicBezTo>
                <a:cubicBezTo>
                  <a:pt x="939" y="1371"/>
                  <a:pt x="1" y="3978"/>
                  <a:pt x="3055" y="6212"/>
                </a:cubicBezTo>
                <a:lnTo>
                  <a:pt x="3055" y="6272"/>
                </a:lnTo>
                <a:cubicBezTo>
                  <a:pt x="3546" y="6153"/>
                  <a:pt x="4038" y="6034"/>
                  <a:pt x="4470" y="5780"/>
                </a:cubicBezTo>
                <a:cubicBezTo>
                  <a:pt x="1431" y="3546"/>
                  <a:pt x="2548" y="566"/>
                  <a:pt x="2802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"/>
          <p:cNvSpPr/>
          <p:nvPr/>
        </p:nvSpPr>
        <p:spPr>
          <a:xfrm>
            <a:off x="1209776" y="2136462"/>
            <a:ext cx="118541" cy="172446"/>
          </a:xfrm>
          <a:custGeom>
            <a:avLst/>
            <a:gdLst/>
            <a:ahLst/>
            <a:cxnLst/>
            <a:rect l="l" t="t" r="r" b="b"/>
            <a:pathLst>
              <a:path w="3800" h="5528" extrusionOk="0">
                <a:moveTo>
                  <a:pt x="1863" y="0"/>
                </a:moveTo>
                <a:cubicBezTo>
                  <a:pt x="1252" y="492"/>
                  <a:pt x="746" y="983"/>
                  <a:pt x="373" y="1490"/>
                </a:cubicBezTo>
                <a:lnTo>
                  <a:pt x="448" y="1549"/>
                </a:lnTo>
                <a:cubicBezTo>
                  <a:pt x="448" y="1549"/>
                  <a:pt x="1" y="4529"/>
                  <a:pt x="2489" y="5527"/>
                </a:cubicBezTo>
                <a:cubicBezTo>
                  <a:pt x="2921" y="5527"/>
                  <a:pt x="3353" y="5453"/>
                  <a:pt x="3800" y="5393"/>
                </a:cubicBezTo>
                <a:lnTo>
                  <a:pt x="3800" y="5333"/>
                </a:lnTo>
                <a:cubicBezTo>
                  <a:pt x="746" y="3099"/>
                  <a:pt x="1684" y="492"/>
                  <a:pt x="18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"/>
          <p:cNvSpPr/>
          <p:nvPr/>
        </p:nvSpPr>
        <p:spPr>
          <a:xfrm>
            <a:off x="1277625" y="2103364"/>
            <a:ext cx="170605" cy="186016"/>
          </a:xfrm>
          <a:custGeom>
            <a:avLst/>
            <a:gdLst/>
            <a:ahLst/>
            <a:cxnLst/>
            <a:rect l="l" t="t" r="r" b="b"/>
            <a:pathLst>
              <a:path w="5469" h="5963" extrusionOk="0">
                <a:moveTo>
                  <a:pt x="2485" y="0"/>
                </a:moveTo>
                <a:cubicBezTo>
                  <a:pt x="2134" y="0"/>
                  <a:pt x="1760" y="59"/>
                  <a:pt x="1372" y="182"/>
                </a:cubicBezTo>
                <a:cubicBezTo>
                  <a:pt x="1118" y="748"/>
                  <a:pt x="1" y="3728"/>
                  <a:pt x="3040" y="5962"/>
                </a:cubicBezTo>
                <a:cubicBezTo>
                  <a:pt x="4470" y="5277"/>
                  <a:pt x="5468" y="4041"/>
                  <a:pt x="5156" y="2298"/>
                </a:cubicBezTo>
                <a:cubicBezTo>
                  <a:pt x="4906" y="907"/>
                  <a:pt x="3870" y="0"/>
                  <a:pt x="24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"/>
          <p:cNvSpPr/>
          <p:nvPr/>
        </p:nvSpPr>
        <p:spPr>
          <a:xfrm>
            <a:off x="1337582" y="2171306"/>
            <a:ext cx="46512" cy="46512"/>
          </a:xfrm>
          <a:custGeom>
            <a:avLst/>
            <a:gdLst/>
            <a:ahLst/>
            <a:cxnLst/>
            <a:rect l="l" t="t" r="r" b="b"/>
            <a:pathLst>
              <a:path w="1491" h="1491" extrusionOk="0">
                <a:moveTo>
                  <a:pt x="746" y="0"/>
                </a:moveTo>
                <a:cubicBezTo>
                  <a:pt x="314" y="0"/>
                  <a:pt x="1" y="313"/>
                  <a:pt x="1" y="745"/>
                </a:cubicBezTo>
                <a:cubicBezTo>
                  <a:pt x="1" y="1118"/>
                  <a:pt x="314" y="1490"/>
                  <a:pt x="746" y="1490"/>
                </a:cubicBezTo>
                <a:cubicBezTo>
                  <a:pt x="1193" y="1490"/>
                  <a:pt x="1491" y="1118"/>
                  <a:pt x="1491" y="745"/>
                </a:cubicBezTo>
                <a:cubicBezTo>
                  <a:pt x="1491" y="313"/>
                  <a:pt x="1193" y="0"/>
                  <a:pt x="746" y="0"/>
                </a:cubicBezTo>
                <a:close/>
              </a:path>
            </a:pathLst>
          </a:custGeom>
          <a:solidFill>
            <a:srgbClr val="C670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"/>
          <p:cNvSpPr/>
          <p:nvPr/>
        </p:nvSpPr>
        <p:spPr>
          <a:xfrm>
            <a:off x="1386402" y="2149938"/>
            <a:ext cx="46481" cy="30571"/>
          </a:xfrm>
          <a:custGeom>
            <a:avLst/>
            <a:gdLst/>
            <a:ahLst/>
            <a:cxnLst/>
            <a:rect l="l" t="t" r="r" b="b"/>
            <a:pathLst>
              <a:path w="1490" h="980" extrusionOk="0">
                <a:moveTo>
                  <a:pt x="1415" y="0"/>
                </a:moveTo>
                <a:cubicBezTo>
                  <a:pt x="1415" y="0"/>
                  <a:pt x="1356" y="0"/>
                  <a:pt x="1356" y="60"/>
                </a:cubicBezTo>
                <a:lnTo>
                  <a:pt x="1356" y="119"/>
                </a:lnTo>
                <a:cubicBezTo>
                  <a:pt x="1356" y="179"/>
                  <a:pt x="1356" y="253"/>
                  <a:pt x="1296" y="313"/>
                </a:cubicBezTo>
                <a:cubicBezTo>
                  <a:pt x="1296" y="373"/>
                  <a:pt x="1237" y="492"/>
                  <a:pt x="1177" y="551"/>
                </a:cubicBezTo>
                <a:cubicBezTo>
                  <a:pt x="1177" y="626"/>
                  <a:pt x="1117" y="626"/>
                  <a:pt x="1043" y="685"/>
                </a:cubicBezTo>
                <a:lnTo>
                  <a:pt x="983" y="685"/>
                </a:lnTo>
                <a:lnTo>
                  <a:pt x="924" y="745"/>
                </a:lnTo>
                <a:lnTo>
                  <a:pt x="611" y="745"/>
                </a:lnTo>
                <a:cubicBezTo>
                  <a:pt x="551" y="745"/>
                  <a:pt x="432" y="685"/>
                  <a:pt x="372" y="626"/>
                </a:cubicBezTo>
                <a:cubicBezTo>
                  <a:pt x="238" y="551"/>
                  <a:pt x="119" y="492"/>
                  <a:pt x="119" y="492"/>
                </a:cubicBezTo>
                <a:lnTo>
                  <a:pt x="60" y="492"/>
                </a:lnTo>
                <a:cubicBezTo>
                  <a:pt x="0" y="551"/>
                  <a:pt x="0" y="551"/>
                  <a:pt x="60" y="626"/>
                </a:cubicBezTo>
                <a:cubicBezTo>
                  <a:pt x="60" y="626"/>
                  <a:pt x="119" y="685"/>
                  <a:pt x="298" y="805"/>
                </a:cubicBezTo>
                <a:cubicBezTo>
                  <a:pt x="372" y="864"/>
                  <a:pt x="492" y="924"/>
                  <a:pt x="611" y="924"/>
                </a:cubicBezTo>
                <a:cubicBezTo>
                  <a:pt x="678" y="961"/>
                  <a:pt x="741" y="980"/>
                  <a:pt x="803" y="980"/>
                </a:cubicBezTo>
                <a:cubicBezTo>
                  <a:pt x="864" y="980"/>
                  <a:pt x="924" y="961"/>
                  <a:pt x="983" y="924"/>
                </a:cubicBezTo>
                <a:cubicBezTo>
                  <a:pt x="1043" y="924"/>
                  <a:pt x="1043" y="924"/>
                  <a:pt x="1117" y="864"/>
                </a:cubicBezTo>
                <a:cubicBezTo>
                  <a:pt x="1117" y="864"/>
                  <a:pt x="1177" y="864"/>
                  <a:pt x="1177" y="805"/>
                </a:cubicBezTo>
                <a:cubicBezTo>
                  <a:pt x="1237" y="805"/>
                  <a:pt x="1296" y="745"/>
                  <a:pt x="1356" y="685"/>
                </a:cubicBezTo>
                <a:cubicBezTo>
                  <a:pt x="1415" y="551"/>
                  <a:pt x="1415" y="432"/>
                  <a:pt x="1490" y="373"/>
                </a:cubicBezTo>
                <a:lnTo>
                  <a:pt x="1490" y="119"/>
                </a:lnTo>
                <a:lnTo>
                  <a:pt x="1490" y="60"/>
                </a:lnTo>
                <a:cubicBezTo>
                  <a:pt x="1490" y="0"/>
                  <a:pt x="1490" y="0"/>
                  <a:pt x="1415" y="0"/>
                </a:cubicBezTo>
                <a:close/>
              </a:path>
            </a:pathLst>
          </a:custGeom>
          <a:solidFill>
            <a:srgbClr val="3D281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"/>
          <p:cNvSpPr/>
          <p:nvPr/>
        </p:nvSpPr>
        <p:spPr>
          <a:xfrm>
            <a:off x="1365003" y="2149938"/>
            <a:ext cx="15379" cy="15348"/>
          </a:xfrm>
          <a:custGeom>
            <a:avLst/>
            <a:gdLst/>
            <a:ahLst/>
            <a:cxnLst/>
            <a:rect l="l" t="t" r="r" b="b"/>
            <a:pathLst>
              <a:path w="493" h="492" extrusionOk="0">
                <a:moveTo>
                  <a:pt x="239" y="0"/>
                </a:moveTo>
                <a:cubicBezTo>
                  <a:pt x="120" y="0"/>
                  <a:pt x="1" y="119"/>
                  <a:pt x="1" y="253"/>
                </a:cubicBezTo>
                <a:cubicBezTo>
                  <a:pt x="1" y="373"/>
                  <a:pt x="120" y="492"/>
                  <a:pt x="239" y="492"/>
                </a:cubicBezTo>
                <a:cubicBezTo>
                  <a:pt x="373" y="492"/>
                  <a:pt x="492" y="373"/>
                  <a:pt x="492" y="253"/>
                </a:cubicBezTo>
                <a:cubicBezTo>
                  <a:pt x="492" y="119"/>
                  <a:pt x="373" y="0"/>
                  <a:pt x="239" y="0"/>
                </a:cubicBezTo>
                <a:close/>
              </a:path>
            </a:pathLst>
          </a:custGeom>
          <a:solidFill>
            <a:srgbClr val="3D281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"/>
          <p:cNvSpPr/>
          <p:nvPr/>
        </p:nvSpPr>
        <p:spPr>
          <a:xfrm>
            <a:off x="1041573" y="2340009"/>
            <a:ext cx="31164" cy="26984"/>
          </a:xfrm>
          <a:custGeom>
            <a:avLst/>
            <a:gdLst/>
            <a:ahLst/>
            <a:cxnLst/>
            <a:rect l="l" t="t" r="r" b="b"/>
            <a:pathLst>
              <a:path w="999" h="865" extrusionOk="0">
                <a:moveTo>
                  <a:pt x="926" y="0"/>
                </a:moveTo>
                <a:cubicBezTo>
                  <a:pt x="909" y="0"/>
                  <a:pt x="894" y="15"/>
                  <a:pt x="864" y="45"/>
                </a:cubicBezTo>
                <a:cubicBezTo>
                  <a:pt x="864" y="45"/>
                  <a:pt x="805" y="45"/>
                  <a:pt x="745" y="119"/>
                </a:cubicBezTo>
                <a:cubicBezTo>
                  <a:pt x="685" y="179"/>
                  <a:pt x="626" y="179"/>
                  <a:pt x="626" y="239"/>
                </a:cubicBezTo>
                <a:cubicBezTo>
                  <a:pt x="551" y="239"/>
                  <a:pt x="492" y="298"/>
                  <a:pt x="432" y="358"/>
                </a:cubicBezTo>
                <a:cubicBezTo>
                  <a:pt x="253" y="551"/>
                  <a:pt x="0" y="730"/>
                  <a:pt x="0" y="730"/>
                </a:cubicBezTo>
                <a:lnTo>
                  <a:pt x="0" y="864"/>
                </a:lnTo>
                <a:lnTo>
                  <a:pt x="119" y="864"/>
                </a:lnTo>
                <a:cubicBezTo>
                  <a:pt x="119" y="864"/>
                  <a:pt x="313" y="671"/>
                  <a:pt x="551" y="492"/>
                </a:cubicBezTo>
                <a:cubicBezTo>
                  <a:pt x="626" y="417"/>
                  <a:pt x="626" y="358"/>
                  <a:pt x="685" y="358"/>
                </a:cubicBezTo>
                <a:cubicBezTo>
                  <a:pt x="745" y="298"/>
                  <a:pt x="805" y="298"/>
                  <a:pt x="805" y="239"/>
                </a:cubicBezTo>
                <a:cubicBezTo>
                  <a:pt x="924" y="179"/>
                  <a:pt x="924" y="119"/>
                  <a:pt x="924" y="119"/>
                </a:cubicBezTo>
                <a:cubicBezTo>
                  <a:pt x="998" y="119"/>
                  <a:pt x="998" y="45"/>
                  <a:pt x="998" y="45"/>
                </a:cubicBezTo>
                <a:cubicBezTo>
                  <a:pt x="961" y="15"/>
                  <a:pt x="942" y="0"/>
                  <a:pt x="9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"/>
          <p:cNvSpPr/>
          <p:nvPr/>
        </p:nvSpPr>
        <p:spPr>
          <a:xfrm>
            <a:off x="996933" y="2392042"/>
            <a:ext cx="23271" cy="34876"/>
          </a:xfrm>
          <a:custGeom>
            <a:avLst/>
            <a:gdLst/>
            <a:ahLst/>
            <a:cxnLst/>
            <a:rect l="l" t="t" r="r" b="b"/>
            <a:pathLst>
              <a:path w="746" h="1118" extrusionOk="0">
                <a:moveTo>
                  <a:pt x="567" y="1"/>
                </a:moveTo>
                <a:cubicBezTo>
                  <a:pt x="567" y="1"/>
                  <a:pt x="433" y="239"/>
                  <a:pt x="254" y="492"/>
                </a:cubicBezTo>
                <a:cubicBezTo>
                  <a:pt x="120" y="746"/>
                  <a:pt x="1" y="984"/>
                  <a:pt x="1" y="984"/>
                </a:cubicBezTo>
                <a:cubicBezTo>
                  <a:pt x="1" y="1058"/>
                  <a:pt x="1" y="1118"/>
                  <a:pt x="60" y="1118"/>
                </a:cubicBezTo>
                <a:cubicBezTo>
                  <a:pt x="120" y="1118"/>
                  <a:pt x="195" y="1118"/>
                  <a:pt x="195" y="1058"/>
                </a:cubicBezTo>
                <a:cubicBezTo>
                  <a:pt x="195" y="1058"/>
                  <a:pt x="314" y="805"/>
                  <a:pt x="433" y="552"/>
                </a:cubicBezTo>
                <a:cubicBezTo>
                  <a:pt x="567" y="373"/>
                  <a:pt x="746" y="120"/>
                  <a:pt x="746" y="120"/>
                </a:cubicBezTo>
                <a:cubicBezTo>
                  <a:pt x="746" y="60"/>
                  <a:pt x="746" y="1"/>
                  <a:pt x="6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"/>
          <p:cNvSpPr/>
          <p:nvPr/>
        </p:nvSpPr>
        <p:spPr>
          <a:xfrm>
            <a:off x="985328" y="2459891"/>
            <a:ext cx="11636" cy="40460"/>
          </a:xfrm>
          <a:custGeom>
            <a:avLst/>
            <a:gdLst/>
            <a:ahLst/>
            <a:cxnLst/>
            <a:rect l="l" t="t" r="r" b="b"/>
            <a:pathLst>
              <a:path w="373" h="1297" extrusionOk="0">
                <a:moveTo>
                  <a:pt x="194" y="1"/>
                </a:moveTo>
                <a:cubicBezTo>
                  <a:pt x="120" y="1"/>
                  <a:pt x="60" y="1"/>
                  <a:pt x="60" y="60"/>
                </a:cubicBezTo>
                <a:lnTo>
                  <a:pt x="60" y="239"/>
                </a:lnTo>
                <a:cubicBezTo>
                  <a:pt x="0" y="373"/>
                  <a:pt x="60" y="492"/>
                  <a:pt x="60" y="612"/>
                </a:cubicBezTo>
                <a:lnTo>
                  <a:pt x="60" y="865"/>
                </a:lnTo>
                <a:cubicBezTo>
                  <a:pt x="60" y="924"/>
                  <a:pt x="60" y="984"/>
                  <a:pt x="120" y="1044"/>
                </a:cubicBezTo>
                <a:lnTo>
                  <a:pt x="120" y="1178"/>
                </a:lnTo>
                <a:cubicBezTo>
                  <a:pt x="120" y="1237"/>
                  <a:pt x="194" y="1297"/>
                  <a:pt x="313" y="1297"/>
                </a:cubicBezTo>
                <a:cubicBezTo>
                  <a:pt x="373" y="1297"/>
                  <a:pt x="373" y="1237"/>
                  <a:pt x="373" y="1118"/>
                </a:cubicBezTo>
                <a:cubicBezTo>
                  <a:pt x="373" y="1118"/>
                  <a:pt x="373" y="1044"/>
                  <a:pt x="313" y="984"/>
                </a:cubicBezTo>
                <a:lnTo>
                  <a:pt x="313" y="805"/>
                </a:lnTo>
                <a:lnTo>
                  <a:pt x="313" y="612"/>
                </a:lnTo>
                <a:cubicBezTo>
                  <a:pt x="254" y="492"/>
                  <a:pt x="254" y="373"/>
                  <a:pt x="254" y="239"/>
                </a:cubicBezTo>
                <a:lnTo>
                  <a:pt x="254" y="120"/>
                </a:lnTo>
                <a:cubicBezTo>
                  <a:pt x="254" y="60"/>
                  <a:pt x="254" y="1"/>
                  <a:pt x="1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"/>
          <p:cNvSpPr/>
          <p:nvPr/>
        </p:nvSpPr>
        <p:spPr>
          <a:xfrm>
            <a:off x="1004856" y="2529612"/>
            <a:ext cx="30696" cy="34876"/>
          </a:xfrm>
          <a:custGeom>
            <a:avLst/>
            <a:gdLst/>
            <a:ahLst/>
            <a:cxnLst/>
            <a:rect l="l" t="t" r="r" b="b"/>
            <a:pathLst>
              <a:path w="984" h="1118" extrusionOk="0">
                <a:moveTo>
                  <a:pt x="60" y="0"/>
                </a:moveTo>
                <a:cubicBezTo>
                  <a:pt x="0" y="60"/>
                  <a:pt x="0" y="120"/>
                  <a:pt x="0" y="179"/>
                </a:cubicBezTo>
                <a:cubicBezTo>
                  <a:pt x="0" y="179"/>
                  <a:pt x="179" y="432"/>
                  <a:pt x="313" y="611"/>
                </a:cubicBezTo>
                <a:cubicBezTo>
                  <a:pt x="492" y="864"/>
                  <a:pt x="685" y="1043"/>
                  <a:pt x="685" y="1043"/>
                </a:cubicBezTo>
                <a:cubicBezTo>
                  <a:pt x="745" y="1118"/>
                  <a:pt x="864" y="1118"/>
                  <a:pt x="924" y="1118"/>
                </a:cubicBezTo>
                <a:cubicBezTo>
                  <a:pt x="983" y="1043"/>
                  <a:pt x="983" y="924"/>
                  <a:pt x="924" y="864"/>
                </a:cubicBezTo>
                <a:lnTo>
                  <a:pt x="551" y="492"/>
                </a:lnTo>
                <a:cubicBezTo>
                  <a:pt x="432" y="239"/>
                  <a:pt x="238" y="60"/>
                  <a:pt x="238" y="60"/>
                </a:cubicBezTo>
                <a:cubicBezTo>
                  <a:pt x="179" y="0"/>
                  <a:pt x="119" y="0"/>
                  <a:pt x="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"/>
          <p:cNvSpPr/>
          <p:nvPr/>
        </p:nvSpPr>
        <p:spPr>
          <a:xfrm>
            <a:off x="1056890" y="2579025"/>
            <a:ext cx="42800" cy="22960"/>
          </a:xfrm>
          <a:custGeom>
            <a:avLst/>
            <a:gdLst/>
            <a:ahLst/>
            <a:cxnLst/>
            <a:rect l="l" t="t" r="r" b="b"/>
            <a:pathLst>
              <a:path w="1372" h="736" extrusionOk="0">
                <a:moveTo>
                  <a:pt x="188" y="1"/>
                </a:moveTo>
                <a:cubicBezTo>
                  <a:pt x="127" y="1"/>
                  <a:pt x="60" y="43"/>
                  <a:pt x="60" y="85"/>
                </a:cubicBezTo>
                <a:cubicBezTo>
                  <a:pt x="1" y="144"/>
                  <a:pt x="60" y="279"/>
                  <a:pt x="135" y="279"/>
                </a:cubicBezTo>
                <a:cubicBezTo>
                  <a:pt x="135" y="279"/>
                  <a:pt x="373" y="398"/>
                  <a:pt x="626" y="517"/>
                </a:cubicBezTo>
                <a:cubicBezTo>
                  <a:pt x="880" y="651"/>
                  <a:pt x="1118" y="711"/>
                  <a:pt x="1118" y="711"/>
                </a:cubicBezTo>
                <a:cubicBezTo>
                  <a:pt x="1135" y="728"/>
                  <a:pt x="1159" y="735"/>
                  <a:pt x="1184" y="735"/>
                </a:cubicBezTo>
                <a:cubicBezTo>
                  <a:pt x="1245" y="735"/>
                  <a:pt x="1312" y="693"/>
                  <a:pt x="1312" y="651"/>
                </a:cubicBezTo>
                <a:cubicBezTo>
                  <a:pt x="1371" y="576"/>
                  <a:pt x="1312" y="457"/>
                  <a:pt x="1252" y="457"/>
                </a:cubicBezTo>
                <a:lnTo>
                  <a:pt x="1252" y="398"/>
                </a:lnTo>
                <a:cubicBezTo>
                  <a:pt x="1252" y="398"/>
                  <a:pt x="999" y="338"/>
                  <a:pt x="746" y="279"/>
                </a:cubicBezTo>
                <a:cubicBezTo>
                  <a:pt x="507" y="144"/>
                  <a:pt x="254" y="25"/>
                  <a:pt x="254" y="25"/>
                </a:cubicBezTo>
                <a:cubicBezTo>
                  <a:pt x="236" y="8"/>
                  <a:pt x="213" y="1"/>
                  <a:pt x="18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"/>
          <p:cNvSpPr/>
          <p:nvPr/>
        </p:nvSpPr>
        <p:spPr>
          <a:xfrm>
            <a:off x="1126610" y="2603045"/>
            <a:ext cx="44640" cy="15348"/>
          </a:xfrm>
          <a:custGeom>
            <a:avLst/>
            <a:gdLst/>
            <a:ahLst/>
            <a:cxnLst/>
            <a:rect l="l" t="t" r="r" b="b"/>
            <a:pathLst>
              <a:path w="1431" h="492" extrusionOk="0">
                <a:moveTo>
                  <a:pt x="194" y="0"/>
                </a:moveTo>
                <a:cubicBezTo>
                  <a:pt x="134" y="0"/>
                  <a:pt x="60" y="0"/>
                  <a:pt x="0" y="119"/>
                </a:cubicBezTo>
                <a:cubicBezTo>
                  <a:pt x="0" y="179"/>
                  <a:pt x="60" y="313"/>
                  <a:pt x="194" y="313"/>
                </a:cubicBezTo>
                <a:lnTo>
                  <a:pt x="1252" y="492"/>
                </a:lnTo>
                <a:cubicBezTo>
                  <a:pt x="1311" y="492"/>
                  <a:pt x="1430" y="432"/>
                  <a:pt x="1430" y="373"/>
                </a:cubicBezTo>
                <a:cubicBezTo>
                  <a:pt x="1430" y="313"/>
                  <a:pt x="1371" y="179"/>
                  <a:pt x="1311" y="179"/>
                </a:cubicBezTo>
                <a:lnTo>
                  <a:pt x="19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"/>
          <p:cNvSpPr/>
          <p:nvPr/>
        </p:nvSpPr>
        <p:spPr>
          <a:xfrm>
            <a:off x="1200480" y="2614151"/>
            <a:ext cx="44203" cy="15878"/>
          </a:xfrm>
          <a:custGeom>
            <a:avLst/>
            <a:gdLst/>
            <a:ahLst/>
            <a:cxnLst/>
            <a:rect l="l" t="t" r="r" b="b"/>
            <a:pathLst>
              <a:path w="1417" h="509" extrusionOk="0">
                <a:moveTo>
                  <a:pt x="140" y="0"/>
                </a:moveTo>
                <a:cubicBezTo>
                  <a:pt x="79" y="0"/>
                  <a:pt x="1" y="88"/>
                  <a:pt x="1" y="136"/>
                </a:cubicBezTo>
                <a:cubicBezTo>
                  <a:pt x="1" y="270"/>
                  <a:pt x="61" y="329"/>
                  <a:pt x="120" y="329"/>
                </a:cubicBezTo>
                <a:lnTo>
                  <a:pt x="1237" y="508"/>
                </a:lnTo>
                <a:cubicBezTo>
                  <a:pt x="1297" y="508"/>
                  <a:pt x="1416" y="449"/>
                  <a:pt x="1416" y="329"/>
                </a:cubicBezTo>
                <a:cubicBezTo>
                  <a:pt x="1416" y="270"/>
                  <a:pt x="1357" y="136"/>
                  <a:pt x="1297" y="136"/>
                </a:cubicBezTo>
                <a:lnTo>
                  <a:pt x="180" y="17"/>
                </a:lnTo>
                <a:cubicBezTo>
                  <a:pt x="168" y="5"/>
                  <a:pt x="155" y="0"/>
                  <a:pt x="1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"/>
          <p:cNvSpPr/>
          <p:nvPr/>
        </p:nvSpPr>
        <p:spPr>
          <a:xfrm>
            <a:off x="1272073" y="2625537"/>
            <a:ext cx="46481" cy="20277"/>
          </a:xfrm>
          <a:custGeom>
            <a:avLst/>
            <a:gdLst/>
            <a:ahLst/>
            <a:cxnLst/>
            <a:rect l="l" t="t" r="r" b="b"/>
            <a:pathLst>
              <a:path w="1490" h="650" extrusionOk="0">
                <a:moveTo>
                  <a:pt x="181" y="1"/>
                </a:moveTo>
                <a:cubicBezTo>
                  <a:pt x="124" y="1"/>
                  <a:pt x="60" y="56"/>
                  <a:pt x="60" y="143"/>
                </a:cubicBezTo>
                <a:cubicBezTo>
                  <a:pt x="0" y="203"/>
                  <a:pt x="60" y="337"/>
                  <a:pt x="179" y="396"/>
                </a:cubicBezTo>
                <a:lnTo>
                  <a:pt x="1237" y="650"/>
                </a:lnTo>
                <a:cubicBezTo>
                  <a:pt x="1356" y="650"/>
                  <a:pt x="1430" y="575"/>
                  <a:pt x="1490" y="456"/>
                </a:cubicBezTo>
                <a:cubicBezTo>
                  <a:pt x="1490" y="396"/>
                  <a:pt x="1430" y="277"/>
                  <a:pt x="1296" y="277"/>
                </a:cubicBezTo>
                <a:lnTo>
                  <a:pt x="239" y="24"/>
                </a:lnTo>
                <a:cubicBezTo>
                  <a:pt x="223" y="8"/>
                  <a:pt x="202" y="1"/>
                  <a:pt x="1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>
            <a:off x="1343634" y="2646905"/>
            <a:ext cx="42800" cy="28949"/>
          </a:xfrm>
          <a:custGeom>
            <a:avLst/>
            <a:gdLst/>
            <a:ahLst/>
            <a:cxnLst/>
            <a:rect l="l" t="t" r="r" b="b"/>
            <a:pathLst>
              <a:path w="1372" h="928" extrusionOk="0">
                <a:moveTo>
                  <a:pt x="210" y="1"/>
                </a:moveTo>
                <a:cubicBezTo>
                  <a:pt x="120" y="1"/>
                  <a:pt x="44" y="56"/>
                  <a:pt x="0" y="143"/>
                </a:cubicBezTo>
                <a:cubicBezTo>
                  <a:pt x="0" y="203"/>
                  <a:pt x="0" y="337"/>
                  <a:pt x="120" y="397"/>
                </a:cubicBezTo>
                <a:cubicBezTo>
                  <a:pt x="120" y="397"/>
                  <a:pt x="373" y="516"/>
                  <a:pt x="626" y="635"/>
                </a:cubicBezTo>
                <a:cubicBezTo>
                  <a:pt x="805" y="769"/>
                  <a:pt x="1058" y="888"/>
                  <a:pt x="1058" y="888"/>
                </a:cubicBezTo>
                <a:cubicBezTo>
                  <a:pt x="1083" y="913"/>
                  <a:pt x="1118" y="928"/>
                  <a:pt x="1154" y="928"/>
                </a:cubicBezTo>
                <a:cubicBezTo>
                  <a:pt x="1206" y="928"/>
                  <a:pt x="1262" y="899"/>
                  <a:pt x="1297" y="829"/>
                </a:cubicBezTo>
                <a:cubicBezTo>
                  <a:pt x="1371" y="769"/>
                  <a:pt x="1371" y="635"/>
                  <a:pt x="1237" y="576"/>
                </a:cubicBezTo>
                <a:cubicBezTo>
                  <a:pt x="1237" y="576"/>
                  <a:pt x="999" y="397"/>
                  <a:pt x="805" y="263"/>
                </a:cubicBezTo>
                <a:cubicBezTo>
                  <a:pt x="552" y="143"/>
                  <a:pt x="313" y="24"/>
                  <a:pt x="313" y="24"/>
                </a:cubicBezTo>
                <a:cubicBezTo>
                  <a:pt x="277" y="8"/>
                  <a:pt x="243" y="1"/>
                  <a:pt x="21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"/>
          <p:cNvSpPr/>
          <p:nvPr/>
        </p:nvSpPr>
        <p:spPr>
          <a:xfrm>
            <a:off x="1403591" y="2690516"/>
            <a:ext cx="33004" cy="39711"/>
          </a:xfrm>
          <a:custGeom>
            <a:avLst/>
            <a:gdLst/>
            <a:ahLst/>
            <a:cxnLst/>
            <a:rect l="l" t="t" r="r" b="b"/>
            <a:pathLst>
              <a:path w="1058" h="1273" extrusionOk="0">
                <a:moveTo>
                  <a:pt x="244" y="1"/>
                </a:moveTo>
                <a:cubicBezTo>
                  <a:pt x="190" y="1"/>
                  <a:pt x="127" y="19"/>
                  <a:pt x="60" y="56"/>
                </a:cubicBezTo>
                <a:cubicBezTo>
                  <a:pt x="0" y="116"/>
                  <a:pt x="0" y="235"/>
                  <a:pt x="60" y="295"/>
                </a:cubicBezTo>
                <a:cubicBezTo>
                  <a:pt x="60" y="295"/>
                  <a:pt x="194" y="548"/>
                  <a:pt x="373" y="727"/>
                </a:cubicBezTo>
                <a:cubicBezTo>
                  <a:pt x="492" y="980"/>
                  <a:pt x="686" y="1174"/>
                  <a:pt x="686" y="1174"/>
                </a:cubicBezTo>
                <a:cubicBezTo>
                  <a:pt x="720" y="1244"/>
                  <a:pt x="776" y="1273"/>
                  <a:pt x="831" y="1273"/>
                </a:cubicBezTo>
                <a:cubicBezTo>
                  <a:pt x="869" y="1273"/>
                  <a:pt x="908" y="1258"/>
                  <a:pt x="939" y="1233"/>
                </a:cubicBezTo>
                <a:cubicBezTo>
                  <a:pt x="1058" y="1174"/>
                  <a:pt x="1058" y="1040"/>
                  <a:pt x="998" y="980"/>
                </a:cubicBezTo>
                <a:cubicBezTo>
                  <a:pt x="998" y="980"/>
                  <a:pt x="864" y="727"/>
                  <a:pt x="686" y="488"/>
                </a:cubicBezTo>
                <a:cubicBezTo>
                  <a:pt x="492" y="295"/>
                  <a:pt x="373" y="56"/>
                  <a:pt x="373" y="56"/>
                </a:cubicBezTo>
                <a:cubicBezTo>
                  <a:pt x="343" y="19"/>
                  <a:pt x="298" y="1"/>
                  <a:pt x="2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"/>
          <p:cNvSpPr/>
          <p:nvPr/>
        </p:nvSpPr>
        <p:spPr>
          <a:xfrm>
            <a:off x="1449832" y="2754060"/>
            <a:ext cx="23271" cy="45389"/>
          </a:xfrm>
          <a:custGeom>
            <a:avLst/>
            <a:gdLst/>
            <a:ahLst/>
            <a:cxnLst/>
            <a:rect l="l" t="t" r="r" b="b"/>
            <a:pathLst>
              <a:path w="746" h="1455" extrusionOk="0">
                <a:moveTo>
                  <a:pt x="134" y="1"/>
                </a:moveTo>
                <a:cubicBezTo>
                  <a:pt x="60" y="60"/>
                  <a:pt x="0" y="120"/>
                  <a:pt x="0" y="254"/>
                </a:cubicBezTo>
                <a:cubicBezTo>
                  <a:pt x="0" y="254"/>
                  <a:pt x="60" y="492"/>
                  <a:pt x="194" y="805"/>
                </a:cubicBezTo>
                <a:cubicBezTo>
                  <a:pt x="194" y="865"/>
                  <a:pt x="194" y="924"/>
                  <a:pt x="253" y="999"/>
                </a:cubicBezTo>
                <a:lnTo>
                  <a:pt x="253" y="1059"/>
                </a:lnTo>
                <a:lnTo>
                  <a:pt x="253" y="1118"/>
                </a:lnTo>
                <a:cubicBezTo>
                  <a:pt x="313" y="1237"/>
                  <a:pt x="313" y="1297"/>
                  <a:pt x="313" y="1297"/>
                </a:cubicBezTo>
                <a:cubicBezTo>
                  <a:pt x="313" y="1396"/>
                  <a:pt x="378" y="1454"/>
                  <a:pt x="465" y="1454"/>
                </a:cubicBezTo>
                <a:cubicBezTo>
                  <a:pt x="497" y="1454"/>
                  <a:pt x="531" y="1447"/>
                  <a:pt x="566" y="1431"/>
                </a:cubicBezTo>
                <a:cubicBezTo>
                  <a:pt x="685" y="1431"/>
                  <a:pt x="745" y="1297"/>
                  <a:pt x="685" y="1178"/>
                </a:cubicBezTo>
                <a:lnTo>
                  <a:pt x="685" y="1059"/>
                </a:lnTo>
                <a:cubicBezTo>
                  <a:pt x="685" y="999"/>
                  <a:pt x="685" y="999"/>
                  <a:pt x="626" y="924"/>
                </a:cubicBezTo>
                <a:lnTo>
                  <a:pt x="626" y="865"/>
                </a:lnTo>
                <a:cubicBezTo>
                  <a:pt x="626" y="805"/>
                  <a:pt x="566" y="746"/>
                  <a:pt x="566" y="686"/>
                </a:cubicBezTo>
                <a:cubicBezTo>
                  <a:pt x="507" y="373"/>
                  <a:pt x="432" y="120"/>
                  <a:pt x="432" y="120"/>
                </a:cubicBezTo>
                <a:cubicBezTo>
                  <a:pt x="373" y="60"/>
                  <a:pt x="253" y="1"/>
                  <a:pt x="13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"/>
          <p:cNvSpPr/>
          <p:nvPr/>
        </p:nvSpPr>
        <p:spPr>
          <a:xfrm>
            <a:off x="1465617" y="2825653"/>
            <a:ext cx="13507" cy="46980"/>
          </a:xfrm>
          <a:custGeom>
            <a:avLst/>
            <a:gdLst/>
            <a:ahLst/>
            <a:cxnLst/>
            <a:rect l="l" t="t" r="r" b="b"/>
            <a:pathLst>
              <a:path w="433" h="1506" extrusionOk="0">
                <a:moveTo>
                  <a:pt x="179" y="0"/>
                </a:moveTo>
                <a:cubicBezTo>
                  <a:pt x="60" y="0"/>
                  <a:pt x="1" y="119"/>
                  <a:pt x="1" y="253"/>
                </a:cubicBezTo>
                <a:lnTo>
                  <a:pt x="60" y="1311"/>
                </a:lnTo>
                <a:cubicBezTo>
                  <a:pt x="60" y="1408"/>
                  <a:pt x="100" y="1506"/>
                  <a:pt x="179" y="1506"/>
                </a:cubicBezTo>
                <a:cubicBezTo>
                  <a:pt x="197" y="1506"/>
                  <a:pt x="217" y="1501"/>
                  <a:pt x="239" y="1490"/>
                </a:cubicBezTo>
                <a:cubicBezTo>
                  <a:pt x="373" y="1490"/>
                  <a:pt x="433" y="1430"/>
                  <a:pt x="433" y="1311"/>
                </a:cubicBezTo>
                <a:lnTo>
                  <a:pt x="433" y="253"/>
                </a:lnTo>
                <a:cubicBezTo>
                  <a:pt x="433" y="119"/>
                  <a:pt x="299" y="0"/>
                  <a:pt x="17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"/>
          <p:cNvSpPr/>
          <p:nvPr/>
        </p:nvSpPr>
        <p:spPr>
          <a:xfrm>
            <a:off x="1457725" y="2900708"/>
            <a:ext cx="19559" cy="47198"/>
          </a:xfrm>
          <a:custGeom>
            <a:avLst/>
            <a:gdLst/>
            <a:ahLst/>
            <a:cxnLst/>
            <a:rect l="l" t="t" r="r" b="b"/>
            <a:pathLst>
              <a:path w="627" h="1513" extrusionOk="0">
                <a:moveTo>
                  <a:pt x="357" y="0"/>
                </a:moveTo>
                <a:cubicBezTo>
                  <a:pt x="263" y="0"/>
                  <a:pt x="179" y="94"/>
                  <a:pt x="179" y="142"/>
                </a:cubicBezTo>
                <a:lnTo>
                  <a:pt x="0" y="1259"/>
                </a:lnTo>
                <a:cubicBezTo>
                  <a:pt x="0" y="1318"/>
                  <a:pt x="60" y="1438"/>
                  <a:pt x="179" y="1512"/>
                </a:cubicBezTo>
                <a:cubicBezTo>
                  <a:pt x="313" y="1512"/>
                  <a:pt x="432" y="1438"/>
                  <a:pt x="432" y="1318"/>
                </a:cubicBezTo>
                <a:lnTo>
                  <a:pt x="626" y="261"/>
                </a:lnTo>
                <a:cubicBezTo>
                  <a:pt x="626" y="142"/>
                  <a:pt x="552" y="22"/>
                  <a:pt x="432" y="22"/>
                </a:cubicBezTo>
                <a:cubicBezTo>
                  <a:pt x="408" y="7"/>
                  <a:pt x="382" y="0"/>
                  <a:pt x="3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"/>
          <p:cNvSpPr/>
          <p:nvPr/>
        </p:nvSpPr>
        <p:spPr>
          <a:xfrm>
            <a:off x="1434484" y="2972238"/>
            <a:ext cx="26984" cy="46075"/>
          </a:xfrm>
          <a:custGeom>
            <a:avLst/>
            <a:gdLst/>
            <a:ahLst/>
            <a:cxnLst/>
            <a:rect l="l" t="t" r="r" b="b"/>
            <a:pathLst>
              <a:path w="865" h="1477" extrusionOk="0">
                <a:moveTo>
                  <a:pt x="583" y="0"/>
                </a:moveTo>
                <a:cubicBezTo>
                  <a:pt x="496" y="0"/>
                  <a:pt x="433" y="55"/>
                  <a:pt x="433" y="143"/>
                </a:cubicBezTo>
                <a:lnTo>
                  <a:pt x="60" y="1141"/>
                </a:lnTo>
                <a:lnTo>
                  <a:pt x="60" y="1200"/>
                </a:lnTo>
                <a:cubicBezTo>
                  <a:pt x="1" y="1260"/>
                  <a:pt x="60" y="1379"/>
                  <a:pt x="179" y="1454"/>
                </a:cubicBezTo>
                <a:cubicBezTo>
                  <a:pt x="215" y="1469"/>
                  <a:pt x="249" y="1477"/>
                  <a:pt x="280" y="1477"/>
                </a:cubicBezTo>
                <a:cubicBezTo>
                  <a:pt x="368" y="1477"/>
                  <a:pt x="433" y="1418"/>
                  <a:pt x="433" y="1320"/>
                </a:cubicBezTo>
                <a:lnTo>
                  <a:pt x="805" y="262"/>
                </a:lnTo>
                <a:cubicBezTo>
                  <a:pt x="865" y="202"/>
                  <a:pt x="805" y="83"/>
                  <a:pt x="686" y="24"/>
                </a:cubicBezTo>
                <a:cubicBezTo>
                  <a:pt x="650" y="8"/>
                  <a:pt x="615" y="0"/>
                  <a:pt x="58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"/>
          <p:cNvSpPr/>
          <p:nvPr/>
        </p:nvSpPr>
        <p:spPr>
          <a:xfrm>
            <a:off x="1393827" y="3041896"/>
            <a:ext cx="29292" cy="42456"/>
          </a:xfrm>
          <a:custGeom>
            <a:avLst/>
            <a:gdLst/>
            <a:ahLst/>
            <a:cxnLst/>
            <a:rect l="l" t="t" r="r" b="b"/>
            <a:pathLst>
              <a:path w="939" h="1361" extrusionOk="0">
                <a:moveTo>
                  <a:pt x="702" y="0"/>
                </a:moveTo>
                <a:cubicBezTo>
                  <a:pt x="621" y="0"/>
                  <a:pt x="549" y="43"/>
                  <a:pt x="507" y="85"/>
                </a:cubicBezTo>
                <a:lnTo>
                  <a:pt x="0" y="1083"/>
                </a:lnTo>
                <a:cubicBezTo>
                  <a:pt x="0" y="1142"/>
                  <a:pt x="0" y="1262"/>
                  <a:pt x="134" y="1321"/>
                </a:cubicBezTo>
                <a:cubicBezTo>
                  <a:pt x="184" y="1346"/>
                  <a:pt x="233" y="1360"/>
                  <a:pt x="274" y="1360"/>
                </a:cubicBezTo>
                <a:cubicBezTo>
                  <a:pt x="332" y="1360"/>
                  <a:pt x="373" y="1331"/>
                  <a:pt x="373" y="1262"/>
                </a:cubicBezTo>
                <a:lnTo>
                  <a:pt x="939" y="264"/>
                </a:lnTo>
                <a:cubicBezTo>
                  <a:pt x="939" y="204"/>
                  <a:pt x="939" y="85"/>
                  <a:pt x="805" y="25"/>
                </a:cubicBezTo>
                <a:cubicBezTo>
                  <a:pt x="770" y="8"/>
                  <a:pt x="735" y="0"/>
                  <a:pt x="70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"/>
          <p:cNvSpPr/>
          <p:nvPr/>
        </p:nvSpPr>
        <p:spPr>
          <a:xfrm>
            <a:off x="1355239" y="3107000"/>
            <a:ext cx="33036" cy="41021"/>
          </a:xfrm>
          <a:custGeom>
            <a:avLst/>
            <a:gdLst/>
            <a:ahLst/>
            <a:cxnLst/>
            <a:rect l="l" t="t" r="r" b="b"/>
            <a:pathLst>
              <a:path w="1059" h="1315" extrusionOk="0">
                <a:moveTo>
                  <a:pt x="785" y="1"/>
                </a:moveTo>
                <a:cubicBezTo>
                  <a:pt x="720" y="1"/>
                  <a:pt x="662" y="33"/>
                  <a:pt x="627" y="113"/>
                </a:cubicBezTo>
                <a:lnTo>
                  <a:pt x="60" y="977"/>
                </a:lnTo>
                <a:cubicBezTo>
                  <a:pt x="1" y="1096"/>
                  <a:pt x="1" y="1231"/>
                  <a:pt x="120" y="1290"/>
                </a:cubicBezTo>
                <a:cubicBezTo>
                  <a:pt x="138" y="1308"/>
                  <a:pt x="161" y="1315"/>
                  <a:pt x="188" y="1315"/>
                </a:cubicBezTo>
                <a:cubicBezTo>
                  <a:pt x="252" y="1315"/>
                  <a:pt x="331" y="1273"/>
                  <a:pt x="373" y="1231"/>
                </a:cubicBezTo>
                <a:lnTo>
                  <a:pt x="999" y="292"/>
                </a:lnTo>
                <a:cubicBezTo>
                  <a:pt x="1059" y="232"/>
                  <a:pt x="999" y="113"/>
                  <a:pt x="925" y="39"/>
                </a:cubicBezTo>
                <a:cubicBezTo>
                  <a:pt x="877" y="15"/>
                  <a:pt x="829" y="1"/>
                  <a:pt x="7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"/>
          <p:cNvSpPr/>
          <p:nvPr/>
        </p:nvSpPr>
        <p:spPr>
          <a:xfrm>
            <a:off x="1312501" y="3169234"/>
            <a:ext cx="34876" cy="39368"/>
          </a:xfrm>
          <a:custGeom>
            <a:avLst/>
            <a:gdLst/>
            <a:ahLst/>
            <a:cxnLst/>
            <a:rect l="l" t="t" r="r" b="b"/>
            <a:pathLst>
              <a:path w="1118" h="1262" extrusionOk="0">
                <a:moveTo>
                  <a:pt x="849" y="1"/>
                </a:moveTo>
                <a:cubicBezTo>
                  <a:pt x="781" y="1"/>
                  <a:pt x="721" y="30"/>
                  <a:pt x="686" y="100"/>
                </a:cubicBezTo>
                <a:lnTo>
                  <a:pt x="60" y="964"/>
                </a:lnTo>
                <a:cubicBezTo>
                  <a:pt x="0" y="1023"/>
                  <a:pt x="0" y="1157"/>
                  <a:pt x="134" y="1217"/>
                </a:cubicBezTo>
                <a:cubicBezTo>
                  <a:pt x="164" y="1247"/>
                  <a:pt x="209" y="1262"/>
                  <a:pt x="254" y="1262"/>
                </a:cubicBezTo>
                <a:cubicBezTo>
                  <a:pt x="298" y="1262"/>
                  <a:pt x="343" y="1247"/>
                  <a:pt x="373" y="1217"/>
                </a:cubicBezTo>
                <a:lnTo>
                  <a:pt x="1058" y="278"/>
                </a:lnTo>
                <a:cubicBezTo>
                  <a:pt x="1118" y="219"/>
                  <a:pt x="1058" y="100"/>
                  <a:pt x="998" y="40"/>
                </a:cubicBezTo>
                <a:cubicBezTo>
                  <a:pt x="949" y="15"/>
                  <a:pt x="897" y="1"/>
                  <a:pt x="8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"/>
          <p:cNvSpPr/>
          <p:nvPr/>
        </p:nvSpPr>
        <p:spPr>
          <a:xfrm>
            <a:off x="1267893" y="3229035"/>
            <a:ext cx="34876" cy="39337"/>
          </a:xfrm>
          <a:custGeom>
            <a:avLst/>
            <a:gdLst/>
            <a:ahLst/>
            <a:cxnLst/>
            <a:rect l="l" t="t" r="r" b="b"/>
            <a:pathLst>
              <a:path w="1118" h="1261" extrusionOk="0">
                <a:moveTo>
                  <a:pt x="877" y="0"/>
                </a:moveTo>
                <a:cubicBezTo>
                  <a:pt x="831" y="0"/>
                  <a:pt x="782" y="15"/>
                  <a:pt x="745" y="45"/>
                </a:cubicBezTo>
                <a:lnTo>
                  <a:pt x="75" y="909"/>
                </a:lnTo>
                <a:cubicBezTo>
                  <a:pt x="0" y="1043"/>
                  <a:pt x="0" y="1162"/>
                  <a:pt x="134" y="1222"/>
                </a:cubicBezTo>
                <a:cubicBezTo>
                  <a:pt x="159" y="1246"/>
                  <a:pt x="194" y="1261"/>
                  <a:pt x="230" y="1261"/>
                </a:cubicBezTo>
                <a:cubicBezTo>
                  <a:pt x="282" y="1261"/>
                  <a:pt x="338" y="1232"/>
                  <a:pt x="373" y="1162"/>
                </a:cubicBezTo>
                <a:lnTo>
                  <a:pt x="1058" y="298"/>
                </a:lnTo>
                <a:cubicBezTo>
                  <a:pt x="1117" y="224"/>
                  <a:pt x="1117" y="104"/>
                  <a:pt x="998" y="45"/>
                </a:cubicBezTo>
                <a:cubicBezTo>
                  <a:pt x="968" y="15"/>
                  <a:pt x="924" y="0"/>
                  <a:pt x="8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"/>
          <p:cNvSpPr/>
          <p:nvPr/>
        </p:nvSpPr>
        <p:spPr>
          <a:xfrm>
            <a:off x="1223720" y="3287744"/>
            <a:ext cx="34907" cy="38900"/>
          </a:xfrm>
          <a:custGeom>
            <a:avLst/>
            <a:gdLst/>
            <a:ahLst/>
            <a:cxnLst/>
            <a:rect l="l" t="t" r="r" b="b"/>
            <a:pathLst>
              <a:path w="1119" h="1247" extrusionOk="0">
                <a:moveTo>
                  <a:pt x="918" y="0"/>
                </a:moveTo>
                <a:cubicBezTo>
                  <a:pt x="853" y="0"/>
                  <a:pt x="766" y="42"/>
                  <a:pt x="671" y="85"/>
                </a:cubicBezTo>
                <a:lnTo>
                  <a:pt x="60" y="949"/>
                </a:lnTo>
                <a:cubicBezTo>
                  <a:pt x="1" y="1023"/>
                  <a:pt x="1" y="1142"/>
                  <a:pt x="60" y="1202"/>
                </a:cubicBezTo>
                <a:cubicBezTo>
                  <a:pt x="120" y="1232"/>
                  <a:pt x="180" y="1247"/>
                  <a:pt x="234" y="1247"/>
                </a:cubicBezTo>
                <a:cubicBezTo>
                  <a:pt x="288" y="1247"/>
                  <a:pt x="336" y="1232"/>
                  <a:pt x="373" y="1202"/>
                </a:cubicBezTo>
                <a:lnTo>
                  <a:pt x="1044" y="338"/>
                </a:lnTo>
                <a:cubicBezTo>
                  <a:pt x="1118" y="204"/>
                  <a:pt x="1044" y="85"/>
                  <a:pt x="984" y="25"/>
                </a:cubicBezTo>
                <a:cubicBezTo>
                  <a:pt x="967" y="7"/>
                  <a:pt x="944" y="0"/>
                  <a:pt x="9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"/>
          <p:cNvSpPr/>
          <p:nvPr/>
        </p:nvSpPr>
        <p:spPr>
          <a:xfrm>
            <a:off x="1179112" y="3347233"/>
            <a:ext cx="33036" cy="39368"/>
          </a:xfrm>
          <a:custGeom>
            <a:avLst/>
            <a:gdLst/>
            <a:ahLst/>
            <a:cxnLst/>
            <a:rect l="l" t="t" r="r" b="b"/>
            <a:pathLst>
              <a:path w="1059" h="1262" extrusionOk="0">
                <a:moveTo>
                  <a:pt x="840" y="1"/>
                </a:moveTo>
                <a:cubicBezTo>
                  <a:pt x="776" y="1"/>
                  <a:pt x="721" y="29"/>
                  <a:pt x="686" y="99"/>
                </a:cubicBezTo>
                <a:lnTo>
                  <a:pt x="60" y="978"/>
                </a:lnTo>
                <a:cubicBezTo>
                  <a:pt x="1" y="1038"/>
                  <a:pt x="60" y="1157"/>
                  <a:pt x="120" y="1217"/>
                </a:cubicBezTo>
                <a:cubicBezTo>
                  <a:pt x="150" y="1246"/>
                  <a:pt x="198" y="1261"/>
                  <a:pt x="247" y="1261"/>
                </a:cubicBezTo>
                <a:cubicBezTo>
                  <a:pt x="295" y="1261"/>
                  <a:pt x="343" y="1246"/>
                  <a:pt x="373" y="1217"/>
                </a:cubicBezTo>
                <a:lnTo>
                  <a:pt x="984" y="293"/>
                </a:lnTo>
                <a:cubicBezTo>
                  <a:pt x="1058" y="233"/>
                  <a:pt x="1058" y="99"/>
                  <a:pt x="984" y="40"/>
                </a:cubicBezTo>
                <a:cubicBezTo>
                  <a:pt x="935" y="15"/>
                  <a:pt x="885" y="1"/>
                  <a:pt x="8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"/>
          <p:cNvSpPr/>
          <p:nvPr/>
        </p:nvSpPr>
        <p:spPr>
          <a:xfrm>
            <a:off x="1140087" y="3408406"/>
            <a:ext cx="29292" cy="40273"/>
          </a:xfrm>
          <a:custGeom>
            <a:avLst/>
            <a:gdLst/>
            <a:ahLst/>
            <a:cxnLst/>
            <a:rect l="l" t="t" r="r" b="b"/>
            <a:pathLst>
              <a:path w="939" h="1291" extrusionOk="0">
                <a:moveTo>
                  <a:pt x="879" y="0"/>
                </a:moveTo>
                <a:cubicBezTo>
                  <a:pt x="745" y="0"/>
                  <a:pt x="626" y="0"/>
                  <a:pt x="566" y="135"/>
                </a:cubicBezTo>
                <a:lnTo>
                  <a:pt x="0" y="999"/>
                </a:lnTo>
                <a:cubicBezTo>
                  <a:pt x="0" y="1118"/>
                  <a:pt x="0" y="1252"/>
                  <a:pt x="75" y="1252"/>
                </a:cubicBezTo>
                <a:cubicBezTo>
                  <a:pt x="122" y="1276"/>
                  <a:pt x="161" y="1290"/>
                  <a:pt x="193" y="1290"/>
                </a:cubicBezTo>
                <a:cubicBezTo>
                  <a:pt x="242" y="1290"/>
                  <a:pt x="277" y="1258"/>
                  <a:pt x="313" y="1177"/>
                </a:cubicBezTo>
                <a:lnTo>
                  <a:pt x="939" y="313"/>
                </a:lnTo>
                <a:cubicBezTo>
                  <a:pt x="939" y="194"/>
                  <a:pt x="939" y="60"/>
                  <a:pt x="87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"/>
          <p:cNvSpPr/>
          <p:nvPr/>
        </p:nvSpPr>
        <p:spPr>
          <a:xfrm>
            <a:off x="1107550" y="3473635"/>
            <a:ext cx="25112" cy="42207"/>
          </a:xfrm>
          <a:custGeom>
            <a:avLst/>
            <a:gdLst/>
            <a:ahLst/>
            <a:cxnLst/>
            <a:rect l="l" t="t" r="r" b="b"/>
            <a:pathLst>
              <a:path w="805" h="1353" extrusionOk="0">
                <a:moveTo>
                  <a:pt x="608" y="0"/>
                </a:moveTo>
                <a:cubicBezTo>
                  <a:pt x="552" y="0"/>
                  <a:pt x="492" y="42"/>
                  <a:pt x="492" y="85"/>
                </a:cubicBezTo>
                <a:lnTo>
                  <a:pt x="60" y="1142"/>
                </a:lnTo>
                <a:cubicBezTo>
                  <a:pt x="0" y="1202"/>
                  <a:pt x="60" y="1321"/>
                  <a:pt x="120" y="1321"/>
                </a:cubicBezTo>
                <a:cubicBezTo>
                  <a:pt x="155" y="1343"/>
                  <a:pt x="186" y="1352"/>
                  <a:pt x="213" y="1352"/>
                </a:cubicBezTo>
                <a:cubicBezTo>
                  <a:pt x="276" y="1352"/>
                  <a:pt x="321" y="1303"/>
                  <a:pt x="373" y="1261"/>
                </a:cubicBezTo>
                <a:lnTo>
                  <a:pt x="805" y="278"/>
                </a:lnTo>
                <a:lnTo>
                  <a:pt x="805" y="204"/>
                </a:lnTo>
                <a:cubicBezTo>
                  <a:pt x="805" y="144"/>
                  <a:pt x="805" y="25"/>
                  <a:pt x="671" y="25"/>
                </a:cubicBezTo>
                <a:cubicBezTo>
                  <a:pt x="653" y="7"/>
                  <a:pt x="631" y="0"/>
                  <a:pt x="6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"/>
          <p:cNvSpPr/>
          <p:nvPr/>
        </p:nvSpPr>
        <p:spPr>
          <a:xfrm>
            <a:off x="1097786" y="3544105"/>
            <a:ext cx="11667" cy="44640"/>
          </a:xfrm>
          <a:custGeom>
            <a:avLst/>
            <a:gdLst/>
            <a:ahLst/>
            <a:cxnLst/>
            <a:rect l="l" t="t" r="r" b="b"/>
            <a:pathLst>
              <a:path w="374" h="1431" extrusionOk="0">
                <a:moveTo>
                  <a:pt x="179" y="1"/>
                </a:moveTo>
                <a:cubicBezTo>
                  <a:pt x="120" y="1"/>
                  <a:pt x="60" y="60"/>
                  <a:pt x="60" y="179"/>
                </a:cubicBezTo>
                <a:cubicBezTo>
                  <a:pt x="60" y="179"/>
                  <a:pt x="1" y="433"/>
                  <a:pt x="1" y="686"/>
                </a:cubicBezTo>
                <a:lnTo>
                  <a:pt x="1" y="1237"/>
                </a:lnTo>
                <a:cubicBezTo>
                  <a:pt x="1" y="1371"/>
                  <a:pt x="60" y="1431"/>
                  <a:pt x="120" y="1431"/>
                </a:cubicBezTo>
                <a:cubicBezTo>
                  <a:pt x="179" y="1431"/>
                  <a:pt x="313" y="1371"/>
                  <a:pt x="313" y="1237"/>
                </a:cubicBezTo>
                <a:lnTo>
                  <a:pt x="313" y="745"/>
                </a:lnTo>
                <a:cubicBezTo>
                  <a:pt x="313" y="433"/>
                  <a:pt x="373" y="179"/>
                  <a:pt x="373" y="179"/>
                </a:cubicBezTo>
                <a:cubicBezTo>
                  <a:pt x="373" y="120"/>
                  <a:pt x="313" y="1"/>
                  <a:pt x="1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"/>
          <p:cNvSpPr/>
          <p:nvPr/>
        </p:nvSpPr>
        <p:spPr>
          <a:xfrm>
            <a:off x="1103370" y="3618630"/>
            <a:ext cx="25112" cy="39836"/>
          </a:xfrm>
          <a:custGeom>
            <a:avLst/>
            <a:gdLst/>
            <a:ahLst/>
            <a:cxnLst/>
            <a:rect l="l" t="t" r="r" b="b"/>
            <a:pathLst>
              <a:path w="805" h="1277" extrusionOk="0">
                <a:moveTo>
                  <a:pt x="186" y="1"/>
                </a:moveTo>
                <a:cubicBezTo>
                  <a:pt x="169" y="1"/>
                  <a:pt x="152" y="8"/>
                  <a:pt x="134" y="25"/>
                </a:cubicBezTo>
                <a:cubicBezTo>
                  <a:pt x="60" y="25"/>
                  <a:pt x="0" y="99"/>
                  <a:pt x="60" y="219"/>
                </a:cubicBezTo>
                <a:cubicBezTo>
                  <a:pt x="60" y="219"/>
                  <a:pt x="134" y="472"/>
                  <a:pt x="254" y="710"/>
                </a:cubicBezTo>
                <a:cubicBezTo>
                  <a:pt x="373" y="963"/>
                  <a:pt x="507" y="1217"/>
                  <a:pt x="507" y="1217"/>
                </a:cubicBezTo>
                <a:cubicBezTo>
                  <a:pt x="567" y="1276"/>
                  <a:pt x="626" y="1276"/>
                  <a:pt x="686" y="1276"/>
                </a:cubicBezTo>
                <a:cubicBezTo>
                  <a:pt x="745" y="1217"/>
                  <a:pt x="805" y="1142"/>
                  <a:pt x="745" y="1083"/>
                </a:cubicBezTo>
                <a:lnTo>
                  <a:pt x="745" y="1023"/>
                </a:lnTo>
                <a:cubicBezTo>
                  <a:pt x="745" y="1023"/>
                  <a:pt x="626" y="844"/>
                  <a:pt x="507" y="591"/>
                </a:cubicBezTo>
                <a:cubicBezTo>
                  <a:pt x="432" y="338"/>
                  <a:pt x="313" y="99"/>
                  <a:pt x="313" y="99"/>
                </a:cubicBezTo>
                <a:cubicBezTo>
                  <a:pt x="271" y="46"/>
                  <a:pt x="228" y="1"/>
                  <a:pt x="1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"/>
          <p:cNvSpPr/>
          <p:nvPr/>
        </p:nvSpPr>
        <p:spPr>
          <a:xfrm>
            <a:off x="1142395" y="3682143"/>
            <a:ext cx="36748" cy="29760"/>
          </a:xfrm>
          <a:custGeom>
            <a:avLst/>
            <a:gdLst/>
            <a:ahLst/>
            <a:cxnLst/>
            <a:rect l="l" t="t" r="r" b="b"/>
            <a:pathLst>
              <a:path w="1178" h="954" extrusionOk="0">
                <a:moveTo>
                  <a:pt x="150" y="0"/>
                </a:moveTo>
                <a:cubicBezTo>
                  <a:pt x="120" y="0"/>
                  <a:pt x="90" y="15"/>
                  <a:pt x="60" y="45"/>
                </a:cubicBezTo>
                <a:cubicBezTo>
                  <a:pt x="1" y="104"/>
                  <a:pt x="1" y="164"/>
                  <a:pt x="60" y="224"/>
                </a:cubicBezTo>
                <a:cubicBezTo>
                  <a:pt x="60" y="224"/>
                  <a:pt x="239" y="417"/>
                  <a:pt x="492" y="596"/>
                </a:cubicBezTo>
                <a:cubicBezTo>
                  <a:pt x="552" y="671"/>
                  <a:pt x="671" y="730"/>
                  <a:pt x="805" y="790"/>
                </a:cubicBezTo>
                <a:cubicBezTo>
                  <a:pt x="865" y="849"/>
                  <a:pt x="924" y="909"/>
                  <a:pt x="924" y="909"/>
                </a:cubicBezTo>
                <a:cubicBezTo>
                  <a:pt x="954" y="939"/>
                  <a:pt x="984" y="954"/>
                  <a:pt x="1016" y="954"/>
                </a:cubicBezTo>
                <a:cubicBezTo>
                  <a:pt x="1047" y="954"/>
                  <a:pt x="1081" y="939"/>
                  <a:pt x="1118" y="909"/>
                </a:cubicBezTo>
                <a:cubicBezTo>
                  <a:pt x="1178" y="849"/>
                  <a:pt x="1118" y="730"/>
                  <a:pt x="1044" y="730"/>
                </a:cubicBezTo>
                <a:cubicBezTo>
                  <a:pt x="1044" y="730"/>
                  <a:pt x="865" y="536"/>
                  <a:pt x="671" y="417"/>
                </a:cubicBezTo>
                <a:cubicBezTo>
                  <a:pt x="433" y="224"/>
                  <a:pt x="239" y="45"/>
                  <a:pt x="239" y="45"/>
                </a:cubicBezTo>
                <a:cubicBezTo>
                  <a:pt x="209" y="15"/>
                  <a:pt x="180" y="0"/>
                  <a:pt x="1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"/>
          <p:cNvSpPr/>
          <p:nvPr/>
        </p:nvSpPr>
        <p:spPr>
          <a:xfrm>
            <a:off x="1206064" y="3720232"/>
            <a:ext cx="40928" cy="15379"/>
          </a:xfrm>
          <a:custGeom>
            <a:avLst/>
            <a:gdLst/>
            <a:ahLst/>
            <a:cxnLst/>
            <a:rect l="l" t="t" r="r" b="b"/>
            <a:pathLst>
              <a:path w="1312" h="493" extrusionOk="0">
                <a:moveTo>
                  <a:pt x="120" y="1"/>
                </a:moveTo>
                <a:cubicBezTo>
                  <a:pt x="60" y="1"/>
                  <a:pt x="1" y="60"/>
                  <a:pt x="1" y="120"/>
                </a:cubicBezTo>
                <a:cubicBezTo>
                  <a:pt x="1" y="194"/>
                  <a:pt x="1" y="254"/>
                  <a:pt x="60" y="254"/>
                </a:cubicBezTo>
                <a:cubicBezTo>
                  <a:pt x="60" y="254"/>
                  <a:pt x="373" y="314"/>
                  <a:pt x="626" y="373"/>
                </a:cubicBezTo>
                <a:cubicBezTo>
                  <a:pt x="865" y="433"/>
                  <a:pt x="1178" y="492"/>
                  <a:pt x="1178" y="492"/>
                </a:cubicBezTo>
                <a:cubicBezTo>
                  <a:pt x="1237" y="492"/>
                  <a:pt x="1312" y="433"/>
                  <a:pt x="1312" y="373"/>
                </a:cubicBezTo>
                <a:cubicBezTo>
                  <a:pt x="1312" y="314"/>
                  <a:pt x="1237" y="254"/>
                  <a:pt x="1178" y="254"/>
                </a:cubicBezTo>
                <a:cubicBezTo>
                  <a:pt x="1178" y="254"/>
                  <a:pt x="939" y="194"/>
                  <a:pt x="686" y="194"/>
                </a:cubicBezTo>
                <a:cubicBezTo>
                  <a:pt x="433" y="120"/>
                  <a:pt x="120" y="1"/>
                  <a:pt x="12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"/>
          <p:cNvSpPr/>
          <p:nvPr/>
        </p:nvSpPr>
        <p:spPr>
          <a:xfrm>
            <a:off x="1279497" y="3723944"/>
            <a:ext cx="40928" cy="11667"/>
          </a:xfrm>
          <a:custGeom>
            <a:avLst/>
            <a:gdLst/>
            <a:ahLst/>
            <a:cxnLst/>
            <a:rect l="l" t="t" r="r" b="b"/>
            <a:pathLst>
              <a:path w="1312" h="374" extrusionOk="0">
                <a:moveTo>
                  <a:pt x="1192" y="1"/>
                </a:moveTo>
                <a:cubicBezTo>
                  <a:pt x="1192" y="1"/>
                  <a:pt x="939" y="75"/>
                  <a:pt x="626" y="135"/>
                </a:cubicBezTo>
                <a:cubicBezTo>
                  <a:pt x="373" y="135"/>
                  <a:pt x="135" y="195"/>
                  <a:pt x="135" y="195"/>
                </a:cubicBezTo>
                <a:cubicBezTo>
                  <a:pt x="75" y="195"/>
                  <a:pt x="1" y="195"/>
                  <a:pt x="1" y="254"/>
                </a:cubicBezTo>
                <a:cubicBezTo>
                  <a:pt x="1" y="314"/>
                  <a:pt x="75" y="373"/>
                  <a:pt x="135" y="373"/>
                </a:cubicBezTo>
                <a:cubicBezTo>
                  <a:pt x="135" y="373"/>
                  <a:pt x="373" y="314"/>
                  <a:pt x="686" y="254"/>
                </a:cubicBezTo>
                <a:cubicBezTo>
                  <a:pt x="939" y="254"/>
                  <a:pt x="1192" y="195"/>
                  <a:pt x="1192" y="195"/>
                </a:cubicBezTo>
                <a:cubicBezTo>
                  <a:pt x="1252" y="195"/>
                  <a:pt x="1312" y="135"/>
                  <a:pt x="1312" y="75"/>
                </a:cubicBezTo>
                <a:cubicBezTo>
                  <a:pt x="1252" y="75"/>
                  <a:pt x="1252" y="1"/>
                  <a:pt x="119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"/>
          <p:cNvSpPr/>
          <p:nvPr/>
        </p:nvSpPr>
        <p:spPr>
          <a:xfrm>
            <a:off x="1353398" y="3702014"/>
            <a:ext cx="36748" cy="16409"/>
          </a:xfrm>
          <a:custGeom>
            <a:avLst/>
            <a:gdLst/>
            <a:ahLst/>
            <a:cxnLst/>
            <a:rect l="l" t="t" r="r" b="b"/>
            <a:pathLst>
              <a:path w="1178" h="526" extrusionOk="0">
                <a:moveTo>
                  <a:pt x="1102" y="0"/>
                </a:moveTo>
                <a:cubicBezTo>
                  <a:pt x="1091" y="0"/>
                  <a:pt x="1078" y="9"/>
                  <a:pt x="1058" y="34"/>
                </a:cubicBezTo>
                <a:lnTo>
                  <a:pt x="60" y="406"/>
                </a:lnTo>
                <a:cubicBezTo>
                  <a:pt x="0" y="406"/>
                  <a:pt x="0" y="466"/>
                  <a:pt x="0" y="466"/>
                </a:cubicBezTo>
                <a:cubicBezTo>
                  <a:pt x="0" y="525"/>
                  <a:pt x="60" y="525"/>
                  <a:pt x="119" y="525"/>
                </a:cubicBezTo>
                <a:lnTo>
                  <a:pt x="1118" y="153"/>
                </a:lnTo>
                <a:cubicBezTo>
                  <a:pt x="1177" y="93"/>
                  <a:pt x="1177" y="93"/>
                  <a:pt x="1177" y="34"/>
                </a:cubicBezTo>
                <a:cubicBezTo>
                  <a:pt x="1137" y="34"/>
                  <a:pt x="1124" y="0"/>
                  <a:pt x="110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2"/>
          <p:cNvGrpSpPr/>
          <p:nvPr/>
        </p:nvGrpSpPr>
        <p:grpSpPr>
          <a:xfrm>
            <a:off x="6572612" y="2790485"/>
            <a:ext cx="1620631" cy="2007409"/>
            <a:chOff x="6635701" y="3318066"/>
            <a:chExt cx="1194363" cy="1479953"/>
          </a:xfrm>
        </p:grpSpPr>
        <p:sp>
          <p:nvSpPr>
            <p:cNvPr id="222" name="Google Shape;222;p2"/>
            <p:cNvSpPr/>
            <p:nvPr/>
          </p:nvSpPr>
          <p:spPr>
            <a:xfrm>
              <a:off x="7278910" y="4603674"/>
              <a:ext cx="73433" cy="65572"/>
            </a:xfrm>
            <a:custGeom>
              <a:avLst/>
              <a:gdLst/>
              <a:ahLst/>
              <a:cxnLst/>
              <a:rect l="l" t="t" r="r" b="b"/>
              <a:pathLst>
                <a:path w="2354" h="2102" extrusionOk="0">
                  <a:moveTo>
                    <a:pt x="216" y="1"/>
                  </a:moveTo>
                  <a:cubicBezTo>
                    <a:pt x="153" y="1"/>
                    <a:pt x="90" y="16"/>
                    <a:pt x="60" y="46"/>
                  </a:cubicBezTo>
                  <a:cubicBezTo>
                    <a:pt x="0" y="180"/>
                    <a:pt x="0" y="299"/>
                    <a:pt x="60" y="418"/>
                  </a:cubicBezTo>
                  <a:lnTo>
                    <a:pt x="1922" y="2042"/>
                  </a:lnTo>
                  <a:cubicBezTo>
                    <a:pt x="1982" y="2101"/>
                    <a:pt x="2041" y="2101"/>
                    <a:pt x="2101" y="2101"/>
                  </a:cubicBezTo>
                  <a:cubicBezTo>
                    <a:pt x="2175" y="2101"/>
                    <a:pt x="2235" y="2042"/>
                    <a:pt x="2294" y="2042"/>
                  </a:cubicBezTo>
                  <a:cubicBezTo>
                    <a:pt x="2354" y="1908"/>
                    <a:pt x="2354" y="1789"/>
                    <a:pt x="2235" y="1669"/>
                  </a:cubicBezTo>
                  <a:lnTo>
                    <a:pt x="373" y="46"/>
                  </a:lnTo>
                  <a:cubicBezTo>
                    <a:pt x="343" y="16"/>
                    <a:pt x="280" y="1"/>
                    <a:pt x="216" y="1"/>
                  </a:cubicBezTo>
                  <a:close/>
                </a:path>
              </a:pathLst>
            </a:custGeom>
            <a:solidFill>
              <a:srgbClr val="0063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7321180" y="4660480"/>
              <a:ext cx="83696" cy="27795"/>
            </a:xfrm>
            <a:custGeom>
              <a:avLst/>
              <a:gdLst/>
              <a:ahLst/>
              <a:cxnLst/>
              <a:rect l="l" t="t" r="r" b="b"/>
              <a:pathLst>
                <a:path w="2683" h="891" extrusionOk="0">
                  <a:moveTo>
                    <a:pt x="1039" y="1"/>
                  </a:moveTo>
                  <a:cubicBezTo>
                    <a:pt x="812" y="1"/>
                    <a:pt x="627" y="7"/>
                    <a:pt x="567" y="27"/>
                  </a:cubicBezTo>
                  <a:cubicBezTo>
                    <a:pt x="314" y="27"/>
                    <a:pt x="1" y="653"/>
                    <a:pt x="195" y="772"/>
                  </a:cubicBezTo>
                  <a:cubicBezTo>
                    <a:pt x="247" y="858"/>
                    <a:pt x="703" y="891"/>
                    <a:pt x="1200" y="891"/>
                  </a:cubicBezTo>
                  <a:cubicBezTo>
                    <a:pt x="1825" y="891"/>
                    <a:pt x="2515" y="838"/>
                    <a:pt x="2548" y="772"/>
                  </a:cubicBezTo>
                  <a:cubicBezTo>
                    <a:pt x="2682" y="712"/>
                    <a:pt x="2548" y="87"/>
                    <a:pt x="2235" y="27"/>
                  </a:cubicBezTo>
                  <a:cubicBezTo>
                    <a:pt x="2116" y="27"/>
                    <a:pt x="1494" y="1"/>
                    <a:pt x="10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7017247" y="4184600"/>
              <a:ext cx="217055" cy="276013"/>
            </a:xfrm>
            <a:custGeom>
              <a:avLst/>
              <a:gdLst/>
              <a:ahLst/>
              <a:cxnLst/>
              <a:rect l="l" t="t" r="r" b="b"/>
              <a:pathLst>
                <a:path w="6958" h="8848" extrusionOk="0">
                  <a:moveTo>
                    <a:pt x="2390" y="1"/>
                  </a:moveTo>
                  <a:cubicBezTo>
                    <a:pt x="1793" y="1"/>
                    <a:pt x="1320" y="278"/>
                    <a:pt x="1118" y="951"/>
                  </a:cubicBezTo>
                  <a:cubicBezTo>
                    <a:pt x="195" y="4303"/>
                    <a:pt x="1431" y="6835"/>
                    <a:pt x="1431" y="6835"/>
                  </a:cubicBezTo>
                  <a:cubicBezTo>
                    <a:pt x="1431" y="6835"/>
                    <a:pt x="1107" y="6770"/>
                    <a:pt x="782" y="6770"/>
                  </a:cubicBezTo>
                  <a:cubicBezTo>
                    <a:pt x="487" y="6770"/>
                    <a:pt x="192" y="6824"/>
                    <a:pt x="135" y="7029"/>
                  </a:cubicBezTo>
                  <a:cubicBezTo>
                    <a:pt x="1" y="7401"/>
                    <a:pt x="1863" y="8697"/>
                    <a:pt x="2548" y="8832"/>
                  </a:cubicBezTo>
                  <a:cubicBezTo>
                    <a:pt x="2617" y="8842"/>
                    <a:pt x="2679" y="8848"/>
                    <a:pt x="2736" y="8848"/>
                  </a:cubicBezTo>
                  <a:cubicBezTo>
                    <a:pt x="3299" y="8848"/>
                    <a:pt x="3362" y="8331"/>
                    <a:pt x="4038" y="7655"/>
                  </a:cubicBezTo>
                  <a:cubicBezTo>
                    <a:pt x="4723" y="7029"/>
                    <a:pt x="6958" y="3737"/>
                    <a:pt x="6958" y="3737"/>
                  </a:cubicBezTo>
                  <a:cubicBezTo>
                    <a:pt x="6502" y="2019"/>
                    <a:pt x="3999" y="1"/>
                    <a:pt x="2390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885729" y="4157523"/>
              <a:ext cx="557704" cy="242635"/>
            </a:xfrm>
            <a:custGeom>
              <a:avLst/>
              <a:gdLst/>
              <a:ahLst/>
              <a:cxnLst/>
              <a:rect l="l" t="t" r="r" b="b"/>
              <a:pathLst>
                <a:path w="17878" h="7778" extrusionOk="0">
                  <a:moveTo>
                    <a:pt x="453" y="0"/>
                  </a:moveTo>
                  <a:cubicBezTo>
                    <a:pt x="305" y="0"/>
                    <a:pt x="158" y="98"/>
                    <a:pt x="60" y="195"/>
                  </a:cubicBezTo>
                  <a:cubicBezTo>
                    <a:pt x="1" y="389"/>
                    <a:pt x="120" y="567"/>
                    <a:pt x="254" y="701"/>
                  </a:cubicBezTo>
                  <a:lnTo>
                    <a:pt x="17386" y="7778"/>
                  </a:lnTo>
                  <a:lnTo>
                    <a:pt x="17505" y="7778"/>
                  </a:lnTo>
                  <a:cubicBezTo>
                    <a:pt x="17625" y="7778"/>
                    <a:pt x="17759" y="7703"/>
                    <a:pt x="17818" y="7584"/>
                  </a:cubicBezTo>
                  <a:cubicBezTo>
                    <a:pt x="17878" y="7405"/>
                    <a:pt x="17818" y="7212"/>
                    <a:pt x="17625" y="7152"/>
                  </a:cubicBezTo>
                  <a:lnTo>
                    <a:pt x="552" y="16"/>
                  </a:lnTo>
                  <a:cubicBezTo>
                    <a:pt x="519" y="5"/>
                    <a:pt x="486" y="0"/>
                    <a:pt x="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7272859" y="4307945"/>
              <a:ext cx="230531" cy="312979"/>
            </a:xfrm>
            <a:custGeom>
              <a:avLst/>
              <a:gdLst/>
              <a:ahLst/>
              <a:cxnLst/>
              <a:rect l="l" t="t" r="r" b="b"/>
              <a:pathLst>
                <a:path w="7390" h="10033" extrusionOk="0">
                  <a:moveTo>
                    <a:pt x="7032" y="0"/>
                  </a:moveTo>
                  <a:cubicBezTo>
                    <a:pt x="6916" y="0"/>
                    <a:pt x="6789" y="42"/>
                    <a:pt x="6704" y="155"/>
                  </a:cubicBezTo>
                  <a:lnTo>
                    <a:pt x="135" y="9526"/>
                  </a:lnTo>
                  <a:cubicBezTo>
                    <a:pt x="1" y="9660"/>
                    <a:pt x="60" y="9838"/>
                    <a:pt x="194" y="9958"/>
                  </a:cubicBezTo>
                  <a:cubicBezTo>
                    <a:pt x="254" y="10032"/>
                    <a:pt x="313" y="10032"/>
                    <a:pt x="433" y="10032"/>
                  </a:cubicBezTo>
                  <a:cubicBezTo>
                    <a:pt x="507" y="10032"/>
                    <a:pt x="626" y="9958"/>
                    <a:pt x="686" y="9898"/>
                  </a:cubicBezTo>
                  <a:lnTo>
                    <a:pt x="7271" y="527"/>
                  </a:lnTo>
                  <a:cubicBezTo>
                    <a:pt x="7390" y="408"/>
                    <a:pt x="7390" y="155"/>
                    <a:pt x="7211" y="36"/>
                  </a:cubicBezTo>
                  <a:cubicBezTo>
                    <a:pt x="7162" y="14"/>
                    <a:pt x="7099" y="0"/>
                    <a:pt x="7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7609796" y="4407582"/>
              <a:ext cx="48352" cy="174286"/>
            </a:xfrm>
            <a:custGeom>
              <a:avLst/>
              <a:gdLst/>
              <a:ahLst/>
              <a:cxnLst/>
              <a:rect l="l" t="t" r="r" b="b"/>
              <a:pathLst>
                <a:path w="1550" h="5587" extrusionOk="0">
                  <a:moveTo>
                    <a:pt x="1430" y="0"/>
                  </a:moveTo>
                  <a:cubicBezTo>
                    <a:pt x="1430" y="0"/>
                    <a:pt x="1311" y="373"/>
                    <a:pt x="1177" y="879"/>
                  </a:cubicBezTo>
                  <a:cubicBezTo>
                    <a:pt x="1118" y="1117"/>
                    <a:pt x="998" y="1430"/>
                    <a:pt x="939" y="1743"/>
                  </a:cubicBezTo>
                  <a:cubicBezTo>
                    <a:pt x="879" y="2056"/>
                    <a:pt x="745" y="2428"/>
                    <a:pt x="686" y="2741"/>
                  </a:cubicBezTo>
                  <a:cubicBezTo>
                    <a:pt x="507" y="3412"/>
                    <a:pt x="313" y="4097"/>
                    <a:pt x="194" y="4663"/>
                  </a:cubicBezTo>
                  <a:cubicBezTo>
                    <a:pt x="60" y="5155"/>
                    <a:pt x="0" y="5467"/>
                    <a:pt x="0" y="5467"/>
                  </a:cubicBezTo>
                  <a:cubicBezTo>
                    <a:pt x="0" y="5527"/>
                    <a:pt x="0" y="5527"/>
                    <a:pt x="60" y="5587"/>
                  </a:cubicBezTo>
                  <a:lnTo>
                    <a:pt x="134" y="5527"/>
                  </a:lnTo>
                  <a:cubicBezTo>
                    <a:pt x="134" y="5527"/>
                    <a:pt x="194" y="5214"/>
                    <a:pt x="373" y="4663"/>
                  </a:cubicBezTo>
                  <a:cubicBezTo>
                    <a:pt x="507" y="4156"/>
                    <a:pt x="686" y="3486"/>
                    <a:pt x="879" y="2801"/>
                  </a:cubicBezTo>
                  <a:cubicBezTo>
                    <a:pt x="998" y="2488"/>
                    <a:pt x="1058" y="2116"/>
                    <a:pt x="1118" y="1803"/>
                  </a:cubicBezTo>
                  <a:cubicBezTo>
                    <a:pt x="1177" y="1490"/>
                    <a:pt x="1311" y="1177"/>
                    <a:pt x="1371" y="939"/>
                  </a:cubicBezTo>
                  <a:cubicBezTo>
                    <a:pt x="1490" y="432"/>
                    <a:pt x="1550" y="60"/>
                    <a:pt x="1550" y="60"/>
                  </a:cubicBezTo>
                  <a:cubicBezTo>
                    <a:pt x="1550" y="0"/>
                    <a:pt x="1550" y="0"/>
                    <a:pt x="149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7615816" y="4511306"/>
              <a:ext cx="154790" cy="80327"/>
            </a:xfrm>
            <a:custGeom>
              <a:avLst/>
              <a:gdLst/>
              <a:ahLst/>
              <a:cxnLst/>
              <a:rect l="l" t="t" r="r" b="b"/>
              <a:pathLst>
                <a:path w="4962" h="2575" extrusionOk="0">
                  <a:moveTo>
                    <a:pt x="4887" y="1"/>
                  </a:moveTo>
                  <a:cubicBezTo>
                    <a:pt x="4876" y="1"/>
                    <a:pt x="4862" y="7"/>
                    <a:pt x="4843" y="27"/>
                  </a:cubicBezTo>
                  <a:cubicBezTo>
                    <a:pt x="4843" y="27"/>
                    <a:pt x="4530" y="161"/>
                    <a:pt x="4098" y="340"/>
                  </a:cubicBezTo>
                  <a:cubicBezTo>
                    <a:pt x="3591" y="593"/>
                    <a:pt x="3040" y="906"/>
                    <a:pt x="2414" y="1204"/>
                  </a:cubicBezTo>
                  <a:cubicBezTo>
                    <a:pt x="2101" y="1338"/>
                    <a:pt x="1804" y="1517"/>
                    <a:pt x="1550" y="1651"/>
                  </a:cubicBezTo>
                  <a:cubicBezTo>
                    <a:pt x="1237" y="1830"/>
                    <a:pt x="984" y="1949"/>
                    <a:pt x="746" y="2083"/>
                  </a:cubicBezTo>
                  <a:cubicBezTo>
                    <a:pt x="314" y="2321"/>
                    <a:pt x="1" y="2455"/>
                    <a:pt x="1" y="2455"/>
                  </a:cubicBezTo>
                  <a:lnTo>
                    <a:pt x="1" y="2574"/>
                  </a:lnTo>
                  <a:lnTo>
                    <a:pt x="60" y="2574"/>
                  </a:lnTo>
                  <a:cubicBezTo>
                    <a:pt x="60" y="2574"/>
                    <a:pt x="373" y="2455"/>
                    <a:pt x="805" y="2202"/>
                  </a:cubicBezTo>
                  <a:cubicBezTo>
                    <a:pt x="1059" y="2142"/>
                    <a:pt x="1297" y="1949"/>
                    <a:pt x="1610" y="1830"/>
                  </a:cubicBezTo>
                  <a:cubicBezTo>
                    <a:pt x="1923" y="1710"/>
                    <a:pt x="2236" y="1517"/>
                    <a:pt x="2548" y="1398"/>
                  </a:cubicBezTo>
                  <a:cubicBezTo>
                    <a:pt x="3100" y="1085"/>
                    <a:pt x="3725" y="772"/>
                    <a:pt x="4157" y="534"/>
                  </a:cubicBezTo>
                  <a:cubicBezTo>
                    <a:pt x="4589" y="280"/>
                    <a:pt x="4902" y="87"/>
                    <a:pt x="4902" y="87"/>
                  </a:cubicBezTo>
                  <a:cubicBezTo>
                    <a:pt x="4962" y="87"/>
                    <a:pt x="4962" y="27"/>
                    <a:pt x="4962" y="27"/>
                  </a:cubicBezTo>
                  <a:cubicBezTo>
                    <a:pt x="4922" y="27"/>
                    <a:pt x="4909" y="1"/>
                    <a:pt x="488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7615816" y="4599494"/>
              <a:ext cx="137601" cy="86940"/>
            </a:xfrm>
            <a:custGeom>
              <a:avLst/>
              <a:gdLst/>
              <a:ahLst/>
              <a:cxnLst/>
              <a:rect l="l" t="t" r="r" b="b"/>
              <a:pathLst>
                <a:path w="4411" h="2787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239" y="314"/>
                    <a:pt x="686" y="552"/>
                  </a:cubicBezTo>
                  <a:cubicBezTo>
                    <a:pt x="865" y="686"/>
                    <a:pt x="1118" y="805"/>
                    <a:pt x="1357" y="984"/>
                  </a:cubicBezTo>
                  <a:cubicBezTo>
                    <a:pt x="1610" y="1178"/>
                    <a:pt x="1863" y="1297"/>
                    <a:pt x="2176" y="1490"/>
                  </a:cubicBezTo>
                  <a:cubicBezTo>
                    <a:pt x="2668" y="1803"/>
                    <a:pt x="3219" y="2176"/>
                    <a:pt x="3666" y="2414"/>
                  </a:cubicBezTo>
                  <a:cubicBezTo>
                    <a:pt x="4038" y="2667"/>
                    <a:pt x="4336" y="2787"/>
                    <a:pt x="4336" y="2787"/>
                  </a:cubicBezTo>
                  <a:lnTo>
                    <a:pt x="4411" y="2787"/>
                  </a:lnTo>
                  <a:lnTo>
                    <a:pt x="4411" y="2667"/>
                  </a:lnTo>
                  <a:cubicBezTo>
                    <a:pt x="4411" y="2667"/>
                    <a:pt x="4157" y="2474"/>
                    <a:pt x="3725" y="2235"/>
                  </a:cubicBezTo>
                  <a:cubicBezTo>
                    <a:pt x="3353" y="1982"/>
                    <a:pt x="2787" y="1610"/>
                    <a:pt x="2236" y="1297"/>
                  </a:cubicBezTo>
                  <a:cubicBezTo>
                    <a:pt x="1982" y="1118"/>
                    <a:pt x="1729" y="984"/>
                    <a:pt x="1491" y="805"/>
                  </a:cubicBezTo>
                  <a:cubicBezTo>
                    <a:pt x="1178" y="686"/>
                    <a:pt x="984" y="492"/>
                    <a:pt x="746" y="373"/>
                  </a:cubicBezTo>
                  <a:cubicBezTo>
                    <a:pt x="373" y="180"/>
                    <a:pt x="60" y="1"/>
                    <a:pt x="6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7602340" y="4612970"/>
              <a:ext cx="17251" cy="156661"/>
            </a:xfrm>
            <a:custGeom>
              <a:avLst/>
              <a:gdLst/>
              <a:ahLst/>
              <a:cxnLst/>
              <a:rect l="l" t="t" r="r" b="b"/>
              <a:pathLst>
                <a:path w="553" h="5022" extrusionOk="0">
                  <a:moveTo>
                    <a:pt x="1" y="1"/>
                  </a:moveTo>
                  <a:lnTo>
                    <a:pt x="1" y="60"/>
                  </a:lnTo>
                  <a:lnTo>
                    <a:pt x="1" y="865"/>
                  </a:lnTo>
                  <a:cubicBezTo>
                    <a:pt x="60" y="1058"/>
                    <a:pt x="60" y="1371"/>
                    <a:pt x="60" y="1610"/>
                  </a:cubicBezTo>
                  <a:cubicBezTo>
                    <a:pt x="60" y="1923"/>
                    <a:pt x="120" y="2235"/>
                    <a:pt x="120" y="2548"/>
                  </a:cubicBezTo>
                  <a:cubicBezTo>
                    <a:pt x="180" y="3159"/>
                    <a:pt x="239" y="3725"/>
                    <a:pt x="299" y="4217"/>
                  </a:cubicBezTo>
                  <a:cubicBezTo>
                    <a:pt x="373" y="4649"/>
                    <a:pt x="433" y="4962"/>
                    <a:pt x="433" y="4962"/>
                  </a:cubicBezTo>
                  <a:cubicBezTo>
                    <a:pt x="433" y="4962"/>
                    <a:pt x="433" y="5021"/>
                    <a:pt x="492" y="5021"/>
                  </a:cubicBezTo>
                  <a:lnTo>
                    <a:pt x="552" y="4962"/>
                  </a:lnTo>
                  <a:cubicBezTo>
                    <a:pt x="552" y="4962"/>
                    <a:pt x="492" y="4649"/>
                    <a:pt x="492" y="4157"/>
                  </a:cubicBezTo>
                  <a:cubicBezTo>
                    <a:pt x="492" y="3725"/>
                    <a:pt x="433" y="3099"/>
                    <a:pt x="373" y="2489"/>
                  </a:cubicBezTo>
                  <a:cubicBezTo>
                    <a:pt x="299" y="2176"/>
                    <a:pt x="299" y="1923"/>
                    <a:pt x="299" y="1610"/>
                  </a:cubicBezTo>
                  <a:cubicBezTo>
                    <a:pt x="239" y="1297"/>
                    <a:pt x="239" y="1058"/>
                    <a:pt x="180" y="805"/>
                  </a:cubicBezTo>
                  <a:cubicBezTo>
                    <a:pt x="120" y="373"/>
                    <a:pt x="120" y="60"/>
                    <a:pt x="120" y="60"/>
                  </a:cubicBezTo>
                  <a:cubicBezTo>
                    <a:pt x="120" y="60"/>
                    <a:pt x="60" y="1"/>
                    <a:pt x="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7466642" y="4603206"/>
              <a:ext cx="125997" cy="107872"/>
            </a:xfrm>
            <a:custGeom>
              <a:avLst/>
              <a:gdLst/>
              <a:ahLst/>
              <a:cxnLst/>
              <a:rect l="l" t="t" r="r" b="b"/>
              <a:pathLst>
                <a:path w="4039" h="3458" extrusionOk="0">
                  <a:moveTo>
                    <a:pt x="3978" y="1"/>
                  </a:moveTo>
                  <a:cubicBezTo>
                    <a:pt x="3978" y="1"/>
                    <a:pt x="3725" y="195"/>
                    <a:pt x="3353" y="493"/>
                  </a:cubicBezTo>
                  <a:cubicBezTo>
                    <a:pt x="2980" y="805"/>
                    <a:pt x="2489" y="1237"/>
                    <a:pt x="1982" y="1610"/>
                  </a:cubicBezTo>
                  <a:cubicBezTo>
                    <a:pt x="1744" y="1863"/>
                    <a:pt x="1491" y="2057"/>
                    <a:pt x="1237" y="2236"/>
                  </a:cubicBezTo>
                  <a:cubicBezTo>
                    <a:pt x="1059" y="2489"/>
                    <a:pt x="805" y="2668"/>
                    <a:pt x="626" y="2802"/>
                  </a:cubicBezTo>
                  <a:cubicBezTo>
                    <a:pt x="314" y="3100"/>
                    <a:pt x="60" y="3353"/>
                    <a:pt x="60" y="3353"/>
                  </a:cubicBezTo>
                  <a:cubicBezTo>
                    <a:pt x="1" y="3353"/>
                    <a:pt x="1" y="3412"/>
                    <a:pt x="60" y="3412"/>
                  </a:cubicBezTo>
                  <a:cubicBezTo>
                    <a:pt x="60" y="3442"/>
                    <a:pt x="75" y="3457"/>
                    <a:pt x="90" y="3457"/>
                  </a:cubicBezTo>
                  <a:cubicBezTo>
                    <a:pt x="105" y="3457"/>
                    <a:pt x="120" y="3442"/>
                    <a:pt x="120" y="3412"/>
                  </a:cubicBezTo>
                  <a:cubicBezTo>
                    <a:pt x="120" y="3412"/>
                    <a:pt x="373" y="3234"/>
                    <a:pt x="746" y="2921"/>
                  </a:cubicBezTo>
                  <a:cubicBezTo>
                    <a:pt x="924" y="2802"/>
                    <a:pt x="1178" y="2608"/>
                    <a:pt x="1431" y="2429"/>
                  </a:cubicBezTo>
                  <a:cubicBezTo>
                    <a:pt x="1610" y="2236"/>
                    <a:pt x="1863" y="2057"/>
                    <a:pt x="2116" y="1804"/>
                  </a:cubicBezTo>
                  <a:cubicBezTo>
                    <a:pt x="2608" y="1371"/>
                    <a:pt x="3099" y="999"/>
                    <a:pt x="3412" y="627"/>
                  </a:cubicBezTo>
                  <a:cubicBezTo>
                    <a:pt x="3785" y="314"/>
                    <a:pt x="4038" y="120"/>
                    <a:pt x="4038" y="120"/>
                  </a:cubicBezTo>
                  <a:lnTo>
                    <a:pt x="4038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418321" y="4555915"/>
              <a:ext cx="166394" cy="41770"/>
            </a:xfrm>
            <a:custGeom>
              <a:avLst/>
              <a:gdLst/>
              <a:ahLst/>
              <a:cxnLst/>
              <a:rect l="l" t="t" r="r" b="b"/>
              <a:pathLst>
                <a:path w="5334" h="1339" extrusionOk="0">
                  <a:moveTo>
                    <a:pt x="18" y="1"/>
                  </a:moveTo>
                  <a:cubicBezTo>
                    <a:pt x="0" y="1"/>
                    <a:pt x="0" y="27"/>
                    <a:pt x="0" y="27"/>
                  </a:cubicBezTo>
                  <a:lnTo>
                    <a:pt x="0" y="87"/>
                  </a:lnTo>
                  <a:cubicBezTo>
                    <a:pt x="0" y="87"/>
                    <a:pt x="373" y="221"/>
                    <a:pt x="864" y="340"/>
                  </a:cubicBezTo>
                  <a:cubicBezTo>
                    <a:pt x="1118" y="400"/>
                    <a:pt x="1356" y="459"/>
                    <a:pt x="1669" y="519"/>
                  </a:cubicBezTo>
                  <a:cubicBezTo>
                    <a:pt x="1982" y="653"/>
                    <a:pt x="2295" y="712"/>
                    <a:pt x="2667" y="772"/>
                  </a:cubicBezTo>
                  <a:cubicBezTo>
                    <a:pt x="3293" y="891"/>
                    <a:pt x="3963" y="1085"/>
                    <a:pt x="4470" y="1144"/>
                  </a:cubicBezTo>
                  <a:cubicBezTo>
                    <a:pt x="4961" y="1264"/>
                    <a:pt x="5274" y="1338"/>
                    <a:pt x="5274" y="1338"/>
                  </a:cubicBezTo>
                  <a:cubicBezTo>
                    <a:pt x="5334" y="1338"/>
                    <a:pt x="5334" y="1338"/>
                    <a:pt x="5334" y="1264"/>
                  </a:cubicBezTo>
                  <a:lnTo>
                    <a:pt x="5334" y="1204"/>
                  </a:lnTo>
                  <a:cubicBezTo>
                    <a:pt x="5334" y="1204"/>
                    <a:pt x="4961" y="1144"/>
                    <a:pt x="4470" y="1025"/>
                  </a:cubicBezTo>
                  <a:cubicBezTo>
                    <a:pt x="4038" y="891"/>
                    <a:pt x="3352" y="712"/>
                    <a:pt x="2667" y="519"/>
                  </a:cubicBezTo>
                  <a:cubicBezTo>
                    <a:pt x="2354" y="459"/>
                    <a:pt x="2041" y="400"/>
                    <a:pt x="1729" y="340"/>
                  </a:cubicBezTo>
                  <a:cubicBezTo>
                    <a:pt x="1431" y="280"/>
                    <a:pt x="1118" y="221"/>
                    <a:pt x="864" y="146"/>
                  </a:cubicBezTo>
                  <a:cubicBezTo>
                    <a:pt x="373" y="87"/>
                    <a:pt x="60" y="27"/>
                    <a:pt x="60" y="27"/>
                  </a:cubicBezTo>
                  <a:cubicBezTo>
                    <a:pt x="40" y="7"/>
                    <a:pt x="27" y="1"/>
                    <a:pt x="18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7503358" y="4427079"/>
              <a:ext cx="92992" cy="156661"/>
            </a:xfrm>
            <a:custGeom>
              <a:avLst/>
              <a:gdLst/>
              <a:ahLst/>
              <a:cxnLst/>
              <a:rect l="l" t="t" r="r" b="b"/>
              <a:pathLst>
                <a:path w="2981" h="5022" extrusionOk="0">
                  <a:moveTo>
                    <a:pt x="60" y="1"/>
                  </a:moveTo>
                  <a:cubicBezTo>
                    <a:pt x="1" y="60"/>
                    <a:pt x="1" y="60"/>
                    <a:pt x="60" y="120"/>
                  </a:cubicBezTo>
                  <a:cubicBezTo>
                    <a:pt x="60" y="120"/>
                    <a:pt x="194" y="433"/>
                    <a:pt x="433" y="865"/>
                  </a:cubicBezTo>
                  <a:cubicBezTo>
                    <a:pt x="686" y="1371"/>
                    <a:pt x="1058" y="1982"/>
                    <a:pt x="1371" y="2608"/>
                  </a:cubicBezTo>
                  <a:cubicBezTo>
                    <a:pt x="1550" y="2861"/>
                    <a:pt x="1744" y="3159"/>
                    <a:pt x="1922" y="3472"/>
                  </a:cubicBezTo>
                  <a:cubicBezTo>
                    <a:pt x="2116" y="3785"/>
                    <a:pt x="2235" y="4038"/>
                    <a:pt x="2355" y="4217"/>
                  </a:cubicBezTo>
                  <a:cubicBezTo>
                    <a:pt x="2667" y="4723"/>
                    <a:pt x="2861" y="5021"/>
                    <a:pt x="2861" y="5021"/>
                  </a:cubicBezTo>
                  <a:lnTo>
                    <a:pt x="2921" y="5021"/>
                  </a:lnTo>
                  <a:cubicBezTo>
                    <a:pt x="2980" y="5021"/>
                    <a:pt x="2980" y="4962"/>
                    <a:pt x="2980" y="4962"/>
                  </a:cubicBezTo>
                  <a:cubicBezTo>
                    <a:pt x="2980" y="4962"/>
                    <a:pt x="2801" y="4649"/>
                    <a:pt x="2548" y="4157"/>
                  </a:cubicBezTo>
                  <a:cubicBezTo>
                    <a:pt x="2429" y="3904"/>
                    <a:pt x="2235" y="3666"/>
                    <a:pt x="2116" y="3353"/>
                  </a:cubicBezTo>
                  <a:cubicBezTo>
                    <a:pt x="1922" y="3099"/>
                    <a:pt x="1744" y="2787"/>
                    <a:pt x="1610" y="2489"/>
                  </a:cubicBezTo>
                  <a:cubicBezTo>
                    <a:pt x="1237" y="1863"/>
                    <a:pt x="865" y="1237"/>
                    <a:pt x="626" y="805"/>
                  </a:cubicBezTo>
                  <a:cubicBezTo>
                    <a:pt x="314" y="314"/>
                    <a:pt x="120" y="60"/>
                    <a:pt x="120" y="60"/>
                  </a:cubicBezTo>
                  <a:cubicBezTo>
                    <a:pt x="120" y="1"/>
                    <a:pt x="60" y="1"/>
                    <a:pt x="6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6676597" y="4556757"/>
              <a:ext cx="187794" cy="26984"/>
            </a:xfrm>
            <a:custGeom>
              <a:avLst/>
              <a:gdLst/>
              <a:ahLst/>
              <a:cxnLst/>
              <a:rect l="l" t="t" r="r" b="b"/>
              <a:pathLst>
                <a:path w="6020" h="865" extrusionOk="0">
                  <a:moveTo>
                    <a:pt x="61" y="0"/>
                  </a:moveTo>
                  <a:cubicBezTo>
                    <a:pt x="61" y="0"/>
                    <a:pt x="1" y="0"/>
                    <a:pt x="1" y="60"/>
                  </a:cubicBezTo>
                  <a:lnTo>
                    <a:pt x="61" y="119"/>
                  </a:lnTo>
                  <a:cubicBezTo>
                    <a:pt x="61" y="119"/>
                    <a:pt x="433" y="194"/>
                    <a:pt x="999" y="253"/>
                  </a:cubicBezTo>
                  <a:cubicBezTo>
                    <a:pt x="1237" y="313"/>
                    <a:pt x="1550" y="373"/>
                    <a:pt x="1923" y="373"/>
                  </a:cubicBezTo>
                  <a:cubicBezTo>
                    <a:pt x="2236" y="432"/>
                    <a:pt x="2608" y="492"/>
                    <a:pt x="2980" y="566"/>
                  </a:cubicBezTo>
                  <a:cubicBezTo>
                    <a:pt x="3725" y="626"/>
                    <a:pt x="4470" y="745"/>
                    <a:pt x="5021" y="805"/>
                  </a:cubicBezTo>
                  <a:cubicBezTo>
                    <a:pt x="5528" y="805"/>
                    <a:pt x="5900" y="864"/>
                    <a:pt x="5900" y="864"/>
                  </a:cubicBezTo>
                  <a:cubicBezTo>
                    <a:pt x="5960" y="864"/>
                    <a:pt x="5960" y="864"/>
                    <a:pt x="5960" y="805"/>
                  </a:cubicBezTo>
                  <a:cubicBezTo>
                    <a:pt x="6020" y="805"/>
                    <a:pt x="5960" y="745"/>
                    <a:pt x="5960" y="745"/>
                  </a:cubicBezTo>
                  <a:cubicBezTo>
                    <a:pt x="5960" y="745"/>
                    <a:pt x="5588" y="685"/>
                    <a:pt x="5021" y="626"/>
                  </a:cubicBezTo>
                  <a:cubicBezTo>
                    <a:pt x="4470" y="492"/>
                    <a:pt x="3725" y="432"/>
                    <a:pt x="3040" y="313"/>
                  </a:cubicBezTo>
                  <a:cubicBezTo>
                    <a:pt x="2668" y="253"/>
                    <a:pt x="2295" y="253"/>
                    <a:pt x="1923" y="194"/>
                  </a:cubicBezTo>
                  <a:cubicBezTo>
                    <a:pt x="1610" y="119"/>
                    <a:pt x="1297" y="119"/>
                    <a:pt x="999" y="60"/>
                  </a:cubicBezTo>
                  <a:cubicBezTo>
                    <a:pt x="433" y="60"/>
                    <a:pt x="61" y="0"/>
                    <a:pt x="61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763507" y="4430791"/>
              <a:ext cx="106936" cy="149237"/>
            </a:xfrm>
            <a:custGeom>
              <a:avLst/>
              <a:gdLst/>
              <a:ahLst/>
              <a:cxnLst/>
              <a:rect l="l" t="t" r="r" b="b"/>
              <a:pathLst>
                <a:path w="3428" h="4784" extrusionOk="0">
                  <a:moveTo>
                    <a:pt x="1" y="1"/>
                  </a:moveTo>
                  <a:lnTo>
                    <a:pt x="1" y="61"/>
                  </a:lnTo>
                  <a:cubicBezTo>
                    <a:pt x="1" y="61"/>
                    <a:pt x="194" y="373"/>
                    <a:pt x="507" y="805"/>
                  </a:cubicBezTo>
                  <a:cubicBezTo>
                    <a:pt x="820" y="1252"/>
                    <a:pt x="1193" y="1863"/>
                    <a:pt x="1625" y="2429"/>
                  </a:cubicBezTo>
                  <a:cubicBezTo>
                    <a:pt x="1803" y="2742"/>
                    <a:pt x="1997" y="3040"/>
                    <a:pt x="2235" y="3293"/>
                  </a:cubicBezTo>
                  <a:cubicBezTo>
                    <a:pt x="2429" y="3547"/>
                    <a:pt x="2608" y="3859"/>
                    <a:pt x="2742" y="4038"/>
                  </a:cubicBezTo>
                  <a:cubicBezTo>
                    <a:pt x="3055" y="4470"/>
                    <a:pt x="3293" y="4783"/>
                    <a:pt x="3293" y="4783"/>
                  </a:cubicBezTo>
                  <a:lnTo>
                    <a:pt x="3353" y="4783"/>
                  </a:lnTo>
                  <a:cubicBezTo>
                    <a:pt x="3427" y="4723"/>
                    <a:pt x="3427" y="4723"/>
                    <a:pt x="3427" y="4664"/>
                  </a:cubicBezTo>
                  <a:cubicBezTo>
                    <a:pt x="3427" y="4664"/>
                    <a:pt x="3174" y="4411"/>
                    <a:pt x="2921" y="3919"/>
                  </a:cubicBezTo>
                  <a:cubicBezTo>
                    <a:pt x="2742" y="3725"/>
                    <a:pt x="2548" y="3487"/>
                    <a:pt x="2369" y="3174"/>
                  </a:cubicBezTo>
                  <a:cubicBezTo>
                    <a:pt x="2176" y="2921"/>
                    <a:pt x="1997" y="2608"/>
                    <a:pt x="1803" y="2295"/>
                  </a:cubicBezTo>
                  <a:cubicBezTo>
                    <a:pt x="1371" y="1744"/>
                    <a:pt x="939" y="1118"/>
                    <a:pt x="626" y="746"/>
                  </a:cubicBezTo>
                  <a:cubicBezTo>
                    <a:pt x="314" y="314"/>
                    <a:pt x="75" y="1"/>
                    <a:pt x="75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870412" y="4417315"/>
              <a:ext cx="59957" cy="162713"/>
            </a:xfrm>
            <a:custGeom>
              <a:avLst/>
              <a:gdLst/>
              <a:ahLst/>
              <a:cxnLst/>
              <a:rect l="l" t="t" r="r" b="b"/>
              <a:pathLst>
                <a:path w="1922" h="5216" extrusionOk="0">
                  <a:moveTo>
                    <a:pt x="1922" y="1"/>
                  </a:moveTo>
                  <a:cubicBezTo>
                    <a:pt x="1862" y="1"/>
                    <a:pt x="1862" y="1"/>
                    <a:pt x="1788" y="61"/>
                  </a:cubicBezTo>
                  <a:cubicBezTo>
                    <a:pt x="1788" y="61"/>
                    <a:pt x="1669" y="373"/>
                    <a:pt x="1490" y="805"/>
                  </a:cubicBezTo>
                  <a:cubicBezTo>
                    <a:pt x="1296" y="1312"/>
                    <a:pt x="1118" y="1923"/>
                    <a:pt x="864" y="2548"/>
                  </a:cubicBezTo>
                  <a:cubicBezTo>
                    <a:pt x="745" y="2861"/>
                    <a:pt x="611" y="3234"/>
                    <a:pt x="551" y="3472"/>
                  </a:cubicBezTo>
                  <a:cubicBezTo>
                    <a:pt x="432" y="3785"/>
                    <a:pt x="298" y="4098"/>
                    <a:pt x="239" y="4351"/>
                  </a:cubicBezTo>
                  <a:cubicBezTo>
                    <a:pt x="119" y="4783"/>
                    <a:pt x="0" y="5155"/>
                    <a:pt x="0" y="5155"/>
                  </a:cubicBezTo>
                  <a:cubicBezTo>
                    <a:pt x="0" y="5155"/>
                    <a:pt x="0" y="5215"/>
                    <a:pt x="60" y="5215"/>
                  </a:cubicBezTo>
                  <a:cubicBezTo>
                    <a:pt x="60" y="5215"/>
                    <a:pt x="119" y="5215"/>
                    <a:pt x="119" y="5155"/>
                  </a:cubicBezTo>
                  <a:cubicBezTo>
                    <a:pt x="119" y="5155"/>
                    <a:pt x="239" y="4843"/>
                    <a:pt x="432" y="4411"/>
                  </a:cubicBezTo>
                  <a:cubicBezTo>
                    <a:pt x="492" y="4157"/>
                    <a:pt x="611" y="3844"/>
                    <a:pt x="745" y="3606"/>
                  </a:cubicBezTo>
                  <a:cubicBezTo>
                    <a:pt x="864" y="3293"/>
                    <a:pt x="924" y="2980"/>
                    <a:pt x="1043" y="2668"/>
                  </a:cubicBezTo>
                  <a:cubicBezTo>
                    <a:pt x="1296" y="1982"/>
                    <a:pt x="1550" y="1372"/>
                    <a:pt x="1669" y="865"/>
                  </a:cubicBezTo>
                  <a:cubicBezTo>
                    <a:pt x="1862" y="373"/>
                    <a:pt x="1922" y="61"/>
                    <a:pt x="1922" y="61"/>
                  </a:cubicBezTo>
                  <a:lnTo>
                    <a:pt x="1922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875965" y="4541409"/>
              <a:ext cx="164554" cy="42332"/>
            </a:xfrm>
            <a:custGeom>
              <a:avLst/>
              <a:gdLst/>
              <a:ahLst/>
              <a:cxnLst/>
              <a:rect l="l" t="t" r="r" b="b"/>
              <a:pathLst>
                <a:path w="5275" h="1357" extrusionOk="0">
                  <a:moveTo>
                    <a:pt x="5215" y="1"/>
                  </a:moveTo>
                  <a:cubicBezTo>
                    <a:pt x="5215" y="1"/>
                    <a:pt x="4902" y="60"/>
                    <a:pt x="4411" y="179"/>
                  </a:cubicBezTo>
                  <a:cubicBezTo>
                    <a:pt x="3919" y="239"/>
                    <a:pt x="3234" y="433"/>
                    <a:pt x="2608" y="552"/>
                  </a:cubicBezTo>
                  <a:cubicBezTo>
                    <a:pt x="2295" y="611"/>
                    <a:pt x="1982" y="745"/>
                    <a:pt x="1684" y="805"/>
                  </a:cubicBezTo>
                  <a:cubicBezTo>
                    <a:pt x="1372" y="865"/>
                    <a:pt x="1059" y="924"/>
                    <a:pt x="805" y="984"/>
                  </a:cubicBezTo>
                  <a:cubicBezTo>
                    <a:pt x="373" y="1118"/>
                    <a:pt x="1" y="1237"/>
                    <a:pt x="1" y="1237"/>
                  </a:cubicBezTo>
                  <a:lnTo>
                    <a:pt x="1" y="1297"/>
                  </a:lnTo>
                  <a:cubicBezTo>
                    <a:pt x="1" y="1356"/>
                    <a:pt x="1" y="1356"/>
                    <a:pt x="61" y="1356"/>
                  </a:cubicBezTo>
                  <a:cubicBezTo>
                    <a:pt x="61" y="1356"/>
                    <a:pt x="373" y="1297"/>
                    <a:pt x="865" y="1177"/>
                  </a:cubicBezTo>
                  <a:cubicBezTo>
                    <a:pt x="1118" y="1118"/>
                    <a:pt x="1431" y="1058"/>
                    <a:pt x="1684" y="984"/>
                  </a:cubicBezTo>
                  <a:cubicBezTo>
                    <a:pt x="1982" y="924"/>
                    <a:pt x="2355" y="865"/>
                    <a:pt x="2668" y="805"/>
                  </a:cubicBezTo>
                  <a:cubicBezTo>
                    <a:pt x="3293" y="611"/>
                    <a:pt x="3979" y="492"/>
                    <a:pt x="4470" y="313"/>
                  </a:cubicBezTo>
                  <a:cubicBezTo>
                    <a:pt x="4902" y="179"/>
                    <a:pt x="5275" y="120"/>
                    <a:pt x="5275" y="120"/>
                  </a:cubicBezTo>
                  <a:lnTo>
                    <a:pt x="5275" y="60"/>
                  </a:lnTo>
                  <a:cubicBezTo>
                    <a:pt x="5275" y="1"/>
                    <a:pt x="5275" y="1"/>
                    <a:pt x="5215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874124" y="4586486"/>
              <a:ext cx="131549" cy="112957"/>
            </a:xfrm>
            <a:custGeom>
              <a:avLst/>
              <a:gdLst/>
              <a:ahLst/>
              <a:cxnLst/>
              <a:rect l="l" t="t" r="r" b="b"/>
              <a:pathLst>
                <a:path w="4217" h="3621" extrusionOk="0">
                  <a:moveTo>
                    <a:pt x="30" y="1"/>
                  </a:moveTo>
                  <a:cubicBezTo>
                    <a:pt x="15" y="1"/>
                    <a:pt x="0" y="16"/>
                    <a:pt x="0" y="45"/>
                  </a:cubicBezTo>
                  <a:lnTo>
                    <a:pt x="0" y="105"/>
                  </a:lnTo>
                  <a:cubicBezTo>
                    <a:pt x="0" y="105"/>
                    <a:pt x="254" y="358"/>
                    <a:pt x="626" y="656"/>
                  </a:cubicBezTo>
                  <a:cubicBezTo>
                    <a:pt x="999" y="1029"/>
                    <a:pt x="1490" y="1475"/>
                    <a:pt x="2041" y="1907"/>
                  </a:cubicBezTo>
                  <a:cubicBezTo>
                    <a:pt x="2295" y="2086"/>
                    <a:pt x="2548" y="2340"/>
                    <a:pt x="2786" y="2518"/>
                  </a:cubicBezTo>
                  <a:cubicBezTo>
                    <a:pt x="3040" y="2712"/>
                    <a:pt x="3293" y="2891"/>
                    <a:pt x="3472" y="3084"/>
                  </a:cubicBezTo>
                  <a:cubicBezTo>
                    <a:pt x="3844" y="3397"/>
                    <a:pt x="4157" y="3576"/>
                    <a:pt x="4157" y="3576"/>
                  </a:cubicBezTo>
                  <a:cubicBezTo>
                    <a:pt x="4157" y="3606"/>
                    <a:pt x="4172" y="3621"/>
                    <a:pt x="4187" y="3621"/>
                  </a:cubicBezTo>
                  <a:cubicBezTo>
                    <a:pt x="4202" y="3621"/>
                    <a:pt x="4216" y="3606"/>
                    <a:pt x="4216" y="3576"/>
                  </a:cubicBezTo>
                  <a:lnTo>
                    <a:pt x="4216" y="3516"/>
                  </a:lnTo>
                  <a:cubicBezTo>
                    <a:pt x="4216" y="3516"/>
                    <a:pt x="3978" y="3263"/>
                    <a:pt x="3606" y="2965"/>
                  </a:cubicBezTo>
                  <a:cubicBezTo>
                    <a:pt x="3412" y="2772"/>
                    <a:pt x="3159" y="2593"/>
                    <a:pt x="2920" y="2399"/>
                  </a:cubicBezTo>
                  <a:cubicBezTo>
                    <a:pt x="2667" y="2146"/>
                    <a:pt x="2414" y="1967"/>
                    <a:pt x="2175" y="1714"/>
                  </a:cubicBezTo>
                  <a:cubicBezTo>
                    <a:pt x="1669" y="1282"/>
                    <a:pt x="1118" y="850"/>
                    <a:pt x="745" y="537"/>
                  </a:cubicBezTo>
                  <a:cubicBezTo>
                    <a:pt x="373" y="224"/>
                    <a:pt x="60" y="45"/>
                    <a:pt x="60" y="45"/>
                  </a:cubicBezTo>
                  <a:cubicBezTo>
                    <a:pt x="60" y="16"/>
                    <a:pt x="45" y="1"/>
                    <a:pt x="3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860648" y="4587889"/>
              <a:ext cx="11636" cy="184050"/>
            </a:xfrm>
            <a:custGeom>
              <a:avLst/>
              <a:gdLst/>
              <a:ahLst/>
              <a:cxnLst/>
              <a:rect l="l" t="t" r="r" b="b"/>
              <a:pathLst>
                <a:path w="373" h="5900" extrusionOk="0">
                  <a:moveTo>
                    <a:pt x="313" y="0"/>
                  </a:moveTo>
                  <a:lnTo>
                    <a:pt x="239" y="60"/>
                  </a:lnTo>
                  <a:cubicBezTo>
                    <a:pt x="239" y="60"/>
                    <a:pt x="239" y="432"/>
                    <a:pt x="179" y="984"/>
                  </a:cubicBezTo>
                  <a:cubicBezTo>
                    <a:pt x="120" y="1490"/>
                    <a:pt x="120" y="2235"/>
                    <a:pt x="60" y="2980"/>
                  </a:cubicBezTo>
                  <a:lnTo>
                    <a:pt x="60" y="4038"/>
                  </a:lnTo>
                  <a:cubicBezTo>
                    <a:pt x="0" y="4335"/>
                    <a:pt x="0" y="4648"/>
                    <a:pt x="0" y="4961"/>
                  </a:cubicBezTo>
                  <a:lnTo>
                    <a:pt x="0" y="5825"/>
                  </a:lnTo>
                  <a:cubicBezTo>
                    <a:pt x="0" y="5900"/>
                    <a:pt x="0" y="5900"/>
                    <a:pt x="60" y="5900"/>
                  </a:cubicBezTo>
                  <a:cubicBezTo>
                    <a:pt x="60" y="5900"/>
                    <a:pt x="120" y="5900"/>
                    <a:pt x="120" y="5825"/>
                  </a:cubicBezTo>
                  <a:cubicBezTo>
                    <a:pt x="120" y="5825"/>
                    <a:pt x="120" y="5453"/>
                    <a:pt x="179" y="4961"/>
                  </a:cubicBezTo>
                  <a:cubicBezTo>
                    <a:pt x="179" y="4648"/>
                    <a:pt x="239" y="4335"/>
                    <a:pt x="239" y="4038"/>
                  </a:cubicBezTo>
                  <a:cubicBezTo>
                    <a:pt x="239" y="3665"/>
                    <a:pt x="313" y="3352"/>
                    <a:pt x="313" y="2980"/>
                  </a:cubicBezTo>
                  <a:cubicBezTo>
                    <a:pt x="313" y="2235"/>
                    <a:pt x="373" y="1550"/>
                    <a:pt x="373" y="984"/>
                  </a:cubicBezTo>
                  <a:lnTo>
                    <a:pt x="373" y="60"/>
                  </a:lnTo>
                  <a:cubicBezTo>
                    <a:pt x="373" y="60"/>
                    <a:pt x="373" y="0"/>
                    <a:pt x="31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719366" y="4583709"/>
              <a:ext cx="146897" cy="122253"/>
            </a:xfrm>
            <a:custGeom>
              <a:avLst/>
              <a:gdLst/>
              <a:ahLst/>
              <a:cxnLst/>
              <a:rect l="l" t="t" r="r" b="b"/>
              <a:pathLst>
                <a:path w="4709" h="3919" extrusionOk="0">
                  <a:moveTo>
                    <a:pt x="4589" y="0"/>
                  </a:moveTo>
                  <a:cubicBezTo>
                    <a:pt x="4589" y="0"/>
                    <a:pt x="4336" y="253"/>
                    <a:pt x="3844" y="566"/>
                  </a:cubicBezTo>
                  <a:cubicBezTo>
                    <a:pt x="3650" y="745"/>
                    <a:pt x="3412" y="939"/>
                    <a:pt x="3159" y="1192"/>
                  </a:cubicBezTo>
                  <a:cubicBezTo>
                    <a:pt x="2846" y="1371"/>
                    <a:pt x="2608" y="1624"/>
                    <a:pt x="2295" y="1862"/>
                  </a:cubicBezTo>
                  <a:cubicBezTo>
                    <a:pt x="1729" y="2369"/>
                    <a:pt x="1177" y="2801"/>
                    <a:pt x="745" y="3173"/>
                  </a:cubicBezTo>
                  <a:cubicBezTo>
                    <a:pt x="298" y="3546"/>
                    <a:pt x="60" y="3799"/>
                    <a:pt x="60" y="3799"/>
                  </a:cubicBezTo>
                  <a:cubicBezTo>
                    <a:pt x="1" y="3859"/>
                    <a:pt x="1" y="3859"/>
                    <a:pt x="60" y="3918"/>
                  </a:cubicBezTo>
                  <a:lnTo>
                    <a:pt x="120" y="3918"/>
                  </a:lnTo>
                  <a:cubicBezTo>
                    <a:pt x="120" y="3918"/>
                    <a:pt x="433" y="3665"/>
                    <a:pt x="865" y="3352"/>
                  </a:cubicBezTo>
                  <a:cubicBezTo>
                    <a:pt x="1297" y="2980"/>
                    <a:pt x="1863" y="2488"/>
                    <a:pt x="2414" y="2056"/>
                  </a:cubicBezTo>
                  <a:cubicBezTo>
                    <a:pt x="2727" y="1803"/>
                    <a:pt x="2980" y="1564"/>
                    <a:pt x="3278" y="1311"/>
                  </a:cubicBezTo>
                  <a:cubicBezTo>
                    <a:pt x="3531" y="1118"/>
                    <a:pt x="3784" y="879"/>
                    <a:pt x="3963" y="686"/>
                  </a:cubicBezTo>
                  <a:cubicBezTo>
                    <a:pt x="4395" y="373"/>
                    <a:pt x="4649" y="134"/>
                    <a:pt x="4649" y="134"/>
                  </a:cubicBezTo>
                  <a:cubicBezTo>
                    <a:pt x="4708" y="75"/>
                    <a:pt x="4708" y="75"/>
                    <a:pt x="4708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7609796" y="4115254"/>
              <a:ext cx="58116" cy="87845"/>
            </a:xfrm>
            <a:custGeom>
              <a:avLst/>
              <a:gdLst/>
              <a:ahLst/>
              <a:cxnLst/>
              <a:rect l="l" t="t" r="r" b="b"/>
              <a:pathLst>
                <a:path w="1863" h="2816" extrusionOk="0">
                  <a:moveTo>
                    <a:pt x="626" y="1"/>
                  </a:moveTo>
                  <a:cubicBezTo>
                    <a:pt x="60" y="1237"/>
                    <a:pt x="0" y="1922"/>
                    <a:pt x="626" y="2727"/>
                  </a:cubicBezTo>
                  <a:cubicBezTo>
                    <a:pt x="626" y="2727"/>
                    <a:pt x="820" y="2815"/>
                    <a:pt x="1037" y="2815"/>
                  </a:cubicBezTo>
                  <a:cubicBezTo>
                    <a:pt x="1228" y="2815"/>
                    <a:pt x="1438" y="2747"/>
                    <a:pt x="1550" y="2488"/>
                  </a:cubicBezTo>
                  <a:cubicBezTo>
                    <a:pt x="1862" y="1550"/>
                    <a:pt x="686" y="1"/>
                    <a:pt x="686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635701" y="4376294"/>
              <a:ext cx="453170" cy="421725"/>
            </a:xfrm>
            <a:custGeom>
              <a:avLst/>
              <a:gdLst/>
              <a:ahLst/>
              <a:cxnLst/>
              <a:rect l="l" t="t" r="r" b="b"/>
              <a:pathLst>
                <a:path w="14527" h="13519" extrusionOk="0">
                  <a:moveTo>
                    <a:pt x="7315" y="874"/>
                  </a:moveTo>
                  <a:cubicBezTo>
                    <a:pt x="10168" y="874"/>
                    <a:pt x="12652" y="2932"/>
                    <a:pt x="13111" y="5845"/>
                  </a:cubicBezTo>
                  <a:cubicBezTo>
                    <a:pt x="13602" y="9078"/>
                    <a:pt x="11427" y="12117"/>
                    <a:pt x="8195" y="12608"/>
                  </a:cubicBezTo>
                  <a:cubicBezTo>
                    <a:pt x="7888" y="12656"/>
                    <a:pt x="7583" y="12680"/>
                    <a:pt x="7282" y="12680"/>
                  </a:cubicBezTo>
                  <a:cubicBezTo>
                    <a:pt x="4421" y="12680"/>
                    <a:pt x="1889" y="10572"/>
                    <a:pt x="1431" y="7647"/>
                  </a:cubicBezTo>
                  <a:cubicBezTo>
                    <a:pt x="940" y="4415"/>
                    <a:pt x="3174" y="1435"/>
                    <a:pt x="6407" y="943"/>
                  </a:cubicBezTo>
                  <a:cubicBezTo>
                    <a:pt x="6712" y="897"/>
                    <a:pt x="7016" y="874"/>
                    <a:pt x="7315" y="874"/>
                  </a:cubicBezTo>
                  <a:close/>
                  <a:moveTo>
                    <a:pt x="7296" y="1"/>
                  </a:moveTo>
                  <a:cubicBezTo>
                    <a:pt x="6958" y="1"/>
                    <a:pt x="6616" y="26"/>
                    <a:pt x="6273" y="79"/>
                  </a:cubicBezTo>
                  <a:cubicBezTo>
                    <a:pt x="2548" y="631"/>
                    <a:pt x="1" y="4117"/>
                    <a:pt x="567" y="7767"/>
                  </a:cubicBezTo>
                  <a:cubicBezTo>
                    <a:pt x="1130" y="11119"/>
                    <a:pt x="3951" y="13518"/>
                    <a:pt x="7225" y="13518"/>
                  </a:cubicBezTo>
                  <a:cubicBezTo>
                    <a:pt x="7588" y="13518"/>
                    <a:pt x="7957" y="13489"/>
                    <a:pt x="8329" y="13428"/>
                  </a:cubicBezTo>
                  <a:cubicBezTo>
                    <a:pt x="11993" y="12861"/>
                    <a:pt x="14526" y="9450"/>
                    <a:pt x="13975" y="5726"/>
                  </a:cubicBezTo>
                  <a:cubicBezTo>
                    <a:pt x="13462" y="2404"/>
                    <a:pt x="10563" y="1"/>
                    <a:pt x="7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7389029" y="4374578"/>
              <a:ext cx="422474" cy="422474"/>
            </a:xfrm>
            <a:custGeom>
              <a:avLst/>
              <a:gdLst/>
              <a:ahLst/>
              <a:cxnLst/>
              <a:rect l="l" t="t" r="r" b="b"/>
              <a:pathLst>
                <a:path w="13543" h="13543" extrusionOk="0">
                  <a:moveTo>
                    <a:pt x="6764" y="879"/>
                  </a:moveTo>
                  <a:cubicBezTo>
                    <a:pt x="9997" y="879"/>
                    <a:pt x="12664" y="3546"/>
                    <a:pt x="12664" y="6779"/>
                  </a:cubicBezTo>
                  <a:cubicBezTo>
                    <a:pt x="12664" y="10056"/>
                    <a:pt x="9997" y="12663"/>
                    <a:pt x="6764" y="12663"/>
                  </a:cubicBezTo>
                  <a:cubicBezTo>
                    <a:pt x="3487" y="12663"/>
                    <a:pt x="880" y="10056"/>
                    <a:pt x="880" y="6779"/>
                  </a:cubicBezTo>
                  <a:cubicBezTo>
                    <a:pt x="880" y="3546"/>
                    <a:pt x="3487" y="879"/>
                    <a:pt x="6764" y="879"/>
                  </a:cubicBezTo>
                  <a:close/>
                  <a:moveTo>
                    <a:pt x="6764" y="0"/>
                  </a:moveTo>
                  <a:cubicBezTo>
                    <a:pt x="3040" y="0"/>
                    <a:pt x="1" y="3054"/>
                    <a:pt x="1" y="6779"/>
                  </a:cubicBezTo>
                  <a:cubicBezTo>
                    <a:pt x="1" y="10503"/>
                    <a:pt x="3040" y="13542"/>
                    <a:pt x="6764" y="13542"/>
                  </a:cubicBezTo>
                  <a:cubicBezTo>
                    <a:pt x="10489" y="13542"/>
                    <a:pt x="13543" y="10503"/>
                    <a:pt x="13543" y="6779"/>
                  </a:cubicBezTo>
                  <a:cubicBezTo>
                    <a:pt x="13543" y="3054"/>
                    <a:pt x="10489" y="0"/>
                    <a:pt x="676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850884" y="3373437"/>
              <a:ext cx="784024" cy="1146635"/>
            </a:xfrm>
            <a:custGeom>
              <a:avLst/>
              <a:gdLst/>
              <a:ahLst/>
              <a:cxnLst/>
              <a:rect l="l" t="t" r="r" b="b"/>
              <a:pathLst>
                <a:path w="25133" h="36757" extrusionOk="0">
                  <a:moveTo>
                    <a:pt x="12820" y="0"/>
                  </a:moveTo>
                  <a:cubicBezTo>
                    <a:pt x="12769" y="0"/>
                    <a:pt x="12717" y="2"/>
                    <a:pt x="12663" y="4"/>
                  </a:cubicBezTo>
                  <a:cubicBezTo>
                    <a:pt x="10176" y="138"/>
                    <a:pt x="10488" y="2924"/>
                    <a:pt x="10488" y="2924"/>
                  </a:cubicBezTo>
                  <a:cubicBezTo>
                    <a:pt x="10488" y="2924"/>
                    <a:pt x="9252" y="2120"/>
                    <a:pt x="7941" y="1866"/>
                  </a:cubicBezTo>
                  <a:cubicBezTo>
                    <a:pt x="7762" y="1866"/>
                    <a:pt x="7568" y="1807"/>
                    <a:pt x="7390" y="1807"/>
                  </a:cubicBezTo>
                  <a:lnTo>
                    <a:pt x="6883" y="1807"/>
                  </a:lnTo>
                  <a:cubicBezTo>
                    <a:pt x="6332" y="1807"/>
                    <a:pt x="5840" y="1866"/>
                    <a:pt x="5393" y="2000"/>
                  </a:cubicBezTo>
                  <a:cubicBezTo>
                    <a:pt x="5155" y="2060"/>
                    <a:pt x="4961" y="2120"/>
                    <a:pt x="4783" y="2179"/>
                  </a:cubicBezTo>
                  <a:cubicBezTo>
                    <a:pt x="1177" y="3416"/>
                    <a:pt x="1" y="7706"/>
                    <a:pt x="626" y="9568"/>
                  </a:cubicBezTo>
                  <a:cubicBezTo>
                    <a:pt x="1371" y="11803"/>
                    <a:pt x="4470" y="12727"/>
                    <a:pt x="4470" y="12727"/>
                  </a:cubicBezTo>
                  <a:cubicBezTo>
                    <a:pt x="4470" y="12727"/>
                    <a:pt x="3904" y="13978"/>
                    <a:pt x="3352" y="15587"/>
                  </a:cubicBezTo>
                  <a:cubicBezTo>
                    <a:pt x="3099" y="16332"/>
                    <a:pt x="2861" y="17136"/>
                    <a:pt x="2608" y="17941"/>
                  </a:cubicBezTo>
                  <a:cubicBezTo>
                    <a:pt x="2548" y="18254"/>
                    <a:pt x="2488" y="18507"/>
                    <a:pt x="2414" y="18820"/>
                  </a:cubicBezTo>
                  <a:cubicBezTo>
                    <a:pt x="2295" y="19371"/>
                    <a:pt x="2235" y="19997"/>
                    <a:pt x="2176" y="20548"/>
                  </a:cubicBezTo>
                  <a:cubicBezTo>
                    <a:pt x="2920" y="20429"/>
                    <a:pt x="3665" y="20250"/>
                    <a:pt x="4276" y="19997"/>
                  </a:cubicBezTo>
                  <a:cubicBezTo>
                    <a:pt x="4376" y="20020"/>
                    <a:pt x="4481" y="20032"/>
                    <a:pt x="4587" y="20032"/>
                  </a:cubicBezTo>
                  <a:cubicBezTo>
                    <a:pt x="5018" y="20032"/>
                    <a:pt x="5482" y="19837"/>
                    <a:pt x="5840" y="19431"/>
                  </a:cubicBezTo>
                  <a:cubicBezTo>
                    <a:pt x="6392" y="19192"/>
                    <a:pt x="6764" y="19058"/>
                    <a:pt x="6883" y="19058"/>
                  </a:cubicBezTo>
                  <a:cubicBezTo>
                    <a:pt x="7256" y="19058"/>
                    <a:pt x="7822" y="19877"/>
                    <a:pt x="7390" y="20369"/>
                  </a:cubicBezTo>
                  <a:cubicBezTo>
                    <a:pt x="7136" y="20682"/>
                    <a:pt x="4529" y="21427"/>
                    <a:pt x="2176" y="21427"/>
                  </a:cubicBezTo>
                  <a:cubicBezTo>
                    <a:pt x="3099" y="28071"/>
                    <a:pt x="10116" y="28741"/>
                    <a:pt x="10116" y="28741"/>
                  </a:cubicBezTo>
                  <a:lnTo>
                    <a:pt x="10116" y="30231"/>
                  </a:lnTo>
                  <a:cubicBezTo>
                    <a:pt x="10682" y="32719"/>
                    <a:pt x="12231" y="35013"/>
                    <a:pt x="12231" y="35013"/>
                  </a:cubicBezTo>
                  <a:cubicBezTo>
                    <a:pt x="12231" y="35013"/>
                    <a:pt x="10920" y="35445"/>
                    <a:pt x="10920" y="35818"/>
                  </a:cubicBezTo>
                  <a:cubicBezTo>
                    <a:pt x="10920" y="35892"/>
                    <a:pt x="11055" y="35952"/>
                    <a:pt x="11233" y="36011"/>
                  </a:cubicBezTo>
                  <a:cubicBezTo>
                    <a:pt x="11859" y="36324"/>
                    <a:pt x="13408" y="36697"/>
                    <a:pt x="14094" y="36756"/>
                  </a:cubicBezTo>
                  <a:lnTo>
                    <a:pt x="14213" y="36756"/>
                  </a:lnTo>
                  <a:cubicBezTo>
                    <a:pt x="14958" y="36756"/>
                    <a:pt x="16269" y="33658"/>
                    <a:pt x="16820" y="32600"/>
                  </a:cubicBezTo>
                  <a:cubicBezTo>
                    <a:pt x="17133" y="32034"/>
                    <a:pt x="18250" y="31721"/>
                    <a:pt x="19487" y="31289"/>
                  </a:cubicBezTo>
                  <a:cubicBezTo>
                    <a:pt x="20604" y="30857"/>
                    <a:pt x="21855" y="30425"/>
                    <a:pt x="22719" y="29620"/>
                  </a:cubicBezTo>
                  <a:cubicBezTo>
                    <a:pt x="23151" y="29248"/>
                    <a:pt x="23643" y="28816"/>
                    <a:pt x="24090" y="28309"/>
                  </a:cubicBezTo>
                  <a:cubicBezTo>
                    <a:pt x="24462" y="27818"/>
                    <a:pt x="24760" y="27252"/>
                    <a:pt x="24954" y="26507"/>
                  </a:cubicBezTo>
                  <a:cubicBezTo>
                    <a:pt x="25073" y="25762"/>
                    <a:pt x="25133" y="24898"/>
                    <a:pt x="24954" y="23781"/>
                  </a:cubicBezTo>
                  <a:cubicBezTo>
                    <a:pt x="24760" y="22544"/>
                    <a:pt x="24269" y="21054"/>
                    <a:pt x="23524" y="19192"/>
                  </a:cubicBezTo>
                  <a:cubicBezTo>
                    <a:pt x="20485" y="11863"/>
                    <a:pt x="12783" y="5099"/>
                    <a:pt x="12783" y="5099"/>
                  </a:cubicBezTo>
                  <a:lnTo>
                    <a:pt x="12783" y="5099"/>
                  </a:lnTo>
                  <a:cubicBezTo>
                    <a:pt x="12783" y="5099"/>
                    <a:pt x="12926" y="5128"/>
                    <a:pt x="13152" y="5128"/>
                  </a:cubicBezTo>
                  <a:cubicBezTo>
                    <a:pt x="13669" y="5128"/>
                    <a:pt x="14618" y="4977"/>
                    <a:pt x="15271" y="3982"/>
                  </a:cubicBezTo>
                  <a:cubicBezTo>
                    <a:pt x="16000" y="2698"/>
                    <a:pt x="15244" y="0"/>
                    <a:pt x="12820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860648" y="3859642"/>
              <a:ext cx="94833" cy="95893"/>
            </a:xfrm>
            <a:custGeom>
              <a:avLst/>
              <a:gdLst/>
              <a:ahLst/>
              <a:cxnLst/>
              <a:rect l="l" t="t" r="r" b="b"/>
              <a:pathLst>
                <a:path w="3040" h="3074" extrusionOk="0">
                  <a:moveTo>
                    <a:pt x="2980" y="1"/>
                  </a:moveTo>
                  <a:cubicBezTo>
                    <a:pt x="2980" y="1"/>
                    <a:pt x="373" y="433"/>
                    <a:pt x="0" y="2355"/>
                  </a:cubicBezTo>
                  <a:cubicBezTo>
                    <a:pt x="0" y="2608"/>
                    <a:pt x="0" y="2802"/>
                    <a:pt x="120" y="2921"/>
                  </a:cubicBezTo>
                  <a:cubicBezTo>
                    <a:pt x="227" y="3028"/>
                    <a:pt x="381" y="3074"/>
                    <a:pt x="554" y="3074"/>
                  </a:cubicBezTo>
                  <a:cubicBezTo>
                    <a:pt x="980" y="3074"/>
                    <a:pt x="1516" y="2796"/>
                    <a:pt x="1728" y="2489"/>
                  </a:cubicBezTo>
                  <a:cubicBezTo>
                    <a:pt x="2041" y="2429"/>
                    <a:pt x="2235" y="2355"/>
                    <a:pt x="2235" y="2355"/>
                  </a:cubicBezTo>
                  <a:lnTo>
                    <a:pt x="2295" y="2355"/>
                  </a:lnTo>
                  <a:cubicBezTo>
                    <a:pt x="2548" y="1550"/>
                    <a:pt x="2786" y="746"/>
                    <a:pt x="3039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6992166" y="3359118"/>
              <a:ext cx="96704" cy="76740"/>
            </a:xfrm>
            <a:custGeom>
              <a:avLst/>
              <a:gdLst/>
              <a:ahLst/>
              <a:cxnLst/>
              <a:rect l="l" t="t" r="r" b="b"/>
              <a:pathLst>
                <a:path w="3100" h="2460" extrusionOk="0">
                  <a:moveTo>
                    <a:pt x="1308" y="0"/>
                  </a:moveTo>
                  <a:cubicBezTo>
                    <a:pt x="719" y="0"/>
                    <a:pt x="280" y="423"/>
                    <a:pt x="194" y="776"/>
                  </a:cubicBezTo>
                  <a:cubicBezTo>
                    <a:pt x="0" y="1580"/>
                    <a:pt x="626" y="2206"/>
                    <a:pt x="864" y="2459"/>
                  </a:cubicBezTo>
                  <a:cubicBezTo>
                    <a:pt x="1311" y="2325"/>
                    <a:pt x="1803" y="2266"/>
                    <a:pt x="2354" y="2266"/>
                  </a:cubicBezTo>
                  <a:lnTo>
                    <a:pt x="2354" y="2206"/>
                  </a:lnTo>
                  <a:cubicBezTo>
                    <a:pt x="2354" y="2206"/>
                    <a:pt x="3099" y="895"/>
                    <a:pt x="2056" y="225"/>
                  </a:cubicBezTo>
                  <a:cubicBezTo>
                    <a:pt x="1792" y="65"/>
                    <a:pt x="1538" y="0"/>
                    <a:pt x="1308" y="0"/>
                  </a:cubicBezTo>
                  <a:close/>
                </a:path>
              </a:pathLst>
            </a:custGeom>
            <a:solidFill>
              <a:srgbClr val="F08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6965214" y="3318066"/>
              <a:ext cx="162682" cy="123376"/>
            </a:xfrm>
            <a:custGeom>
              <a:avLst/>
              <a:gdLst/>
              <a:ahLst/>
              <a:cxnLst/>
              <a:rect l="l" t="t" r="r" b="b"/>
              <a:pathLst>
                <a:path w="5215" h="3955" extrusionOk="0">
                  <a:moveTo>
                    <a:pt x="2481" y="0"/>
                  </a:moveTo>
                  <a:cubicBezTo>
                    <a:pt x="1595" y="0"/>
                    <a:pt x="727" y="454"/>
                    <a:pt x="432" y="1347"/>
                  </a:cubicBezTo>
                  <a:cubicBezTo>
                    <a:pt x="0" y="2837"/>
                    <a:pt x="805" y="3641"/>
                    <a:pt x="1118" y="3954"/>
                  </a:cubicBezTo>
                  <a:cubicBezTo>
                    <a:pt x="1296" y="3895"/>
                    <a:pt x="1490" y="3835"/>
                    <a:pt x="1728" y="3775"/>
                  </a:cubicBezTo>
                  <a:cubicBezTo>
                    <a:pt x="1490" y="3522"/>
                    <a:pt x="864" y="2896"/>
                    <a:pt x="1058" y="2092"/>
                  </a:cubicBezTo>
                  <a:cubicBezTo>
                    <a:pt x="1144" y="1739"/>
                    <a:pt x="1583" y="1316"/>
                    <a:pt x="2172" y="1316"/>
                  </a:cubicBezTo>
                  <a:cubicBezTo>
                    <a:pt x="2402" y="1316"/>
                    <a:pt x="2656" y="1381"/>
                    <a:pt x="2920" y="1541"/>
                  </a:cubicBezTo>
                  <a:cubicBezTo>
                    <a:pt x="3963" y="2211"/>
                    <a:pt x="3218" y="3522"/>
                    <a:pt x="3218" y="3522"/>
                  </a:cubicBezTo>
                  <a:lnTo>
                    <a:pt x="3218" y="3582"/>
                  </a:lnTo>
                  <a:lnTo>
                    <a:pt x="3725" y="3582"/>
                  </a:lnTo>
                  <a:cubicBezTo>
                    <a:pt x="3903" y="3582"/>
                    <a:pt x="4097" y="3641"/>
                    <a:pt x="4276" y="3641"/>
                  </a:cubicBezTo>
                  <a:cubicBezTo>
                    <a:pt x="4276" y="3641"/>
                    <a:pt x="5214" y="2211"/>
                    <a:pt x="4470" y="1034"/>
                  </a:cubicBezTo>
                  <a:cubicBezTo>
                    <a:pt x="4033" y="342"/>
                    <a:pt x="3250" y="0"/>
                    <a:pt x="2481" y="0"/>
                  </a:cubicBezTo>
                  <a:close/>
                </a:path>
              </a:pathLst>
            </a:custGeom>
            <a:solidFill>
              <a:srgbClr val="9C4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6897364" y="3575799"/>
              <a:ext cx="145026" cy="131487"/>
            </a:xfrm>
            <a:custGeom>
              <a:avLst/>
              <a:gdLst/>
              <a:ahLst/>
              <a:cxnLst/>
              <a:rect l="l" t="t" r="r" b="b"/>
              <a:pathLst>
                <a:path w="4649" h="4215" extrusionOk="0">
                  <a:moveTo>
                    <a:pt x="2285" y="0"/>
                  </a:moveTo>
                  <a:cubicBezTo>
                    <a:pt x="1238" y="0"/>
                    <a:pt x="477" y="965"/>
                    <a:pt x="254" y="1904"/>
                  </a:cubicBezTo>
                  <a:cubicBezTo>
                    <a:pt x="0" y="2888"/>
                    <a:pt x="626" y="3335"/>
                    <a:pt x="1609" y="3886"/>
                  </a:cubicBezTo>
                  <a:cubicBezTo>
                    <a:pt x="2022" y="4077"/>
                    <a:pt x="2491" y="4215"/>
                    <a:pt x="2928" y="4215"/>
                  </a:cubicBezTo>
                  <a:cubicBezTo>
                    <a:pt x="3612" y="4215"/>
                    <a:pt x="4219" y="3878"/>
                    <a:pt x="4410" y="2888"/>
                  </a:cubicBezTo>
                  <a:cubicBezTo>
                    <a:pt x="4648" y="1338"/>
                    <a:pt x="3903" y="653"/>
                    <a:pt x="3412" y="355"/>
                  </a:cubicBezTo>
                  <a:cubicBezTo>
                    <a:pt x="3011" y="106"/>
                    <a:pt x="2632" y="0"/>
                    <a:pt x="2285" y="0"/>
                  </a:cubicBezTo>
                  <a:close/>
                </a:path>
              </a:pathLst>
            </a:custGeom>
            <a:solidFill>
              <a:srgbClr val="D59A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7199426" y="3419699"/>
              <a:ext cx="98015" cy="91495"/>
            </a:xfrm>
            <a:custGeom>
              <a:avLst/>
              <a:gdLst/>
              <a:ahLst/>
              <a:cxnLst/>
              <a:rect l="l" t="t" r="r" b="b"/>
              <a:pathLst>
                <a:path w="3142" h="2933" extrusionOk="0">
                  <a:moveTo>
                    <a:pt x="1601" y="1"/>
                  </a:moveTo>
                  <a:cubicBezTo>
                    <a:pt x="1545" y="1"/>
                    <a:pt x="1488" y="4"/>
                    <a:pt x="1431" y="11"/>
                  </a:cubicBezTo>
                  <a:cubicBezTo>
                    <a:pt x="179" y="71"/>
                    <a:pt x="1" y="1694"/>
                    <a:pt x="60" y="1933"/>
                  </a:cubicBezTo>
                  <a:cubicBezTo>
                    <a:pt x="179" y="2305"/>
                    <a:pt x="746" y="2812"/>
                    <a:pt x="924" y="2871"/>
                  </a:cubicBezTo>
                  <a:cubicBezTo>
                    <a:pt x="995" y="2904"/>
                    <a:pt x="1151" y="2933"/>
                    <a:pt x="1347" y="2933"/>
                  </a:cubicBezTo>
                  <a:cubicBezTo>
                    <a:pt x="1857" y="2933"/>
                    <a:pt x="2635" y="2740"/>
                    <a:pt x="2861" y="1933"/>
                  </a:cubicBezTo>
                  <a:cubicBezTo>
                    <a:pt x="3142" y="881"/>
                    <a:pt x="2498" y="1"/>
                    <a:pt x="1601" y="1"/>
                  </a:cubicBezTo>
                  <a:close/>
                </a:path>
              </a:pathLst>
            </a:custGeom>
            <a:solidFill>
              <a:srgbClr val="F08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7085096" y="3877330"/>
              <a:ext cx="253771" cy="170106"/>
            </a:xfrm>
            <a:custGeom>
              <a:avLst/>
              <a:gdLst/>
              <a:ahLst/>
              <a:cxnLst/>
              <a:rect l="l" t="t" r="r" b="b"/>
              <a:pathLst>
                <a:path w="8135" h="5453" extrusionOk="0">
                  <a:moveTo>
                    <a:pt x="8075" y="0"/>
                  </a:moveTo>
                  <a:cubicBezTo>
                    <a:pt x="8016" y="0"/>
                    <a:pt x="7941" y="0"/>
                    <a:pt x="7941" y="60"/>
                  </a:cubicBezTo>
                  <a:cubicBezTo>
                    <a:pt x="7941" y="60"/>
                    <a:pt x="7882" y="179"/>
                    <a:pt x="7822" y="492"/>
                  </a:cubicBezTo>
                  <a:cubicBezTo>
                    <a:pt x="7703" y="805"/>
                    <a:pt x="7569" y="1177"/>
                    <a:pt x="7330" y="1609"/>
                  </a:cubicBezTo>
                  <a:cubicBezTo>
                    <a:pt x="7137" y="2101"/>
                    <a:pt x="6824" y="2607"/>
                    <a:pt x="6452" y="3158"/>
                  </a:cubicBezTo>
                  <a:cubicBezTo>
                    <a:pt x="6079" y="3650"/>
                    <a:pt x="5587" y="4156"/>
                    <a:pt x="5036" y="4529"/>
                  </a:cubicBezTo>
                  <a:cubicBezTo>
                    <a:pt x="4723" y="4648"/>
                    <a:pt x="4470" y="4842"/>
                    <a:pt x="4157" y="4961"/>
                  </a:cubicBezTo>
                  <a:cubicBezTo>
                    <a:pt x="3979" y="4961"/>
                    <a:pt x="3844" y="5021"/>
                    <a:pt x="3666" y="5080"/>
                  </a:cubicBezTo>
                  <a:lnTo>
                    <a:pt x="3412" y="5080"/>
                  </a:lnTo>
                  <a:cubicBezTo>
                    <a:pt x="3353" y="5140"/>
                    <a:pt x="3293" y="5140"/>
                    <a:pt x="3174" y="5140"/>
                  </a:cubicBezTo>
                  <a:cubicBezTo>
                    <a:pt x="2966" y="5140"/>
                    <a:pt x="2783" y="5173"/>
                    <a:pt x="2593" y="5173"/>
                  </a:cubicBezTo>
                  <a:cubicBezTo>
                    <a:pt x="2497" y="5173"/>
                    <a:pt x="2399" y="5165"/>
                    <a:pt x="2295" y="5140"/>
                  </a:cubicBezTo>
                  <a:cubicBezTo>
                    <a:pt x="2057" y="5080"/>
                    <a:pt x="1744" y="5021"/>
                    <a:pt x="1550" y="4901"/>
                  </a:cubicBezTo>
                  <a:cubicBezTo>
                    <a:pt x="1059" y="4708"/>
                    <a:pt x="746" y="4395"/>
                    <a:pt x="567" y="4216"/>
                  </a:cubicBezTo>
                  <a:cubicBezTo>
                    <a:pt x="314" y="4022"/>
                    <a:pt x="120" y="3903"/>
                    <a:pt x="120" y="3903"/>
                  </a:cubicBezTo>
                  <a:cubicBezTo>
                    <a:pt x="120" y="3903"/>
                    <a:pt x="60" y="3903"/>
                    <a:pt x="1" y="3963"/>
                  </a:cubicBezTo>
                  <a:cubicBezTo>
                    <a:pt x="1" y="3963"/>
                    <a:pt x="1" y="4022"/>
                    <a:pt x="60" y="4097"/>
                  </a:cubicBezTo>
                  <a:cubicBezTo>
                    <a:pt x="60" y="4097"/>
                    <a:pt x="195" y="4156"/>
                    <a:pt x="373" y="4395"/>
                  </a:cubicBezTo>
                  <a:cubicBezTo>
                    <a:pt x="627" y="4588"/>
                    <a:pt x="939" y="4901"/>
                    <a:pt x="1431" y="5140"/>
                  </a:cubicBezTo>
                  <a:cubicBezTo>
                    <a:pt x="1684" y="5274"/>
                    <a:pt x="1923" y="5393"/>
                    <a:pt x="2236" y="5453"/>
                  </a:cubicBezTo>
                  <a:lnTo>
                    <a:pt x="3472" y="5453"/>
                  </a:lnTo>
                  <a:lnTo>
                    <a:pt x="3547" y="5393"/>
                  </a:lnTo>
                  <a:lnTo>
                    <a:pt x="3725" y="5393"/>
                  </a:lnTo>
                  <a:cubicBezTo>
                    <a:pt x="3919" y="5333"/>
                    <a:pt x="4098" y="5333"/>
                    <a:pt x="4217" y="5274"/>
                  </a:cubicBezTo>
                  <a:cubicBezTo>
                    <a:pt x="4589" y="5140"/>
                    <a:pt x="4902" y="4961"/>
                    <a:pt x="5215" y="4767"/>
                  </a:cubicBezTo>
                  <a:cubicBezTo>
                    <a:pt x="5841" y="4395"/>
                    <a:pt x="6332" y="3844"/>
                    <a:pt x="6705" y="3352"/>
                  </a:cubicBezTo>
                  <a:cubicBezTo>
                    <a:pt x="7077" y="2786"/>
                    <a:pt x="7390" y="2235"/>
                    <a:pt x="7569" y="1728"/>
                  </a:cubicBezTo>
                  <a:cubicBezTo>
                    <a:pt x="7822" y="1296"/>
                    <a:pt x="7941" y="864"/>
                    <a:pt x="8016" y="551"/>
                  </a:cubicBezTo>
                  <a:cubicBezTo>
                    <a:pt x="8075" y="238"/>
                    <a:pt x="8135" y="60"/>
                    <a:pt x="8135" y="60"/>
                  </a:cubicBezTo>
                  <a:lnTo>
                    <a:pt x="8075" y="0"/>
                  </a:ln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7048379" y="3594297"/>
              <a:ext cx="31195" cy="29323"/>
            </a:xfrm>
            <a:custGeom>
              <a:avLst/>
              <a:gdLst/>
              <a:ahLst/>
              <a:cxnLst/>
              <a:rect l="l" t="t" r="r" b="b"/>
              <a:pathLst>
                <a:path w="1000" h="940" extrusionOk="0">
                  <a:moveTo>
                    <a:pt x="493" y="0"/>
                  </a:moveTo>
                  <a:cubicBezTo>
                    <a:pt x="254" y="0"/>
                    <a:pt x="1" y="254"/>
                    <a:pt x="1" y="507"/>
                  </a:cubicBezTo>
                  <a:cubicBezTo>
                    <a:pt x="1" y="745"/>
                    <a:pt x="254" y="939"/>
                    <a:pt x="493" y="939"/>
                  </a:cubicBezTo>
                  <a:cubicBezTo>
                    <a:pt x="746" y="939"/>
                    <a:pt x="999" y="745"/>
                    <a:pt x="999" y="507"/>
                  </a:cubicBezTo>
                  <a:cubicBezTo>
                    <a:pt x="999" y="254"/>
                    <a:pt x="746" y="0"/>
                    <a:pt x="493" y="0"/>
                  </a:cubicBezTo>
                  <a:close/>
                </a:path>
              </a:pathLst>
            </a:custGeom>
            <a:solidFill>
              <a:srgbClr val="2C1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926157" y="3545976"/>
              <a:ext cx="29323" cy="29292"/>
            </a:xfrm>
            <a:custGeom>
              <a:avLst/>
              <a:gdLst/>
              <a:ahLst/>
              <a:cxnLst/>
              <a:rect l="l" t="t" r="r" b="b"/>
              <a:pathLst>
                <a:path w="940" h="939" extrusionOk="0">
                  <a:moveTo>
                    <a:pt x="507" y="0"/>
                  </a:moveTo>
                  <a:cubicBezTo>
                    <a:pt x="195" y="0"/>
                    <a:pt x="1" y="194"/>
                    <a:pt x="1" y="432"/>
                  </a:cubicBezTo>
                  <a:cubicBezTo>
                    <a:pt x="1" y="745"/>
                    <a:pt x="195" y="939"/>
                    <a:pt x="507" y="939"/>
                  </a:cubicBezTo>
                  <a:cubicBezTo>
                    <a:pt x="746" y="939"/>
                    <a:pt x="939" y="745"/>
                    <a:pt x="939" y="432"/>
                  </a:cubicBezTo>
                  <a:cubicBezTo>
                    <a:pt x="939" y="194"/>
                    <a:pt x="746" y="0"/>
                    <a:pt x="507" y="0"/>
                  </a:cubicBezTo>
                  <a:close/>
                </a:path>
              </a:pathLst>
            </a:custGeom>
            <a:solidFill>
              <a:srgbClr val="2C1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949398" y="3580884"/>
              <a:ext cx="62016" cy="41801"/>
            </a:xfrm>
            <a:custGeom>
              <a:avLst/>
              <a:gdLst/>
              <a:ahLst/>
              <a:cxnLst/>
              <a:rect l="l" t="t" r="r" b="b"/>
              <a:pathLst>
                <a:path w="1988" h="1340" extrusionOk="0">
                  <a:moveTo>
                    <a:pt x="602" y="0"/>
                  </a:moveTo>
                  <a:cubicBezTo>
                    <a:pt x="506" y="0"/>
                    <a:pt x="425" y="18"/>
                    <a:pt x="373" y="58"/>
                  </a:cubicBezTo>
                  <a:cubicBezTo>
                    <a:pt x="1" y="311"/>
                    <a:pt x="373" y="1175"/>
                    <a:pt x="627" y="1309"/>
                  </a:cubicBezTo>
                  <a:cubicBezTo>
                    <a:pt x="680" y="1330"/>
                    <a:pt x="753" y="1339"/>
                    <a:pt x="837" y="1339"/>
                  </a:cubicBezTo>
                  <a:cubicBezTo>
                    <a:pt x="1250" y="1339"/>
                    <a:pt x="1937" y="1112"/>
                    <a:pt x="1937" y="803"/>
                  </a:cubicBezTo>
                  <a:cubicBezTo>
                    <a:pt x="1987" y="443"/>
                    <a:pt x="1086" y="0"/>
                    <a:pt x="602" y="0"/>
                  </a:cubicBezTo>
                  <a:close/>
                </a:path>
              </a:pathLst>
            </a:custGeom>
            <a:solidFill>
              <a:srgbClr val="50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7414141" y="4350308"/>
              <a:ext cx="415923" cy="203298"/>
            </a:xfrm>
            <a:custGeom>
              <a:avLst/>
              <a:gdLst/>
              <a:ahLst/>
              <a:cxnLst/>
              <a:rect l="l" t="t" r="r" b="b"/>
              <a:pathLst>
                <a:path w="13333" h="6517" extrusionOk="0">
                  <a:moveTo>
                    <a:pt x="6121" y="0"/>
                  </a:moveTo>
                  <a:cubicBezTo>
                    <a:pt x="1567" y="0"/>
                    <a:pt x="0" y="3551"/>
                    <a:pt x="0" y="4130"/>
                  </a:cubicBezTo>
                  <a:cubicBezTo>
                    <a:pt x="0" y="4172"/>
                    <a:pt x="10" y="4192"/>
                    <a:pt x="29" y="4192"/>
                  </a:cubicBezTo>
                  <a:cubicBezTo>
                    <a:pt x="278" y="4192"/>
                    <a:pt x="2132" y="970"/>
                    <a:pt x="5870" y="970"/>
                  </a:cubicBezTo>
                  <a:cubicBezTo>
                    <a:pt x="6162" y="970"/>
                    <a:pt x="6464" y="989"/>
                    <a:pt x="6779" y="1032"/>
                  </a:cubicBezTo>
                  <a:cubicBezTo>
                    <a:pt x="11486" y="1717"/>
                    <a:pt x="12544" y="6305"/>
                    <a:pt x="12663" y="6499"/>
                  </a:cubicBezTo>
                  <a:cubicBezTo>
                    <a:pt x="12672" y="6511"/>
                    <a:pt x="12683" y="6516"/>
                    <a:pt x="12695" y="6516"/>
                  </a:cubicBezTo>
                  <a:cubicBezTo>
                    <a:pt x="12867" y="6516"/>
                    <a:pt x="13333" y="5392"/>
                    <a:pt x="13110" y="4696"/>
                  </a:cubicBezTo>
                  <a:cubicBezTo>
                    <a:pt x="12738" y="3579"/>
                    <a:pt x="10995" y="406"/>
                    <a:pt x="6898" y="33"/>
                  </a:cubicBezTo>
                  <a:cubicBezTo>
                    <a:pt x="6630" y="11"/>
                    <a:pt x="6371" y="0"/>
                    <a:pt x="6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7224538" y="4537229"/>
              <a:ext cx="439662" cy="145493"/>
            </a:xfrm>
            <a:custGeom>
              <a:avLst/>
              <a:gdLst/>
              <a:ahLst/>
              <a:cxnLst/>
              <a:rect l="l" t="t" r="r" b="b"/>
              <a:pathLst>
                <a:path w="14094" h="4664" extrusionOk="0">
                  <a:moveTo>
                    <a:pt x="11367" y="0"/>
                  </a:moveTo>
                  <a:cubicBezTo>
                    <a:pt x="11293" y="75"/>
                    <a:pt x="11233" y="75"/>
                    <a:pt x="11173" y="135"/>
                  </a:cubicBezTo>
                  <a:cubicBezTo>
                    <a:pt x="11173" y="75"/>
                    <a:pt x="11114" y="75"/>
                    <a:pt x="11054" y="75"/>
                  </a:cubicBezTo>
                  <a:lnTo>
                    <a:pt x="10920" y="135"/>
                  </a:lnTo>
                  <a:cubicBezTo>
                    <a:pt x="10860" y="135"/>
                    <a:pt x="10801" y="135"/>
                    <a:pt x="10801" y="194"/>
                  </a:cubicBezTo>
                  <a:cubicBezTo>
                    <a:pt x="10761" y="194"/>
                    <a:pt x="10721" y="168"/>
                    <a:pt x="10682" y="168"/>
                  </a:cubicBezTo>
                  <a:cubicBezTo>
                    <a:pt x="10662" y="168"/>
                    <a:pt x="10642" y="174"/>
                    <a:pt x="10622" y="194"/>
                  </a:cubicBezTo>
                  <a:lnTo>
                    <a:pt x="10488" y="194"/>
                  </a:lnTo>
                  <a:cubicBezTo>
                    <a:pt x="10428" y="194"/>
                    <a:pt x="10369" y="194"/>
                    <a:pt x="10369" y="254"/>
                  </a:cubicBezTo>
                  <a:cubicBezTo>
                    <a:pt x="10329" y="254"/>
                    <a:pt x="10289" y="227"/>
                    <a:pt x="10245" y="227"/>
                  </a:cubicBezTo>
                  <a:cubicBezTo>
                    <a:pt x="10223" y="227"/>
                    <a:pt x="10200" y="234"/>
                    <a:pt x="10175" y="254"/>
                  </a:cubicBezTo>
                  <a:lnTo>
                    <a:pt x="10056" y="254"/>
                  </a:lnTo>
                  <a:cubicBezTo>
                    <a:pt x="9996" y="254"/>
                    <a:pt x="9937" y="254"/>
                    <a:pt x="9937" y="313"/>
                  </a:cubicBezTo>
                  <a:cubicBezTo>
                    <a:pt x="9877" y="313"/>
                    <a:pt x="9803" y="254"/>
                    <a:pt x="9743" y="254"/>
                  </a:cubicBezTo>
                  <a:lnTo>
                    <a:pt x="9624" y="313"/>
                  </a:lnTo>
                  <a:cubicBezTo>
                    <a:pt x="9564" y="313"/>
                    <a:pt x="9505" y="313"/>
                    <a:pt x="9505" y="373"/>
                  </a:cubicBezTo>
                  <a:cubicBezTo>
                    <a:pt x="9430" y="313"/>
                    <a:pt x="9371" y="313"/>
                    <a:pt x="9311" y="313"/>
                  </a:cubicBezTo>
                  <a:lnTo>
                    <a:pt x="9192" y="313"/>
                  </a:lnTo>
                  <a:cubicBezTo>
                    <a:pt x="9132" y="313"/>
                    <a:pt x="9132" y="373"/>
                    <a:pt x="9058" y="373"/>
                  </a:cubicBezTo>
                  <a:cubicBezTo>
                    <a:pt x="9018" y="373"/>
                    <a:pt x="8978" y="346"/>
                    <a:pt x="8939" y="346"/>
                  </a:cubicBezTo>
                  <a:cubicBezTo>
                    <a:pt x="8919" y="346"/>
                    <a:pt x="8899" y="353"/>
                    <a:pt x="8879" y="373"/>
                  </a:cubicBezTo>
                  <a:lnTo>
                    <a:pt x="8760" y="373"/>
                  </a:lnTo>
                  <a:cubicBezTo>
                    <a:pt x="8685" y="373"/>
                    <a:pt x="8685" y="373"/>
                    <a:pt x="8626" y="447"/>
                  </a:cubicBezTo>
                  <a:cubicBezTo>
                    <a:pt x="8566" y="373"/>
                    <a:pt x="8507" y="373"/>
                    <a:pt x="8447" y="373"/>
                  </a:cubicBezTo>
                  <a:lnTo>
                    <a:pt x="8387" y="373"/>
                  </a:lnTo>
                  <a:cubicBezTo>
                    <a:pt x="8313" y="373"/>
                    <a:pt x="8253" y="447"/>
                    <a:pt x="8194" y="447"/>
                  </a:cubicBezTo>
                  <a:cubicBezTo>
                    <a:pt x="8134" y="447"/>
                    <a:pt x="8075" y="373"/>
                    <a:pt x="8015" y="373"/>
                  </a:cubicBezTo>
                  <a:lnTo>
                    <a:pt x="7941" y="373"/>
                  </a:lnTo>
                  <a:cubicBezTo>
                    <a:pt x="7881" y="373"/>
                    <a:pt x="7821" y="447"/>
                    <a:pt x="7762" y="507"/>
                  </a:cubicBezTo>
                  <a:cubicBezTo>
                    <a:pt x="7720" y="465"/>
                    <a:pt x="7678" y="416"/>
                    <a:pt x="7631" y="416"/>
                  </a:cubicBezTo>
                  <a:cubicBezTo>
                    <a:pt x="7611" y="416"/>
                    <a:pt x="7590" y="425"/>
                    <a:pt x="7568" y="447"/>
                  </a:cubicBezTo>
                  <a:lnTo>
                    <a:pt x="7509" y="447"/>
                  </a:lnTo>
                  <a:cubicBezTo>
                    <a:pt x="7449" y="447"/>
                    <a:pt x="7389" y="447"/>
                    <a:pt x="7330" y="507"/>
                  </a:cubicBezTo>
                  <a:cubicBezTo>
                    <a:pt x="7270" y="447"/>
                    <a:pt x="7196" y="447"/>
                    <a:pt x="7136" y="447"/>
                  </a:cubicBezTo>
                  <a:lnTo>
                    <a:pt x="7076" y="447"/>
                  </a:lnTo>
                  <a:cubicBezTo>
                    <a:pt x="7017" y="447"/>
                    <a:pt x="6957" y="447"/>
                    <a:pt x="6898" y="507"/>
                  </a:cubicBezTo>
                  <a:cubicBezTo>
                    <a:pt x="6823" y="447"/>
                    <a:pt x="6764" y="447"/>
                    <a:pt x="6704" y="447"/>
                  </a:cubicBezTo>
                  <a:lnTo>
                    <a:pt x="6644" y="447"/>
                  </a:lnTo>
                  <a:cubicBezTo>
                    <a:pt x="6585" y="447"/>
                    <a:pt x="6525" y="507"/>
                    <a:pt x="6451" y="507"/>
                  </a:cubicBezTo>
                  <a:cubicBezTo>
                    <a:pt x="6391" y="507"/>
                    <a:pt x="6391" y="447"/>
                    <a:pt x="6272" y="447"/>
                  </a:cubicBezTo>
                  <a:lnTo>
                    <a:pt x="6212" y="447"/>
                  </a:lnTo>
                  <a:cubicBezTo>
                    <a:pt x="6153" y="447"/>
                    <a:pt x="6078" y="507"/>
                    <a:pt x="6019" y="507"/>
                  </a:cubicBezTo>
                  <a:cubicBezTo>
                    <a:pt x="5959" y="507"/>
                    <a:pt x="5959" y="447"/>
                    <a:pt x="5900" y="447"/>
                  </a:cubicBezTo>
                  <a:lnTo>
                    <a:pt x="5780" y="447"/>
                  </a:lnTo>
                  <a:cubicBezTo>
                    <a:pt x="5706" y="447"/>
                    <a:pt x="5646" y="447"/>
                    <a:pt x="5587" y="507"/>
                  </a:cubicBezTo>
                  <a:cubicBezTo>
                    <a:pt x="5527" y="447"/>
                    <a:pt x="5527" y="447"/>
                    <a:pt x="5468" y="447"/>
                  </a:cubicBezTo>
                  <a:lnTo>
                    <a:pt x="5333" y="447"/>
                  </a:lnTo>
                  <a:cubicBezTo>
                    <a:pt x="5274" y="447"/>
                    <a:pt x="5214" y="447"/>
                    <a:pt x="5155" y="507"/>
                  </a:cubicBezTo>
                  <a:cubicBezTo>
                    <a:pt x="5155" y="447"/>
                    <a:pt x="5095" y="447"/>
                    <a:pt x="5036" y="447"/>
                  </a:cubicBezTo>
                  <a:lnTo>
                    <a:pt x="4901" y="373"/>
                  </a:lnTo>
                  <a:cubicBezTo>
                    <a:pt x="4842" y="373"/>
                    <a:pt x="4782" y="447"/>
                    <a:pt x="4723" y="447"/>
                  </a:cubicBezTo>
                  <a:cubicBezTo>
                    <a:pt x="4723" y="447"/>
                    <a:pt x="4663" y="373"/>
                    <a:pt x="4589" y="373"/>
                  </a:cubicBezTo>
                  <a:lnTo>
                    <a:pt x="4469" y="373"/>
                  </a:lnTo>
                  <a:cubicBezTo>
                    <a:pt x="4410" y="373"/>
                    <a:pt x="4350" y="373"/>
                    <a:pt x="4291" y="447"/>
                  </a:cubicBezTo>
                  <a:cubicBezTo>
                    <a:pt x="4216" y="373"/>
                    <a:pt x="4216" y="373"/>
                    <a:pt x="4157" y="373"/>
                  </a:cubicBezTo>
                  <a:lnTo>
                    <a:pt x="4037" y="373"/>
                  </a:lnTo>
                  <a:cubicBezTo>
                    <a:pt x="3978" y="373"/>
                    <a:pt x="3918" y="373"/>
                    <a:pt x="3844" y="447"/>
                  </a:cubicBezTo>
                  <a:cubicBezTo>
                    <a:pt x="3784" y="373"/>
                    <a:pt x="3784" y="373"/>
                    <a:pt x="3725" y="373"/>
                  </a:cubicBezTo>
                  <a:lnTo>
                    <a:pt x="3605" y="373"/>
                  </a:lnTo>
                  <a:cubicBezTo>
                    <a:pt x="3546" y="373"/>
                    <a:pt x="3471" y="373"/>
                    <a:pt x="3412" y="447"/>
                  </a:cubicBezTo>
                  <a:cubicBezTo>
                    <a:pt x="3352" y="373"/>
                    <a:pt x="3293" y="373"/>
                    <a:pt x="3233" y="373"/>
                  </a:cubicBezTo>
                  <a:lnTo>
                    <a:pt x="3173" y="373"/>
                  </a:lnTo>
                  <a:cubicBezTo>
                    <a:pt x="3039" y="373"/>
                    <a:pt x="3039" y="373"/>
                    <a:pt x="2980" y="447"/>
                  </a:cubicBezTo>
                  <a:cubicBezTo>
                    <a:pt x="2920" y="373"/>
                    <a:pt x="2860" y="373"/>
                    <a:pt x="2801" y="373"/>
                  </a:cubicBezTo>
                  <a:lnTo>
                    <a:pt x="2667" y="373"/>
                  </a:lnTo>
                  <a:cubicBezTo>
                    <a:pt x="2607" y="373"/>
                    <a:pt x="2548" y="373"/>
                    <a:pt x="2548" y="447"/>
                  </a:cubicBezTo>
                  <a:cubicBezTo>
                    <a:pt x="2488" y="373"/>
                    <a:pt x="2428" y="373"/>
                    <a:pt x="2354" y="373"/>
                  </a:cubicBezTo>
                  <a:lnTo>
                    <a:pt x="2235" y="373"/>
                  </a:lnTo>
                  <a:cubicBezTo>
                    <a:pt x="2175" y="373"/>
                    <a:pt x="2116" y="447"/>
                    <a:pt x="2116" y="507"/>
                  </a:cubicBezTo>
                  <a:cubicBezTo>
                    <a:pt x="2056" y="447"/>
                    <a:pt x="1982" y="447"/>
                    <a:pt x="1922" y="447"/>
                  </a:cubicBezTo>
                  <a:lnTo>
                    <a:pt x="1803" y="447"/>
                  </a:lnTo>
                  <a:cubicBezTo>
                    <a:pt x="1743" y="507"/>
                    <a:pt x="1684" y="507"/>
                    <a:pt x="1609" y="567"/>
                  </a:cubicBezTo>
                  <a:cubicBezTo>
                    <a:pt x="1609" y="537"/>
                    <a:pt x="1594" y="522"/>
                    <a:pt x="1572" y="522"/>
                  </a:cubicBezTo>
                  <a:cubicBezTo>
                    <a:pt x="1550" y="522"/>
                    <a:pt x="1520" y="537"/>
                    <a:pt x="1490" y="567"/>
                  </a:cubicBezTo>
                  <a:lnTo>
                    <a:pt x="1371" y="567"/>
                  </a:lnTo>
                  <a:cubicBezTo>
                    <a:pt x="1311" y="626"/>
                    <a:pt x="1237" y="626"/>
                    <a:pt x="1177" y="686"/>
                  </a:cubicBezTo>
                  <a:lnTo>
                    <a:pt x="998" y="686"/>
                  </a:lnTo>
                  <a:cubicBezTo>
                    <a:pt x="998" y="745"/>
                    <a:pt x="939" y="745"/>
                    <a:pt x="939" y="745"/>
                  </a:cubicBezTo>
                  <a:cubicBezTo>
                    <a:pt x="864" y="820"/>
                    <a:pt x="805" y="879"/>
                    <a:pt x="805" y="939"/>
                  </a:cubicBezTo>
                  <a:cubicBezTo>
                    <a:pt x="745" y="939"/>
                    <a:pt x="685" y="939"/>
                    <a:pt x="626" y="999"/>
                  </a:cubicBezTo>
                  <a:cubicBezTo>
                    <a:pt x="566" y="999"/>
                    <a:pt x="566" y="1058"/>
                    <a:pt x="492" y="1058"/>
                  </a:cubicBezTo>
                  <a:cubicBezTo>
                    <a:pt x="432" y="1118"/>
                    <a:pt x="432" y="1192"/>
                    <a:pt x="432" y="1252"/>
                  </a:cubicBezTo>
                  <a:cubicBezTo>
                    <a:pt x="373" y="1252"/>
                    <a:pt x="313" y="1311"/>
                    <a:pt x="313" y="1371"/>
                  </a:cubicBezTo>
                  <a:cubicBezTo>
                    <a:pt x="253" y="1431"/>
                    <a:pt x="253" y="1431"/>
                    <a:pt x="253" y="1490"/>
                  </a:cubicBezTo>
                  <a:cubicBezTo>
                    <a:pt x="194" y="1624"/>
                    <a:pt x="194" y="1743"/>
                    <a:pt x="313" y="1803"/>
                  </a:cubicBezTo>
                  <a:cubicBezTo>
                    <a:pt x="345" y="1819"/>
                    <a:pt x="378" y="1826"/>
                    <a:pt x="410" y="1826"/>
                  </a:cubicBezTo>
                  <a:cubicBezTo>
                    <a:pt x="499" y="1826"/>
                    <a:pt x="582" y="1771"/>
                    <a:pt x="626" y="1684"/>
                  </a:cubicBezTo>
                  <a:lnTo>
                    <a:pt x="685" y="1624"/>
                  </a:lnTo>
                  <a:lnTo>
                    <a:pt x="685" y="1431"/>
                  </a:lnTo>
                  <a:cubicBezTo>
                    <a:pt x="745" y="1431"/>
                    <a:pt x="805" y="1431"/>
                    <a:pt x="805" y="1371"/>
                  </a:cubicBezTo>
                  <a:cubicBezTo>
                    <a:pt x="864" y="1371"/>
                    <a:pt x="864" y="1371"/>
                    <a:pt x="939" y="1311"/>
                  </a:cubicBezTo>
                  <a:cubicBezTo>
                    <a:pt x="939" y="1311"/>
                    <a:pt x="998" y="1252"/>
                    <a:pt x="998" y="1192"/>
                  </a:cubicBezTo>
                  <a:lnTo>
                    <a:pt x="1117" y="1192"/>
                  </a:lnTo>
                  <a:cubicBezTo>
                    <a:pt x="1177" y="1118"/>
                    <a:pt x="1177" y="1118"/>
                    <a:pt x="1237" y="1118"/>
                  </a:cubicBezTo>
                  <a:cubicBezTo>
                    <a:pt x="1237" y="1118"/>
                    <a:pt x="1311" y="1058"/>
                    <a:pt x="1311" y="999"/>
                  </a:cubicBezTo>
                  <a:cubicBezTo>
                    <a:pt x="1351" y="999"/>
                    <a:pt x="1391" y="1025"/>
                    <a:pt x="1430" y="1025"/>
                  </a:cubicBezTo>
                  <a:cubicBezTo>
                    <a:pt x="1450" y="1025"/>
                    <a:pt x="1470" y="1018"/>
                    <a:pt x="1490" y="999"/>
                  </a:cubicBezTo>
                  <a:lnTo>
                    <a:pt x="1609" y="999"/>
                  </a:lnTo>
                  <a:cubicBezTo>
                    <a:pt x="1684" y="939"/>
                    <a:pt x="1684" y="939"/>
                    <a:pt x="1743" y="879"/>
                  </a:cubicBezTo>
                  <a:cubicBezTo>
                    <a:pt x="1743" y="939"/>
                    <a:pt x="1803" y="939"/>
                    <a:pt x="1862" y="939"/>
                  </a:cubicBezTo>
                  <a:cubicBezTo>
                    <a:pt x="1922" y="879"/>
                    <a:pt x="1922" y="879"/>
                    <a:pt x="1982" y="879"/>
                  </a:cubicBezTo>
                  <a:cubicBezTo>
                    <a:pt x="2056" y="879"/>
                    <a:pt x="2116" y="879"/>
                    <a:pt x="2116" y="820"/>
                  </a:cubicBezTo>
                  <a:cubicBezTo>
                    <a:pt x="2175" y="820"/>
                    <a:pt x="2235" y="879"/>
                    <a:pt x="2294" y="879"/>
                  </a:cubicBezTo>
                  <a:lnTo>
                    <a:pt x="2428" y="820"/>
                  </a:lnTo>
                  <a:cubicBezTo>
                    <a:pt x="2488" y="820"/>
                    <a:pt x="2548" y="820"/>
                    <a:pt x="2548" y="745"/>
                  </a:cubicBezTo>
                  <a:cubicBezTo>
                    <a:pt x="2607" y="820"/>
                    <a:pt x="2667" y="820"/>
                    <a:pt x="2726" y="820"/>
                  </a:cubicBezTo>
                  <a:lnTo>
                    <a:pt x="2860" y="820"/>
                  </a:lnTo>
                  <a:cubicBezTo>
                    <a:pt x="2860" y="820"/>
                    <a:pt x="2920" y="820"/>
                    <a:pt x="2980" y="745"/>
                  </a:cubicBezTo>
                  <a:cubicBezTo>
                    <a:pt x="3039" y="820"/>
                    <a:pt x="3039" y="820"/>
                    <a:pt x="3173" y="820"/>
                  </a:cubicBezTo>
                  <a:lnTo>
                    <a:pt x="3233" y="820"/>
                  </a:lnTo>
                  <a:cubicBezTo>
                    <a:pt x="3293" y="820"/>
                    <a:pt x="3352" y="820"/>
                    <a:pt x="3412" y="745"/>
                  </a:cubicBezTo>
                  <a:cubicBezTo>
                    <a:pt x="3471" y="820"/>
                    <a:pt x="3471" y="820"/>
                    <a:pt x="3546" y="820"/>
                  </a:cubicBezTo>
                  <a:lnTo>
                    <a:pt x="3665" y="820"/>
                  </a:lnTo>
                  <a:cubicBezTo>
                    <a:pt x="3725" y="820"/>
                    <a:pt x="3784" y="820"/>
                    <a:pt x="3844" y="745"/>
                  </a:cubicBezTo>
                  <a:cubicBezTo>
                    <a:pt x="3918" y="820"/>
                    <a:pt x="3918" y="820"/>
                    <a:pt x="3978" y="820"/>
                  </a:cubicBezTo>
                  <a:lnTo>
                    <a:pt x="4097" y="820"/>
                  </a:lnTo>
                  <a:cubicBezTo>
                    <a:pt x="4157" y="820"/>
                    <a:pt x="4216" y="820"/>
                    <a:pt x="4291" y="745"/>
                  </a:cubicBezTo>
                  <a:cubicBezTo>
                    <a:pt x="4350" y="820"/>
                    <a:pt x="4350" y="820"/>
                    <a:pt x="4410" y="879"/>
                  </a:cubicBezTo>
                  <a:lnTo>
                    <a:pt x="4529" y="879"/>
                  </a:lnTo>
                  <a:cubicBezTo>
                    <a:pt x="4589" y="879"/>
                    <a:pt x="4663" y="820"/>
                    <a:pt x="4723" y="820"/>
                  </a:cubicBezTo>
                  <a:cubicBezTo>
                    <a:pt x="4782" y="820"/>
                    <a:pt x="4782" y="879"/>
                    <a:pt x="4842" y="879"/>
                  </a:cubicBezTo>
                  <a:lnTo>
                    <a:pt x="4961" y="879"/>
                  </a:lnTo>
                  <a:cubicBezTo>
                    <a:pt x="5036" y="879"/>
                    <a:pt x="5095" y="879"/>
                    <a:pt x="5155" y="820"/>
                  </a:cubicBezTo>
                  <a:cubicBezTo>
                    <a:pt x="5214" y="879"/>
                    <a:pt x="5214" y="879"/>
                    <a:pt x="5274" y="879"/>
                  </a:cubicBezTo>
                  <a:lnTo>
                    <a:pt x="5408" y="879"/>
                  </a:lnTo>
                  <a:cubicBezTo>
                    <a:pt x="5468" y="879"/>
                    <a:pt x="5527" y="879"/>
                    <a:pt x="5587" y="820"/>
                  </a:cubicBezTo>
                  <a:cubicBezTo>
                    <a:pt x="5646" y="879"/>
                    <a:pt x="5706" y="879"/>
                    <a:pt x="5780" y="879"/>
                  </a:cubicBezTo>
                  <a:lnTo>
                    <a:pt x="5840" y="879"/>
                  </a:lnTo>
                  <a:cubicBezTo>
                    <a:pt x="5857" y="897"/>
                    <a:pt x="5875" y="904"/>
                    <a:pt x="5892" y="904"/>
                  </a:cubicBezTo>
                  <a:cubicBezTo>
                    <a:pt x="5934" y="904"/>
                    <a:pt x="5977" y="862"/>
                    <a:pt x="6019" y="820"/>
                  </a:cubicBezTo>
                  <a:cubicBezTo>
                    <a:pt x="6078" y="879"/>
                    <a:pt x="6153" y="939"/>
                    <a:pt x="6212" y="939"/>
                  </a:cubicBezTo>
                  <a:lnTo>
                    <a:pt x="6332" y="939"/>
                  </a:lnTo>
                  <a:cubicBezTo>
                    <a:pt x="6391" y="939"/>
                    <a:pt x="6391" y="879"/>
                    <a:pt x="6451" y="820"/>
                  </a:cubicBezTo>
                  <a:cubicBezTo>
                    <a:pt x="6525" y="879"/>
                    <a:pt x="6585" y="879"/>
                    <a:pt x="6644" y="879"/>
                  </a:cubicBezTo>
                  <a:lnTo>
                    <a:pt x="6764" y="879"/>
                  </a:lnTo>
                  <a:cubicBezTo>
                    <a:pt x="6823" y="879"/>
                    <a:pt x="6898" y="879"/>
                    <a:pt x="6898" y="820"/>
                  </a:cubicBezTo>
                  <a:cubicBezTo>
                    <a:pt x="6957" y="879"/>
                    <a:pt x="7017" y="879"/>
                    <a:pt x="7076" y="879"/>
                  </a:cubicBezTo>
                  <a:lnTo>
                    <a:pt x="7196" y="879"/>
                  </a:lnTo>
                  <a:cubicBezTo>
                    <a:pt x="7270" y="879"/>
                    <a:pt x="7330" y="879"/>
                    <a:pt x="7330" y="820"/>
                  </a:cubicBezTo>
                  <a:cubicBezTo>
                    <a:pt x="7389" y="879"/>
                    <a:pt x="7449" y="879"/>
                    <a:pt x="7509" y="879"/>
                  </a:cubicBezTo>
                  <a:lnTo>
                    <a:pt x="7643" y="879"/>
                  </a:lnTo>
                  <a:cubicBezTo>
                    <a:pt x="7702" y="879"/>
                    <a:pt x="7762" y="820"/>
                    <a:pt x="7762" y="820"/>
                  </a:cubicBezTo>
                  <a:cubicBezTo>
                    <a:pt x="7821" y="820"/>
                    <a:pt x="7881" y="879"/>
                    <a:pt x="7941" y="879"/>
                  </a:cubicBezTo>
                  <a:lnTo>
                    <a:pt x="8075" y="879"/>
                  </a:lnTo>
                  <a:cubicBezTo>
                    <a:pt x="8134" y="879"/>
                    <a:pt x="8194" y="820"/>
                    <a:pt x="8194" y="745"/>
                  </a:cubicBezTo>
                  <a:cubicBezTo>
                    <a:pt x="8253" y="820"/>
                    <a:pt x="8313" y="820"/>
                    <a:pt x="8387" y="820"/>
                  </a:cubicBezTo>
                  <a:lnTo>
                    <a:pt x="8507" y="820"/>
                  </a:lnTo>
                  <a:cubicBezTo>
                    <a:pt x="8566" y="820"/>
                    <a:pt x="8626" y="820"/>
                    <a:pt x="8626" y="745"/>
                  </a:cubicBezTo>
                  <a:cubicBezTo>
                    <a:pt x="8685" y="820"/>
                    <a:pt x="8760" y="820"/>
                    <a:pt x="8820" y="820"/>
                  </a:cubicBezTo>
                  <a:lnTo>
                    <a:pt x="8939" y="820"/>
                  </a:lnTo>
                  <a:cubicBezTo>
                    <a:pt x="8998" y="820"/>
                    <a:pt x="9058" y="745"/>
                    <a:pt x="9058" y="745"/>
                  </a:cubicBezTo>
                  <a:cubicBezTo>
                    <a:pt x="9108" y="745"/>
                    <a:pt x="9151" y="778"/>
                    <a:pt x="9191" y="778"/>
                  </a:cubicBezTo>
                  <a:cubicBezTo>
                    <a:pt x="9212" y="778"/>
                    <a:pt x="9232" y="770"/>
                    <a:pt x="9252" y="745"/>
                  </a:cubicBezTo>
                  <a:lnTo>
                    <a:pt x="9371" y="745"/>
                  </a:lnTo>
                  <a:cubicBezTo>
                    <a:pt x="9430" y="745"/>
                    <a:pt x="9505" y="745"/>
                    <a:pt x="9505" y="686"/>
                  </a:cubicBezTo>
                  <a:cubicBezTo>
                    <a:pt x="9564" y="745"/>
                    <a:pt x="9624" y="745"/>
                    <a:pt x="9684" y="745"/>
                  </a:cubicBezTo>
                  <a:lnTo>
                    <a:pt x="9803" y="745"/>
                  </a:lnTo>
                  <a:cubicBezTo>
                    <a:pt x="9877" y="745"/>
                    <a:pt x="9937" y="686"/>
                    <a:pt x="9937" y="626"/>
                  </a:cubicBezTo>
                  <a:cubicBezTo>
                    <a:pt x="9996" y="686"/>
                    <a:pt x="10056" y="686"/>
                    <a:pt x="10116" y="686"/>
                  </a:cubicBezTo>
                  <a:lnTo>
                    <a:pt x="10250" y="686"/>
                  </a:lnTo>
                  <a:cubicBezTo>
                    <a:pt x="10309" y="686"/>
                    <a:pt x="10369" y="626"/>
                    <a:pt x="10369" y="567"/>
                  </a:cubicBezTo>
                  <a:cubicBezTo>
                    <a:pt x="10428" y="626"/>
                    <a:pt x="10488" y="626"/>
                    <a:pt x="10548" y="626"/>
                  </a:cubicBezTo>
                  <a:lnTo>
                    <a:pt x="10682" y="626"/>
                  </a:lnTo>
                  <a:cubicBezTo>
                    <a:pt x="10741" y="626"/>
                    <a:pt x="10801" y="567"/>
                    <a:pt x="10801" y="507"/>
                  </a:cubicBezTo>
                  <a:cubicBezTo>
                    <a:pt x="10860" y="567"/>
                    <a:pt x="10920" y="567"/>
                    <a:pt x="10995" y="567"/>
                  </a:cubicBezTo>
                  <a:lnTo>
                    <a:pt x="11114" y="567"/>
                  </a:lnTo>
                  <a:cubicBezTo>
                    <a:pt x="11173" y="507"/>
                    <a:pt x="11233" y="507"/>
                    <a:pt x="11233" y="447"/>
                  </a:cubicBezTo>
                  <a:cubicBezTo>
                    <a:pt x="11293" y="507"/>
                    <a:pt x="11367" y="507"/>
                    <a:pt x="11427" y="507"/>
                  </a:cubicBezTo>
                  <a:lnTo>
                    <a:pt x="11486" y="507"/>
                  </a:lnTo>
                  <a:cubicBezTo>
                    <a:pt x="11486" y="507"/>
                    <a:pt x="11486" y="447"/>
                    <a:pt x="11546" y="447"/>
                  </a:cubicBezTo>
                  <a:cubicBezTo>
                    <a:pt x="11605" y="447"/>
                    <a:pt x="11665" y="447"/>
                    <a:pt x="11665" y="373"/>
                  </a:cubicBezTo>
                  <a:cubicBezTo>
                    <a:pt x="11739" y="447"/>
                    <a:pt x="11799" y="447"/>
                    <a:pt x="11859" y="447"/>
                  </a:cubicBezTo>
                  <a:lnTo>
                    <a:pt x="11918" y="447"/>
                  </a:lnTo>
                  <a:cubicBezTo>
                    <a:pt x="11978" y="447"/>
                    <a:pt x="12037" y="447"/>
                    <a:pt x="12112" y="373"/>
                  </a:cubicBezTo>
                  <a:cubicBezTo>
                    <a:pt x="12112" y="447"/>
                    <a:pt x="12171" y="447"/>
                    <a:pt x="12231" y="447"/>
                  </a:cubicBezTo>
                  <a:cubicBezTo>
                    <a:pt x="12291" y="447"/>
                    <a:pt x="12291" y="447"/>
                    <a:pt x="12350" y="507"/>
                  </a:cubicBezTo>
                  <a:cubicBezTo>
                    <a:pt x="12410" y="507"/>
                    <a:pt x="12484" y="507"/>
                    <a:pt x="12484" y="447"/>
                  </a:cubicBezTo>
                  <a:cubicBezTo>
                    <a:pt x="12544" y="507"/>
                    <a:pt x="12544" y="507"/>
                    <a:pt x="12603" y="567"/>
                  </a:cubicBezTo>
                  <a:lnTo>
                    <a:pt x="12723" y="567"/>
                  </a:lnTo>
                  <a:cubicBezTo>
                    <a:pt x="12752" y="596"/>
                    <a:pt x="12767" y="611"/>
                    <a:pt x="12784" y="611"/>
                  </a:cubicBezTo>
                  <a:cubicBezTo>
                    <a:pt x="12801" y="611"/>
                    <a:pt x="12820" y="596"/>
                    <a:pt x="12857" y="567"/>
                  </a:cubicBezTo>
                  <a:cubicBezTo>
                    <a:pt x="12916" y="626"/>
                    <a:pt x="12916" y="686"/>
                    <a:pt x="12976" y="686"/>
                  </a:cubicBezTo>
                  <a:lnTo>
                    <a:pt x="13036" y="745"/>
                  </a:lnTo>
                  <a:cubicBezTo>
                    <a:pt x="13095" y="820"/>
                    <a:pt x="13155" y="820"/>
                    <a:pt x="13155" y="820"/>
                  </a:cubicBezTo>
                  <a:cubicBezTo>
                    <a:pt x="13229" y="879"/>
                    <a:pt x="13229" y="879"/>
                    <a:pt x="13229" y="939"/>
                  </a:cubicBezTo>
                  <a:cubicBezTo>
                    <a:pt x="13289" y="939"/>
                    <a:pt x="13289" y="999"/>
                    <a:pt x="13289" y="999"/>
                  </a:cubicBezTo>
                  <a:cubicBezTo>
                    <a:pt x="13348" y="1058"/>
                    <a:pt x="13408" y="1058"/>
                    <a:pt x="13408" y="1118"/>
                  </a:cubicBezTo>
                  <a:cubicBezTo>
                    <a:pt x="13408" y="1118"/>
                    <a:pt x="13408" y="1192"/>
                    <a:pt x="13468" y="1252"/>
                  </a:cubicBezTo>
                  <a:lnTo>
                    <a:pt x="13468" y="1311"/>
                  </a:lnTo>
                  <a:cubicBezTo>
                    <a:pt x="13527" y="1371"/>
                    <a:pt x="13527" y="1431"/>
                    <a:pt x="13602" y="1431"/>
                  </a:cubicBezTo>
                  <a:lnTo>
                    <a:pt x="13602" y="1624"/>
                  </a:lnTo>
                  <a:lnTo>
                    <a:pt x="13602" y="1684"/>
                  </a:lnTo>
                  <a:cubicBezTo>
                    <a:pt x="13602" y="1743"/>
                    <a:pt x="13661" y="1803"/>
                    <a:pt x="13661" y="1863"/>
                  </a:cubicBezTo>
                  <a:cubicBezTo>
                    <a:pt x="13661" y="1863"/>
                    <a:pt x="13602" y="1937"/>
                    <a:pt x="13602" y="1997"/>
                  </a:cubicBezTo>
                  <a:lnTo>
                    <a:pt x="13602" y="2056"/>
                  </a:lnTo>
                  <a:cubicBezTo>
                    <a:pt x="13602" y="2116"/>
                    <a:pt x="13661" y="2176"/>
                    <a:pt x="13661" y="2235"/>
                  </a:cubicBezTo>
                  <a:cubicBezTo>
                    <a:pt x="13602" y="2235"/>
                    <a:pt x="13602" y="2310"/>
                    <a:pt x="13602" y="2369"/>
                  </a:cubicBezTo>
                  <a:lnTo>
                    <a:pt x="13527" y="2429"/>
                  </a:lnTo>
                  <a:lnTo>
                    <a:pt x="13527" y="2608"/>
                  </a:lnTo>
                  <a:cubicBezTo>
                    <a:pt x="13468" y="2608"/>
                    <a:pt x="13468" y="2608"/>
                    <a:pt x="13408" y="2682"/>
                  </a:cubicBezTo>
                  <a:cubicBezTo>
                    <a:pt x="13408" y="2682"/>
                    <a:pt x="13408" y="2742"/>
                    <a:pt x="13348" y="2742"/>
                  </a:cubicBezTo>
                  <a:lnTo>
                    <a:pt x="13348" y="2920"/>
                  </a:lnTo>
                  <a:cubicBezTo>
                    <a:pt x="13289" y="2920"/>
                    <a:pt x="13229" y="2920"/>
                    <a:pt x="13155" y="2980"/>
                  </a:cubicBezTo>
                  <a:cubicBezTo>
                    <a:pt x="13155" y="2980"/>
                    <a:pt x="13095" y="2980"/>
                    <a:pt x="13095" y="3054"/>
                  </a:cubicBezTo>
                  <a:cubicBezTo>
                    <a:pt x="13036" y="3054"/>
                    <a:pt x="13036" y="3114"/>
                    <a:pt x="13036" y="3174"/>
                  </a:cubicBezTo>
                  <a:lnTo>
                    <a:pt x="12857" y="3174"/>
                  </a:lnTo>
                  <a:cubicBezTo>
                    <a:pt x="12857" y="3233"/>
                    <a:pt x="12782" y="3233"/>
                    <a:pt x="12782" y="3233"/>
                  </a:cubicBezTo>
                  <a:cubicBezTo>
                    <a:pt x="12723" y="3293"/>
                    <a:pt x="12663" y="3293"/>
                    <a:pt x="12663" y="3352"/>
                  </a:cubicBezTo>
                  <a:lnTo>
                    <a:pt x="12484" y="3352"/>
                  </a:lnTo>
                  <a:cubicBezTo>
                    <a:pt x="12484" y="3427"/>
                    <a:pt x="12410" y="3427"/>
                    <a:pt x="12410" y="3427"/>
                  </a:cubicBezTo>
                  <a:cubicBezTo>
                    <a:pt x="12350" y="3427"/>
                    <a:pt x="12291" y="3486"/>
                    <a:pt x="12291" y="3546"/>
                  </a:cubicBezTo>
                  <a:lnTo>
                    <a:pt x="11978" y="3546"/>
                  </a:lnTo>
                  <a:cubicBezTo>
                    <a:pt x="11978" y="3606"/>
                    <a:pt x="11918" y="3606"/>
                    <a:pt x="11859" y="3665"/>
                  </a:cubicBezTo>
                  <a:lnTo>
                    <a:pt x="11605" y="3665"/>
                  </a:lnTo>
                  <a:cubicBezTo>
                    <a:pt x="11546" y="3725"/>
                    <a:pt x="11486" y="3725"/>
                    <a:pt x="11486" y="3799"/>
                  </a:cubicBezTo>
                  <a:cubicBezTo>
                    <a:pt x="11446" y="3799"/>
                    <a:pt x="11407" y="3766"/>
                    <a:pt x="11363" y="3766"/>
                  </a:cubicBezTo>
                  <a:cubicBezTo>
                    <a:pt x="11341" y="3766"/>
                    <a:pt x="11317" y="3775"/>
                    <a:pt x="11293" y="3799"/>
                  </a:cubicBezTo>
                  <a:lnTo>
                    <a:pt x="11173" y="3799"/>
                  </a:lnTo>
                  <a:cubicBezTo>
                    <a:pt x="11114" y="3799"/>
                    <a:pt x="11114" y="3859"/>
                    <a:pt x="11054" y="3919"/>
                  </a:cubicBezTo>
                  <a:cubicBezTo>
                    <a:pt x="10995" y="3859"/>
                    <a:pt x="10920" y="3859"/>
                    <a:pt x="10860" y="3859"/>
                  </a:cubicBezTo>
                  <a:lnTo>
                    <a:pt x="10801" y="3859"/>
                  </a:lnTo>
                  <a:cubicBezTo>
                    <a:pt x="10741" y="3859"/>
                    <a:pt x="10682" y="3919"/>
                    <a:pt x="10622" y="3978"/>
                  </a:cubicBezTo>
                  <a:cubicBezTo>
                    <a:pt x="10548" y="3919"/>
                    <a:pt x="10548" y="3919"/>
                    <a:pt x="10488" y="3919"/>
                  </a:cubicBezTo>
                  <a:lnTo>
                    <a:pt x="10369" y="3919"/>
                  </a:lnTo>
                  <a:cubicBezTo>
                    <a:pt x="10309" y="3978"/>
                    <a:pt x="10250" y="3978"/>
                    <a:pt x="10175" y="4038"/>
                  </a:cubicBezTo>
                  <a:cubicBezTo>
                    <a:pt x="10175" y="3978"/>
                    <a:pt x="10116" y="3978"/>
                    <a:pt x="10056" y="3978"/>
                  </a:cubicBezTo>
                  <a:lnTo>
                    <a:pt x="9937" y="3978"/>
                  </a:lnTo>
                  <a:cubicBezTo>
                    <a:pt x="9877" y="3978"/>
                    <a:pt x="9803" y="4038"/>
                    <a:pt x="9743" y="4097"/>
                  </a:cubicBezTo>
                  <a:cubicBezTo>
                    <a:pt x="9743" y="4038"/>
                    <a:pt x="9684" y="4038"/>
                    <a:pt x="9624" y="4038"/>
                  </a:cubicBezTo>
                  <a:lnTo>
                    <a:pt x="9505" y="4038"/>
                  </a:lnTo>
                  <a:cubicBezTo>
                    <a:pt x="9430" y="4038"/>
                    <a:pt x="9371" y="4097"/>
                    <a:pt x="9371" y="4097"/>
                  </a:cubicBezTo>
                  <a:cubicBezTo>
                    <a:pt x="9311" y="4097"/>
                    <a:pt x="9252" y="4038"/>
                    <a:pt x="9192" y="4038"/>
                  </a:cubicBezTo>
                  <a:lnTo>
                    <a:pt x="9058" y="4097"/>
                  </a:lnTo>
                  <a:cubicBezTo>
                    <a:pt x="8998" y="4097"/>
                    <a:pt x="8939" y="4097"/>
                    <a:pt x="8939" y="4172"/>
                  </a:cubicBezTo>
                  <a:cubicBezTo>
                    <a:pt x="8879" y="4097"/>
                    <a:pt x="8820" y="4097"/>
                    <a:pt x="8760" y="4097"/>
                  </a:cubicBezTo>
                  <a:lnTo>
                    <a:pt x="8626" y="4097"/>
                  </a:lnTo>
                  <a:cubicBezTo>
                    <a:pt x="8566" y="4097"/>
                    <a:pt x="8507" y="4172"/>
                    <a:pt x="8507" y="4172"/>
                  </a:cubicBezTo>
                  <a:cubicBezTo>
                    <a:pt x="8447" y="4172"/>
                    <a:pt x="8387" y="4097"/>
                    <a:pt x="8313" y="4097"/>
                  </a:cubicBezTo>
                  <a:lnTo>
                    <a:pt x="8194" y="4172"/>
                  </a:lnTo>
                  <a:cubicBezTo>
                    <a:pt x="8134" y="4172"/>
                    <a:pt x="8075" y="4172"/>
                    <a:pt x="8075" y="4231"/>
                  </a:cubicBezTo>
                  <a:cubicBezTo>
                    <a:pt x="8015" y="4172"/>
                    <a:pt x="7941" y="4172"/>
                    <a:pt x="7881" y="4172"/>
                  </a:cubicBezTo>
                  <a:lnTo>
                    <a:pt x="7762" y="4172"/>
                  </a:lnTo>
                  <a:cubicBezTo>
                    <a:pt x="7702" y="4172"/>
                    <a:pt x="7643" y="4172"/>
                    <a:pt x="7643" y="4231"/>
                  </a:cubicBezTo>
                  <a:cubicBezTo>
                    <a:pt x="7568" y="4172"/>
                    <a:pt x="7509" y="4172"/>
                    <a:pt x="7449" y="4172"/>
                  </a:cubicBezTo>
                  <a:lnTo>
                    <a:pt x="7330" y="4172"/>
                  </a:lnTo>
                  <a:cubicBezTo>
                    <a:pt x="7270" y="4172"/>
                    <a:pt x="7196" y="4172"/>
                    <a:pt x="7196" y="4231"/>
                  </a:cubicBezTo>
                  <a:cubicBezTo>
                    <a:pt x="7136" y="4231"/>
                    <a:pt x="7076" y="4172"/>
                    <a:pt x="7017" y="4172"/>
                  </a:cubicBezTo>
                  <a:lnTo>
                    <a:pt x="6898" y="4172"/>
                  </a:lnTo>
                  <a:cubicBezTo>
                    <a:pt x="6823" y="4172"/>
                    <a:pt x="6764" y="4231"/>
                    <a:pt x="6764" y="4231"/>
                  </a:cubicBezTo>
                  <a:cubicBezTo>
                    <a:pt x="6704" y="4231"/>
                    <a:pt x="6644" y="4172"/>
                    <a:pt x="6585" y="4172"/>
                  </a:cubicBezTo>
                  <a:lnTo>
                    <a:pt x="6451" y="4172"/>
                  </a:lnTo>
                  <a:cubicBezTo>
                    <a:pt x="6391" y="4172"/>
                    <a:pt x="6332" y="4231"/>
                    <a:pt x="6332" y="4231"/>
                  </a:cubicBezTo>
                  <a:cubicBezTo>
                    <a:pt x="6272" y="4231"/>
                    <a:pt x="6212" y="4172"/>
                    <a:pt x="6153" y="4172"/>
                  </a:cubicBezTo>
                  <a:lnTo>
                    <a:pt x="6019" y="4172"/>
                  </a:lnTo>
                  <a:cubicBezTo>
                    <a:pt x="5959" y="4172"/>
                    <a:pt x="5900" y="4231"/>
                    <a:pt x="5900" y="4291"/>
                  </a:cubicBezTo>
                  <a:cubicBezTo>
                    <a:pt x="5840" y="4231"/>
                    <a:pt x="5780" y="4172"/>
                    <a:pt x="5706" y="4172"/>
                  </a:cubicBezTo>
                  <a:lnTo>
                    <a:pt x="5587" y="4172"/>
                  </a:lnTo>
                  <a:cubicBezTo>
                    <a:pt x="5527" y="4172"/>
                    <a:pt x="5468" y="4231"/>
                    <a:pt x="5468" y="4291"/>
                  </a:cubicBezTo>
                  <a:cubicBezTo>
                    <a:pt x="5408" y="4231"/>
                    <a:pt x="5333" y="4231"/>
                    <a:pt x="5274" y="4231"/>
                  </a:cubicBezTo>
                  <a:lnTo>
                    <a:pt x="5155" y="4231"/>
                  </a:lnTo>
                  <a:cubicBezTo>
                    <a:pt x="5095" y="4231"/>
                    <a:pt x="5036" y="4231"/>
                    <a:pt x="5036" y="4291"/>
                  </a:cubicBezTo>
                  <a:cubicBezTo>
                    <a:pt x="4961" y="4231"/>
                    <a:pt x="4901" y="4231"/>
                    <a:pt x="4842" y="4231"/>
                  </a:cubicBezTo>
                  <a:lnTo>
                    <a:pt x="4723" y="4172"/>
                  </a:lnTo>
                  <a:cubicBezTo>
                    <a:pt x="4663" y="4231"/>
                    <a:pt x="4589" y="4231"/>
                    <a:pt x="4589" y="4291"/>
                  </a:cubicBezTo>
                  <a:cubicBezTo>
                    <a:pt x="4529" y="4231"/>
                    <a:pt x="4469" y="4172"/>
                    <a:pt x="4410" y="4172"/>
                  </a:cubicBezTo>
                  <a:lnTo>
                    <a:pt x="4291" y="4172"/>
                  </a:lnTo>
                  <a:cubicBezTo>
                    <a:pt x="4216" y="4172"/>
                    <a:pt x="4157" y="4231"/>
                    <a:pt x="4157" y="4231"/>
                  </a:cubicBezTo>
                  <a:cubicBezTo>
                    <a:pt x="4097" y="4231"/>
                    <a:pt x="4037" y="4172"/>
                    <a:pt x="3978" y="4172"/>
                  </a:cubicBezTo>
                  <a:lnTo>
                    <a:pt x="3844" y="4172"/>
                  </a:lnTo>
                  <a:cubicBezTo>
                    <a:pt x="3784" y="4172"/>
                    <a:pt x="3725" y="4231"/>
                    <a:pt x="3725" y="4231"/>
                  </a:cubicBezTo>
                  <a:cubicBezTo>
                    <a:pt x="3665" y="4172"/>
                    <a:pt x="3605" y="4172"/>
                    <a:pt x="3546" y="4172"/>
                  </a:cubicBezTo>
                  <a:lnTo>
                    <a:pt x="3412" y="4172"/>
                  </a:lnTo>
                  <a:cubicBezTo>
                    <a:pt x="3352" y="4172"/>
                    <a:pt x="3293" y="4172"/>
                    <a:pt x="3293" y="4231"/>
                  </a:cubicBezTo>
                  <a:cubicBezTo>
                    <a:pt x="3233" y="4172"/>
                    <a:pt x="3173" y="4172"/>
                    <a:pt x="3099" y="4097"/>
                  </a:cubicBezTo>
                  <a:lnTo>
                    <a:pt x="2980" y="4097"/>
                  </a:lnTo>
                  <a:cubicBezTo>
                    <a:pt x="2920" y="4097"/>
                    <a:pt x="2920" y="4172"/>
                    <a:pt x="2860" y="4172"/>
                  </a:cubicBezTo>
                  <a:cubicBezTo>
                    <a:pt x="2801" y="4097"/>
                    <a:pt x="2726" y="4097"/>
                    <a:pt x="2667" y="4097"/>
                  </a:cubicBezTo>
                  <a:lnTo>
                    <a:pt x="2607" y="4097"/>
                  </a:lnTo>
                  <a:cubicBezTo>
                    <a:pt x="2587" y="4077"/>
                    <a:pt x="2568" y="4071"/>
                    <a:pt x="2548" y="4071"/>
                  </a:cubicBezTo>
                  <a:cubicBezTo>
                    <a:pt x="2508" y="4071"/>
                    <a:pt x="2468" y="4097"/>
                    <a:pt x="2428" y="4097"/>
                  </a:cubicBezTo>
                  <a:cubicBezTo>
                    <a:pt x="2354" y="4097"/>
                    <a:pt x="2354" y="4038"/>
                    <a:pt x="2294" y="4038"/>
                  </a:cubicBezTo>
                  <a:lnTo>
                    <a:pt x="2175" y="4038"/>
                  </a:lnTo>
                  <a:cubicBezTo>
                    <a:pt x="2155" y="4018"/>
                    <a:pt x="2135" y="4011"/>
                    <a:pt x="2115" y="4011"/>
                  </a:cubicBezTo>
                  <a:cubicBezTo>
                    <a:pt x="2074" y="4011"/>
                    <a:pt x="2031" y="4038"/>
                    <a:pt x="1982" y="4038"/>
                  </a:cubicBezTo>
                  <a:cubicBezTo>
                    <a:pt x="1982" y="3978"/>
                    <a:pt x="1922" y="3978"/>
                    <a:pt x="1862" y="3919"/>
                  </a:cubicBezTo>
                  <a:lnTo>
                    <a:pt x="1609" y="3919"/>
                  </a:lnTo>
                  <a:cubicBezTo>
                    <a:pt x="1550" y="3919"/>
                    <a:pt x="1550" y="3859"/>
                    <a:pt x="1490" y="3859"/>
                  </a:cubicBezTo>
                  <a:cubicBezTo>
                    <a:pt x="1430" y="3799"/>
                    <a:pt x="1430" y="3799"/>
                    <a:pt x="1371" y="3799"/>
                  </a:cubicBezTo>
                  <a:lnTo>
                    <a:pt x="1237" y="3799"/>
                  </a:lnTo>
                  <a:cubicBezTo>
                    <a:pt x="1177" y="3725"/>
                    <a:pt x="1177" y="3665"/>
                    <a:pt x="1117" y="3665"/>
                  </a:cubicBezTo>
                  <a:cubicBezTo>
                    <a:pt x="1058" y="3665"/>
                    <a:pt x="1058" y="3606"/>
                    <a:pt x="998" y="3606"/>
                  </a:cubicBezTo>
                  <a:lnTo>
                    <a:pt x="864" y="3606"/>
                  </a:lnTo>
                  <a:cubicBezTo>
                    <a:pt x="864" y="3546"/>
                    <a:pt x="864" y="3486"/>
                    <a:pt x="805" y="3427"/>
                  </a:cubicBezTo>
                  <a:cubicBezTo>
                    <a:pt x="805" y="3427"/>
                    <a:pt x="745" y="3427"/>
                    <a:pt x="745" y="3352"/>
                  </a:cubicBezTo>
                  <a:cubicBezTo>
                    <a:pt x="685" y="3352"/>
                    <a:pt x="685" y="3293"/>
                    <a:pt x="626" y="3293"/>
                  </a:cubicBezTo>
                  <a:cubicBezTo>
                    <a:pt x="626" y="3233"/>
                    <a:pt x="626" y="3233"/>
                    <a:pt x="566" y="3174"/>
                  </a:cubicBezTo>
                  <a:lnTo>
                    <a:pt x="566" y="3114"/>
                  </a:lnTo>
                  <a:cubicBezTo>
                    <a:pt x="492" y="3054"/>
                    <a:pt x="492" y="2980"/>
                    <a:pt x="432" y="2980"/>
                  </a:cubicBezTo>
                  <a:cubicBezTo>
                    <a:pt x="492" y="2920"/>
                    <a:pt x="492" y="2861"/>
                    <a:pt x="492" y="2801"/>
                  </a:cubicBezTo>
                  <a:cubicBezTo>
                    <a:pt x="432" y="2801"/>
                    <a:pt x="432" y="2742"/>
                    <a:pt x="432" y="2742"/>
                  </a:cubicBezTo>
                  <a:cubicBezTo>
                    <a:pt x="432" y="2682"/>
                    <a:pt x="432" y="2608"/>
                    <a:pt x="373" y="2608"/>
                  </a:cubicBezTo>
                  <a:cubicBezTo>
                    <a:pt x="432" y="2548"/>
                    <a:pt x="432" y="2488"/>
                    <a:pt x="432" y="2429"/>
                  </a:cubicBezTo>
                  <a:lnTo>
                    <a:pt x="432" y="2369"/>
                  </a:lnTo>
                  <a:cubicBezTo>
                    <a:pt x="492" y="2310"/>
                    <a:pt x="432" y="2235"/>
                    <a:pt x="432" y="2176"/>
                  </a:cubicBezTo>
                  <a:cubicBezTo>
                    <a:pt x="432" y="2176"/>
                    <a:pt x="492" y="2116"/>
                    <a:pt x="492" y="2056"/>
                  </a:cubicBezTo>
                  <a:cubicBezTo>
                    <a:pt x="492" y="1997"/>
                    <a:pt x="492" y="1997"/>
                    <a:pt x="566" y="1997"/>
                  </a:cubicBezTo>
                  <a:lnTo>
                    <a:pt x="313" y="1863"/>
                  </a:lnTo>
                  <a:lnTo>
                    <a:pt x="60" y="1803"/>
                  </a:lnTo>
                  <a:lnTo>
                    <a:pt x="60" y="1937"/>
                  </a:lnTo>
                  <a:cubicBezTo>
                    <a:pt x="60" y="1997"/>
                    <a:pt x="60" y="2056"/>
                    <a:pt x="119" y="2116"/>
                  </a:cubicBezTo>
                  <a:cubicBezTo>
                    <a:pt x="60" y="2176"/>
                    <a:pt x="0" y="2235"/>
                    <a:pt x="0" y="2310"/>
                  </a:cubicBezTo>
                  <a:lnTo>
                    <a:pt x="0" y="2429"/>
                  </a:lnTo>
                  <a:cubicBezTo>
                    <a:pt x="0" y="2488"/>
                    <a:pt x="0" y="2548"/>
                    <a:pt x="60" y="2608"/>
                  </a:cubicBezTo>
                  <a:cubicBezTo>
                    <a:pt x="0" y="2608"/>
                    <a:pt x="0" y="2682"/>
                    <a:pt x="0" y="2801"/>
                  </a:cubicBezTo>
                  <a:lnTo>
                    <a:pt x="0" y="2920"/>
                  </a:lnTo>
                  <a:cubicBezTo>
                    <a:pt x="0" y="2980"/>
                    <a:pt x="60" y="3054"/>
                    <a:pt x="119" y="3054"/>
                  </a:cubicBezTo>
                  <a:cubicBezTo>
                    <a:pt x="119" y="3114"/>
                    <a:pt x="60" y="3174"/>
                    <a:pt x="119" y="3233"/>
                  </a:cubicBezTo>
                  <a:cubicBezTo>
                    <a:pt x="119" y="3293"/>
                    <a:pt x="194" y="3352"/>
                    <a:pt x="194" y="3352"/>
                  </a:cubicBezTo>
                  <a:cubicBezTo>
                    <a:pt x="194" y="3427"/>
                    <a:pt x="253" y="3486"/>
                    <a:pt x="313" y="3486"/>
                  </a:cubicBezTo>
                  <a:cubicBezTo>
                    <a:pt x="313" y="3546"/>
                    <a:pt x="373" y="3606"/>
                    <a:pt x="373" y="3665"/>
                  </a:cubicBezTo>
                  <a:cubicBezTo>
                    <a:pt x="432" y="3725"/>
                    <a:pt x="432" y="3725"/>
                    <a:pt x="492" y="3799"/>
                  </a:cubicBezTo>
                  <a:cubicBezTo>
                    <a:pt x="566" y="3859"/>
                    <a:pt x="626" y="3859"/>
                    <a:pt x="685" y="3859"/>
                  </a:cubicBezTo>
                  <a:cubicBezTo>
                    <a:pt x="685" y="3919"/>
                    <a:pt x="745" y="3978"/>
                    <a:pt x="805" y="3978"/>
                  </a:cubicBezTo>
                  <a:cubicBezTo>
                    <a:pt x="805" y="4038"/>
                    <a:pt x="864" y="4038"/>
                    <a:pt x="864" y="4038"/>
                  </a:cubicBezTo>
                  <a:cubicBezTo>
                    <a:pt x="939" y="4097"/>
                    <a:pt x="998" y="4097"/>
                    <a:pt x="1058" y="4097"/>
                  </a:cubicBezTo>
                  <a:lnTo>
                    <a:pt x="1177" y="4231"/>
                  </a:lnTo>
                  <a:cubicBezTo>
                    <a:pt x="1237" y="4231"/>
                    <a:pt x="1311" y="4231"/>
                    <a:pt x="1311" y="4291"/>
                  </a:cubicBezTo>
                  <a:cubicBezTo>
                    <a:pt x="1371" y="4291"/>
                    <a:pt x="1430" y="4291"/>
                    <a:pt x="1490" y="4231"/>
                  </a:cubicBezTo>
                  <a:cubicBezTo>
                    <a:pt x="1550" y="4291"/>
                    <a:pt x="1550" y="4351"/>
                    <a:pt x="1609" y="4351"/>
                  </a:cubicBezTo>
                  <a:cubicBezTo>
                    <a:pt x="1684" y="4351"/>
                    <a:pt x="1743" y="4410"/>
                    <a:pt x="1743" y="4410"/>
                  </a:cubicBezTo>
                  <a:cubicBezTo>
                    <a:pt x="1803" y="4410"/>
                    <a:pt x="1862" y="4410"/>
                    <a:pt x="1922" y="4351"/>
                  </a:cubicBezTo>
                  <a:cubicBezTo>
                    <a:pt x="1982" y="4410"/>
                    <a:pt x="2056" y="4470"/>
                    <a:pt x="2116" y="4470"/>
                  </a:cubicBezTo>
                  <a:lnTo>
                    <a:pt x="2175" y="4470"/>
                  </a:lnTo>
                  <a:cubicBezTo>
                    <a:pt x="2235" y="4470"/>
                    <a:pt x="2294" y="4470"/>
                    <a:pt x="2354" y="4410"/>
                  </a:cubicBezTo>
                  <a:cubicBezTo>
                    <a:pt x="2428" y="4470"/>
                    <a:pt x="2488" y="4544"/>
                    <a:pt x="2548" y="4544"/>
                  </a:cubicBezTo>
                  <a:lnTo>
                    <a:pt x="2667" y="4544"/>
                  </a:lnTo>
                  <a:cubicBezTo>
                    <a:pt x="2726" y="4544"/>
                    <a:pt x="2801" y="4544"/>
                    <a:pt x="2801" y="4470"/>
                  </a:cubicBezTo>
                  <a:cubicBezTo>
                    <a:pt x="2860" y="4544"/>
                    <a:pt x="2920" y="4604"/>
                    <a:pt x="2980" y="4604"/>
                  </a:cubicBezTo>
                  <a:lnTo>
                    <a:pt x="3099" y="4604"/>
                  </a:lnTo>
                  <a:cubicBezTo>
                    <a:pt x="3173" y="4604"/>
                    <a:pt x="3233" y="4604"/>
                    <a:pt x="3233" y="4544"/>
                  </a:cubicBezTo>
                  <a:cubicBezTo>
                    <a:pt x="3293" y="4604"/>
                    <a:pt x="3352" y="4604"/>
                    <a:pt x="3412" y="4604"/>
                  </a:cubicBezTo>
                  <a:lnTo>
                    <a:pt x="3546" y="4604"/>
                  </a:lnTo>
                  <a:cubicBezTo>
                    <a:pt x="3605" y="4604"/>
                    <a:pt x="3665" y="4604"/>
                    <a:pt x="3665" y="4544"/>
                  </a:cubicBezTo>
                  <a:cubicBezTo>
                    <a:pt x="3725" y="4604"/>
                    <a:pt x="3784" y="4663"/>
                    <a:pt x="3844" y="4663"/>
                  </a:cubicBezTo>
                  <a:lnTo>
                    <a:pt x="3978" y="4663"/>
                  </a:lnTo>
                  <a:cubicBezTo>
                    <a:pt x="4037" y="4663"/>
                    <a:pt x="4097" y="4604"/>
                    <a:pt x="4097" y="4604"/>
                  </a:cubicBezTo>
                  <a:cubicBezTo>
                    <a:pt x="4157" y="4604"/>
                    <a:pt x="4216" y="4663"/>
                    <a:pt x="4291" y="4663"/>
                  </a:cubicBezTo>
                  <a:lnTo>
                    <a:pt x="4410" y="4663"/>
                  </a:lnTo>
                  <a:cubicBezTo>
                    <a:pt x="4469" y="4663"/>
                    <a:pt x="4529" y="4604"/>
                    <a:pt x="4589" y="4604"/>
                  </a:cubicBezTo>
                  <a:cubicBezTo>
                    <a:pt x="4589" y="4604"/>
                    <a:pt x="4663" y="4663"/>
                    <a:pt x="4723" y="4663"/>
                  </a:cubicBezTo>
                  <a:lnTo>
                    <a:pt x="4842" y="4663"/>
                  </a:lnTo>
                  <a:cubicBezTo>
                    <a:pt x="4901" y="4663"/>
                    <a:pt x="4961" y="4604"/>
                    <a:pt x="5036" y="4604"/>
                  </a:cubicBezTo>
                  <a:cubicBezTo>
                    <a:pt x="5036" y="4604"/>
                    <a:pt x="5095" y="4663"/>
                    <a:pt x="5155" y="4663"/>
                  </a:cubicBezTo>
                  <a:lnTo>
                    <a:pt x="5274" y="4663"/>
                  </a:lnTo>
                  <a:cubicBezTo>
                    <a:pt x="5333" y="4663"/>
                    <a:pt x="5408" y="4604"/>
                    <a:pt x="5468" y="4604"/>
                  </a:cubicBezTo>
                  <a:cubicBezTo>
                    <a:pt x="5468" y="4604"/>
                    <a:pt x="5527" y="4663"/>
                    <a:pt x="5587" y="4663"/>
                  </a:cubicBezTo>
                  <a:lnTo>
                    <a:pt x="5706" y="4663"/>
                  </a:lnTo>
                  <a:cubicBezTo>
                    <a:pt x="5780" y="4663"/>
                    <a:pt x="5840" y="4604"/>
                    <a:pt x="5900" y="4604"/>
                  </a:cubicBezTo>
                  <a:cubicBezTo>
                    <a:pt x="5900" y="4604"/>
                    <a:pt x="5959" y="4663"/>
                    <a:pt x="6019" y="4663"/>
                  </a:cubicBezTo>
                  <a:lnTo>
                    <a:pt x="6153" y="4663"/>
                  </a:lnTo>
                  <a:cubicBezTo>
                    <a:pt x="6212" y="4663"/>
                    <a:pt x="6272" y="4604"/>
                    <a:pt x="6332" y="4604"/>
                  </a:cubicBezTo>
                  <a:cubicBezTo>
                    <a:pt x="6332" y="4604"/>
                    <a:pt x="6391" y="4663"/>
                    <a:pt x="6451" y="4663"/>
                  </a:cubicBezTo>
                  <a:lnTo>
                    <a:pt x="6585" y="4663"/>
                  </a:lnTo>
                  <a:cubicBezTo>
                    <a:pt x="6644" y="4663"/>
                    <a:pt x="6704" y="4604"/>
                    <a:pt x="6764" y="4604"/>
                  </a:cubicBezTo>
                  <a:cubicBezTo>
                    <a:pt x="6764" y="4604"/>
                    <a:pt x="6823" y="4663"/>
                    <a:pt x="6898" y="4663"/>
                  </a:cubicBezTo>
                  <a:lnTo>
                    <a:pt x="7017" y="4663"/>
                  </a:lnTo>
                  <a:cubicBezTo>
                    <a:pt x="7076" y="4663"/>
                    <a:pt x="7136" y="4604"/>
                    <a:pt x="7196" y="4544"/>
                  </a:cubicBezTo>
                  <a:cubicBezTo>
                    <a:pt x="7196" y="4604"/>
                    <a:pt x="7270" y="4604"/>
                    <a:pt x="7330" y="4604"/>
                  </a:cubicBezTo>
                  <a:lnTo>
                    <a:pt x="7449" y="4604"/>
                  </a:lnTo>
                  <a:cubicBezTo>
                    <a:pt x="7509" y="4604"/>
                    <a:pt x="7568" y="4604"/>
                    <a:pt x="7643" y="4544"/>
                  </a:cubicBezTo>
                  <a:cubicBezTo>
                    <a:pt x="7643" y="4604"/>
                    <a:pt x="7702" y="4604"/>
                    <a:pt x="7762" y="4604"/>
                  </a:cubicBezTo>
                  <a:lnTo>
                    <a:pt x="7881" y="4604"/>
                  </a:lnTo>
                  <a:cubicBezTo>
                    <a:pt x="7941" y="4604"/>
                    <a:pt x="8015" y="4604"/>
                    <a:pt x="8075" y="4544"/>
                  </a:cubicBezTo>
                  <a:cubicBezTo>
                    <a:pt x="8134" y="4604"/>
                    <a:pt x="8194" y="4604"/>
                    <a:pt x="8194" y="4604"/>
                  </a:cubicBezTo>
                  <a:lnTo>
                    <a:pt x="8313" y="4604"/>
                  </a:lnTo>
                  <a:cubicBezTo>
                    <a:pt x="8387" y="4604"/>
                    <a:pt x="8447" y="4544"/>
                    <a:pt x="8507" y="4544"/>
                  </a:cubicBezTo>
                  <a:cubicBezTo>
                    <a:pt x="8566" y="4544"/>
                    <a:pt x="8626" y="4604"/>
                    <a:pt x="8685" y="4604"/>
                  </a:cubicBezTo>
                  <a:lnTo>
                    <a:pt x="8760" y="4544"/>
                  </a:lnTo>
                  <a:cubicBezTo>
                    <a:pt x="8820" y="4544"/>
                    <a:pt x="8879" y="4544"/>
                    <a:pt x="8939" y="4470"/>
                  </a:cubicBezTo>
                  <a:cubicBezTo>
                    <a:pt x="8998" y="4544"/>
                    <a:pt x="9058" y="4544"/>
                    <a:pt x="9132" y="4544"/>
                  </a:cubicBezTo>
                  <a:lnTo>
                    <a:pt x="9192" y="4544"/>
                  </a:lnTo>
                  <a:cubicBezTo>
                    <a:pt x="9252" y="4544"/>
                    <a:pt x="9311" y="4470"/>
                    <a:pt x="9371" y="4470"/>
                  </a:cubicBezTo>
                  <a:lnTo>
                    <a:pt x="9684" y="4470"/>
                  </a:lnTo>
                  <a:cubicBezTo>
                    <a:pt x="9743" y="4470"/>
                    <a:pt x="9743" y="4470"/>
                    <a:pt x="9803" y="4410"/>
                  </a:cubicBezTo>
                  <a:cubicBezTo>
                    <a:pt x="9877" y="4410"/>
                    <a:pt x="9937" y="4470"/>
                    <a:pt x="9996" y="4470"/>
                  </a:cubicBezTo>
                  <a:lnTo>
                    <a:pt x="10116" y="4410"/>
                  </a:lnTo>
                  <a:cubicBezTo>
                    <a:pt x="10175" y="4410"/>
                    <a:pt x="10175" y="4410"/>
                    <a:pt x="10250" y="4351"/>
                  </a:cubicBezTo>
                  <a:cubicBezTo>
                    <a:pt x="10309" y="4410"/>
                    <a:pt x="10369" y="4410"/>
                    <a:pt x="10428" y="4410"/>
                  </a:cubicBezTo>
                  <a:lnTo>
                    <a:pt x="10548" y="4351"/>
                  </a:lnTo>
                  <a:cubicBezTo>
                    <a:pt x="10622" y="4351"/>
                    <a:pt x="10622" y="4351"/>
                    <a:pt x="10682" y="4291"/>
                  </a:cubicBezTo>
                  <a:cubicBezTo>
                    <a:pt x="10741" y="4351"/>
                    <a:pt x="10801" y="4351"/>
                    <a:pt x="10860" y="4351"/>
                  </a:cubicBezTo>
                  <a:lnTo>
                    <a:pt x="10995" y="4291"/>
                  </a:lnTo>
                  <a:cubicBezTo>
                    <a:pt x="11054" y="4291"/>
                    <a:pt x="11114" y="4231"/>
                    <a:pt x="11114" y="4231"/>
                  </a:cubicBezTo>
                  <a:lnTo>
                    <a:pt x="11427" y="4231"/>
                  </a:lnTo>
                  <a:cubicBezTo>
                    <a:pt x="11486" y="4231"/>
                    <a:pt x="11486" y="4172"/>
                    <a:pt x="11546" y="4097"/>
                  </a:cubicBezTo>
                  <a:cubicBezTo>
                    <a:pt x="11605" y="4172"/>
                    <a:pt x="11665" y="4172"/>
                    <a:pt x="11739" y="4172"/>
                  </a:cubicBezTo>
                  <a:lnTo>
                    <a:pt x="11859" y="4097"/>
                  </a:lnTo>
                  <a:cubicBezTo>
                    <a:pt x="11918" y="4097"/>
                    <a:pt x="11918" y="4038"/>
                    <a:pt x="11978" y="3978"/>
                  </a:cubicBezTo>
                  <a:cubicBezTo>
                    <a:pt x="12008" y="4008"/>
                    <a:pt x="12041" y="4023"/>
                    <a:pt x="12075" y="4023"/>
                  </a:cubicBezTo>
                  <a:cubicBezTo>
                    <a:pt x="12108" y="4023"/>
                    <a:pt x="12142" y="4008"/>
                    <a:pt x="12171" y="3978"/>
                  </a:cubicBezTo>
                  <a:lnTo>
                    <a:pt x="12291" y="3978"/>
                  </a:lnTo>
                  <a:cubicBezTo>
                    <a:pt x="12350" y="3978"/>
                    <a:pt x="12350" y="3919"/>
                    <a:pt x="12410" y="3859"/>
                  </a:cubicBezTo>
                  <a:lnTo>
                    <a:pt x="12603" y="3859"/>
                  </a:lnTo>
                  <a:lnTo>
                    <a:pt x="12663" y="3799"/>
                  </a:lnTo>
                  <a:cubicBezTo>
                    <a:pt x="12723" y="3799"/>
                    <a:pt x="12782" y="3725"/>
                    <a:pt x="12782" y="3665"/>
                  </a:cubicBezTo>
                  <a:lnTo>
                    <a:pt x="12976" y="3665"/>
                  </a:lnTo>
                  <a:cubicBezTo>
                    <a:pt x="13036" y="3606"/>
                    <a:pt x="13036" y="3606"/>
                    <a:pt x="13095" y="3606"/>
                  </a:cubicBezTo>
                  <a:cubicBezTo>
                    <a:pt x="13155" y="3546"/>
                    <a:pt x="13229" y="3486"/>
                    <a:pt x="13229" y="3427"/>
                  </a:cubicBezTo>
                  <a:cubicBezTo>
                    <a:pt x="13289" y="3427"/>
                    <a:pt x="13348" y="3427"/>
                    <a:pt x="13408" y="3352"/>
                  </a:cubicBezTo>
                  <a:cubicBezTo>
                    <a:pt x="13408" y="3352"/>
                    <a:pt x="13468" y="3352"/>
                    <a:pt x="13468" y="3293"/>
                  </a:cubicBezTo>
                  <a:cubicBezTo>
                    <a:pt x="13527" y="3233"/>
                    <a:pt x="13527" y="3174"/>
                    <a:pt x="13527" y="3114"/>
                  </a:cubicBezTo>
                  <a:cubicBezTo>
                    <a:pt x="13602" y="3114"/>
                    <a:pt x="13661" y="3114"/>
                    <a:pt x="13721" y="3054"/>
                  </a:cubicBezTo>
                  <a:cubicBezTo>
                    <a:pt x="13780" y="2980"/>
                    <a:pt x="13780" y="2980"/>
                    <a:pt x="13780" y="2920"/>
                  </a:cubicBezTo>
                  <a:cubicBezTo>
                    <a:pt x="13840" y="2861"/>
                    <a:pt x="13840" y="2801"/>
                    <a:pt x="13840" y="2742"/>
                  </a:cubicBezTo>
                  <a:cubicBezTo>
                    <a:pt x="13900" y="2742"/>
                    <a:pt x="13974" y="2682"/>
                    <a:pt x="13974" y="2608"/>
                  </a:cubicBezTo>
                  <a:cubicBezTo>
                    <a:pt x="13974" y="2548"/>
                    <a:pt x="14034" y="2548"/>
                    <a:pt x="14034" y="2488"/>
                  </a:cubicBezTo>
                  <a:cubicBezTo>
                    <a:pt x="14034" y="2429"/>
                    <a:pt x="14034" y="2369"/>
                    <a:pt x="13974" y="2310"/>
                  </a:cubicBezTo>
                  <a:cubicBezTo>
                    <a:pt x="14034" y="2235"/>
                    <a:pt x="14093" y="2176"/>
                    <a:pt x="14093" y="2116"/>
                  </a:cubicBezTo>
                  <a:lnTo>
                    <a:pt x="14093" y="1997"/>
                  </a:lnTo>
                  <a:cubicBezTo>
                    <a:pt x="14093" y="1937"/>
                    <a:pt x="14034" y="1863"/>
                    <a:pt x="14034" y="1803"/>
                  </a:cubicBezTo>
                  <a:cubicBezTo>
                    <a:pt x="14034" y="1743"/>
                    <a:pt x="14093" y="1684"/>
                    <a:pt x="14034" y="1624"/>
                  </a:cubicBezTo>
                  <a:lnTo>
                    <a:pt x="14034" y="1490"/>
                  </a:lnTo>
                  <a:cubicBezTo>
                    <a:pt x="14034" y="1431"/>
                    <a:pt x="13974" y="1371"/>
                    <a:pt x="13900" y="1371"/>
                  </a:cubicBezTo>
                  <a:cubicBezTo>
                    <a:pt x="13974" y="1311"/>
                    <a:pt x="13974" y="1252"/>
                    <a:pt x="13900" y="1192"/>
                  </a:cubicBezTo>
                  <a:cubicBezTo>
                    <a:pt x="13900" y="1118"/>
                    <a:pt x="13900" y="1058"/>
                    <a:pt x="13840" y="1058"/>
                  </a:cubicBezTo>
                  <a:cubicBezTo>
                    <a:pt x="13840" y="999"/>
                    <a:pt x="13780" y="939"/>
                    <a:pt x="13721" y="939"/>
                  </a:cubicBezTo>
                  <a:cubicBezTo>
                    <a:pt x="13721" y="879"/>
                    <a:pt x="13721" y="820"/>
                    <a:pt x="13661" y="745"/>
                  </a:cubicBezTo>
                  <a:cubicBezTo>
                    <a:pt x="13661" y="686"/>
                    <a:pt x="13602" y="686"/>
                    <a:pt x="13602" y="626"/>
                  </a:cubicBezTo>
                  <a:cubicBezTo>
                    <a:pt x="13527" y="567"/>
                    <a:pt x="13468" y="567"/>
                    <a:pt x="13408" y="567"/>
                  </a:cubicBezTo>
                  <a:cubicBezTo>
                    <a:pt x="13408" y="507"/>
                    <a:pt x="13348" y="447"/>
                    <a:pt x="13289" y="373"/>
                  </a:cubicBezTo>
                  <a:lnTo>
                    <a:pt x="13229" y="313"/>
                  </a:lnTo>
                  <a:cubicBezTo>
                    <a:pt x="13192" y="284"/>
                    <a:pt x="13158" y="269"/>
                    <a:pt x="13127" y="269"/>
                  </a:cubicBezTo>
                  <a:cubicBezTo>
                    <a:pt x="13095" y="269"/>
                    <a:pt x="13065" y="284"/>
                    <a:pt x="13036" y="313"/>
                  </a:cubicBezTo>
                  <a:cubicBezTo>
                    <a:pt x="12976" y="254"/>
                    <a:pt x="12976" y="194"/>
                    <a:pt x="12857" y="135"/>
                  </a:cubicBezTo>
                  <a:lnTo>
                    <a:pt x="12782" y="135"/>
                  </a:lnTo>
                  <a:cubicBezTo>
                    <a:pt x="12723" y="105"/>
                    <a:pt x="12678" y="90"/>
                    <a:pt x="12648" y="90"/>
                  </a:cubicBezTo>
                  <a:cubicBezTo>
                    <a:pt x="12618" y="90"/>
                    <a:pt x="12603" y="105"/>
                    <a:pt x="12603" y="135"/>
                  </a:cubicBezTo>
                  <a:cubicBezTo>
                    <a:pt x="12544" y="75"/>
                    <a:pt x="12484" y="0"/>
                    <a:pt x="12410" y="0"/>
                  </a:cubicBezTo>
                  <a:lnTo>
                    <a:pt x="12291" y="0"/>
                  </a:lnTo>
                  <a:cubicBezTo>
                    <a:pt x="12231" y="0"/>
                    <a:pt x="12171" y="0"/>
                    <a:pt x="12112" y="75"/>
                  </a:cubicBezTo>
                  <a:cubicBezTo>
                    <a:pt x="12037" y="0"/>
                    <a:pt x="12037" y="0"/>
                    <a:pt x="11918" y="0"/>
                  </a:cubicBezTo>
                  <a:lnTo>
                    <a:pt x="11799" y="0"/>
                  </a:lnTo>
                  <a:cubicBezTo>
                    <a:pt x="11739" y="0"/>
                    <a:pt x="11665" y="0"/>
                    <a:pt x="11665" y="75"/>
                  </a:cubicBezTo>
                  <a:cubicBezTo>
                    <a:pt x="11605" y="0"/>
                    <a:pt x="11546" y="0"/>
                    <a:pt x="11486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6842992" y="4556039"/>
              <a:ext cx="58116" cy="53468"/>
            </a:xfrm>
            <a:custGeom>
              <a:avLst/>
              <a:gdLst/>
              <a:ahLst/>
              <a:cxnLst/>
              <a:rect l="l" t="t" r="r" b="b"/>
              <a:pathLst>
                <a:path w="1863" h="1714" extrusionOk="0">
                  <a:moveTo>
                    <a:pt x="975" y="1"/>
                  </a:moveTo>
                  <a:cubicBezTo>
                    <a:pt x="919" y="1"/>
                    <a:pt x="862" y="8"/>
                    <a:pt x="805" y="23"/>
                  </a:cubicBezTo>
                  <a:cubicBezTo>
                    <a:pt x="313" y="83"/>
                    <a:pt x="0" y="515"/>
                    <a:pt x="60" y="962"/>
                  </a:cubicBezTo>
                  <a:cubicBezTo>
                    <a:pt x="128" y="1413"/>
                    <a:pt x="498" y="1714"/>
                    <a:pt x="939" y="1714"/>
                  </a:cubicBezTo>
                  <a:cubicBezTo>
                    <a:pt x="978" y="1714"/>
                    <a:pt x="1018" y="1711"/>
                    <a:pt x="1058" y="1707"/>
                  </a:cubicBezTo>
                  <a:cubicBezTo>
                    <a:pt x="1490" y="1632"/>
                    <a:pt x="1862" y="1200"/>
                    <a:pt x="1743" y="708"/>
                  </a:cubicBezTo>
                  <a:cubicBezTo>
                    <a:pt x="1691" y="332"/>
                    <a:pt x="1357" y="1"/>
                    <a:pt x="975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758266" y="4357702"/>
              <a:ext cx="328171" cy="203735"/>
            </a:xfrm>
            <a:custGeom>
              <a:avLst/>
              <a:gdLst/>
              <a:ahLst/>
              <a:cxnLst/>
              <a:rect l="l" t="t" r="r" b="b"/>
              <a:pathLst>
                <a:path w="10520" h="6531" extrusionOk="0">
                  <a:moveTo>
                    <a:pt x="3620" y="0"/>
                  </a:moveTo>
                  <a:cubicBezTo>
                    <a:pt x="1448" y="0"/>
                    <a:pt x="94" y="1077"/>
                    <a:pt x="50" y="1167"/>
                  </a:cubicBezTo>
                  <a:cubicBezTo>
                    <a:pt x="0" y="1247"/>
                    <a:pt x="76" y="1281"/>
                    <a:pt x="221" y="1281"/>
                  </a:cubicBezTo>
                  <a:cubicBezTo>
                    <a:pt x="428" y="1281"/>
                    <a:pt x="775" y="1212"/>
                    <a:pt x="1107" y="1107"/>
                  </a:cubicBezTo>
                  <a:cubicBezTo>
                    <a:pt x="1107" y="1107"/>
                    <a:pt x="2243" y="704"/>
                    <a:pt x="3652" y="704"/>
                  </a:cubicBezTo>
                  <a:cubicBezTo>
                    <a:pt x="4525" y="704"/>
                    <a:pt x="5503" y="859"/>
                    <a:pt x="6381" y="1361"/>
                  </a:cubicBezTo>
                  <a:cubicBezTo>
                    <a:pt x="9673" y="3283"/>
                    <a:pt x="9927" y="6381"/>
                    <a:pt x="10046" y="6500"/>
                  </a:cubicBezTo>
                  <a:cubicBezTo>
                    <a:pt x="10064" y="6520"/>
                    <a:pt x="10087" y="6530"/>
                    <a:pt x="10113" y="6530"/>
                  </a:cubicBezTo>
                  <a:cubicBezTo>
                    <a:pt x="10265" y="6530"/>
                    <a:pt x="10520" y="6202"/>
                    <a:pt x="10418" y="5517"/>
                  </a:cubicBezTo>
                  <a:cubicBezTo>
                    <a:pt x="10165" y="3655"/>
                    <a:pt x="8616" y="1361"/>
                    <a:pt x="6009" y="422"/>
                  </a:cubicBezTo>
                  <a:cubicBezTo>
                    <a:pt x="5135" y="116"/>
                    <a:pt x="4333" y="0"/>
                    <a:pt x="36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7042359" y="3638906"/>
              <a:ext cx="79485" cy="79516"/>
            </a:xfrm>
            <a:custGeom>
              <a:avLst/>
              <a:gdLst/>
              <a:ahLst/>
              <a:cxnLst/>
              <a:rect l="l" t="t" r="r" b="b"/>
              <a:pathLst>
                <a:path w="2548" h="2549" extrusionOk="0">
                  <a:moveTo>
                    <a:pt x="1311" y="1"/>
                  </a:moveTo>
                  <a:cubicBezTo>
                    <a:pt x="566" y="1"/>
                    <a:pt x="0" y="567"/>
                    <a:pt x="0" y="1237"/>
                  </a:cubicBezTo>
                  <a:cubicBezTo>
                    <a:pt x="0" y="1982"/>
                    <a:pt x="566" y="2548"/>
                    <a:pt x="1311" y="2548"/>
                  </a:cubicBezTo>
                  <a:cubicBezTo>
                    <a:pt x="1997" y="2548"/>
                    <a:pt x="2548" y="1982"/>
                    <a:pt x="2548" y="1237"/>
                  </a:cubicBezTo>
                  <a:cubicBezTo>
                    <a:pt x="2548" y="567"/>
                    <a:pt x="1997" y="1"/>
                    <a:pt x="1311" y="1"/>
                  </a:cubicBezTo>
                  <a:close/>
                </a:path>
              </a:pathLst>
            </a:custGeom>
            <a:solidFill>
              <a:srgbClr val="F08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940102" y="3607774"/>
              <a:ext cx="61860" cy="42800"/>
            </a:xfrm>
            <a:custGeom>
              <a:avLst/>
              <a:gdLst/>
              <a:ahLst/>
              <a:cxnLst/>
              <a:rect l="l" t="t" r="r" b="b"/>
              <a:pathLst>
                <a:path w="1983" h="1372" extrusionOk="0">
                  <a:moveTo>
                    <a:pt x="120" y="1"/>
                  </a:moveTo>
                  <a:cubicBezTo>
                    <a:pt x="120" y="1"/>
                    <a:pt x="60" y="1"/>
                    <a:pt x="60" y="75"/>
                  </a:cubicBezTo>
                  <a:lnTo>
                    <a:pt x="60" y="194"/>
                  </a:lnTo>
                  <a:cubicBezTo>
                    <a:pt x="60" y="254"/>
                    <a:pt x="1" y="373"/>
                    <a:pt x="60" y="507"/>
                  </a:cubicBezTo>
                  <a:cubicBezTo>
                    <a:pt x="60" y="626"/>
                    <a:pt x="120" y="820"/>
                    <a:pt x="180" y="999"/>
                  </a:cubicBezTo>
                  <a:cubicBezTo>
                    <a:pt x="239" y="999"/>
                    <a:pt x="239" y="1058"/>
                    <a:pt x="299" y="1058"/>
                  </a:cubicBezTo>
                  <a:lnTo>
                    <a:pt x="373" y="1192"/>
                  </a:lnTo>
                  <a:lnTo>
                    <a:pt x="492" y="1252"/>
                  </a:lnTo>
                  <a:lnTo>
                    <a:pt x="612" y="1311"/>
                  </a:lnTo>
                  <a:cubicBezTo>
                    <a:pt x="746" y="1371"/>
                    <a:pt x="805" y="1371"/>
                    <a:pt x="925" y="1371"/>
                  </a:cubicBezTo>
                  <a:lnTo>
                    <a:pt x="1178" y="1371"/>
                  </a:lnTo>
                  <a:cubicBezTo>
                    <a:pt x="1297" y="1371"/>
                    <a:pt x="1357" y="1371"/>
                    <a:pt x="1416" y="1311"/>
                  </a:cubicBezTo>
                  <a:cubicBezTo>
                    <a:pt x="1491" y="1311"/>
                    <a:pt x="1550" y="1252"/>
                    <a:pt x="1610" y="1252"/>
                  </a:cubicBezTo>
                  <a:cubicBezTo>
                    <a:pt x="1863" y="1118"/>
                    <a:pt x="1982" y="939"/>
                    <a:pt x="1982" y="939"/>
                  </a:cubicBezTo>
                  <a:lnTo>
                    <a:pt x="1982" y="879"/>
                  </a:lnTo>
                  <a:lnTo>
                    <a:pt x="1923" y="879"/>
                  </a:lnTo>
                  <a:cubicBezTo>
                    <a:pt x="1923" y="879"/>
                    <a:pt x="1863" y="879"/>
                    <a:pt x="1789" y="939"/>
                  </a:cubicBezTo>
                  <a:cubicBezTo>
                    <a:pt x="1729" y="999"/>
                    <a:pt x="1669" y="999"/>
                    <a:pt x="1550" y="1058"/>
                  </a:cubicBezTo>
                  <a:cubicBezTo>
                    <a:pt x="1416" y="1118"/>
                    <a:pt x="1297" y="1192"/>
                    <a:pt x="1178" y="1192"/>
                  </a:cubicBezTo>
                  <a:lnTo>
                    <a:pt x="925" y="1192"/>
                  </a:lnTo>
                  <a:cubicBezTo>
                    <a:pt x="865" y="1192"/>
                    <a:pt x="805" y="1118"/>
                    <a:pt x="746" y="1118"/>
                  </a:cubicBezTo>
                  <a:lnTo>
                    <a:pt x="612" y="1058"/>
                  </a:lnTo>
                  <a:lnTo>
                    <a:pt x="492" y="999"/>
                  </a:lnTo>
                  <a:lnTo>
                    <a:pt x="433" y="939"/>
                  </a:lnTo>
                  <a:cubicBezTo>
                    <a:pt x="433" y="879"/>
                    <a:pt x="373" y="879"/>
                    <a:pt x="373" y="879"/>
                  </a:cubicBezTo>
                  <a:cubicBezTo>
                    <a:pt x="299" y="820"/>
                    <a:pt x="299" y="745"/>
                    <a:pt x="239" y="686"/>
                  </a:cubicBezTo>
                  <a:lnTo>
                    <a:pt x="239" y="507"/>
                  </a:lnTo>
                  <a:cubicBezTo>
                    <a:pt x="180" y="373"/>
                    <a:pt x="180" y="254"/>
                    <a:pt x="180" y="194"/>
                  </a:cubicBezTo>
                  <a:lnTo>
                    <a:pt x="180" y="75"/>
                  </a:lnTo>
                  <a:cubicBezTo>
                    <a:pt x="180" y="75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994007" y="3962367"/>
              <a:ext cx="17719" cy="36748"/>
            </a:xfrm>
            <a:custGeom>
              <a:avLst/>
              <a:gdLst/>
              <a:ahLst/>
              <a:cxnLst/>
              <a:rect l="l" t="t" r="r" b="b"/>
              <a:pathLst>
                <a:path w="568" h="1178" extrusionOk="0">
                  <a:moveTo>
                    <a:pt x="433" y="0"/>
                  </a:moveTo>
                  <a:cubicBezTo>
                    <a:pt x="433" y="0"/>
                    <a:pt x="373" y="60"/>
                    <a:pt x="314" y="179"/>
                  </a:cubicBezTo>
                  <a:cubicBezTo>
                    <a:pt x="254" y="254"/>
                    <a:pt x="135" y="373"/>
                    <a:pt x="135" y="492"/>
                  </a:cubicBezTo>
                  <a:cubicBezTo>
                    <a:pt x="61" y="626"/>
                    <a:pt x="61" y="686"/>
                    <a:pt x="61" y="745"/>
                  </a:cubicBezTo>
                  <a:cubicBezTo>
                    <a:pt x="1" y="805"/>
                    <a:pt x="61" y="864"/>
                    <a:pt x="61" y="924"/>
                  </a:cubicBezTo>
                  <a:cubicBezTo>
                    <a:pt x="61" y="998"/>
                    <a:pt x="61" y="1058"/>
                    <a:pt x="135" y="1118"/>
                  </a:cubicBezTo>
                  <a:lnTo>
                    <a:pt x="135" y="1177"/>
                  </a:lnTo>
                  <a:lnTo>
                    <a:pt x="195" y="1177"/>
                  </a:lnTo>
                  <a:lnTo>
                    <a:pt x="254" y="1118"/>
                  </a:lnTo>
                  <a:lnTo>
                    <a:pt x="254" y="1058"/>
                  </a:lnTo>
                  <a:lnTo>
                    <a:pt x="254" y="924"/>
                  </a:lnTo>
                  <a:lnTo>
                    <a:pt x="254" y="805"/>
                  </a:lnTo>
                  <a:cubicBezTo>
                    <a:pt x="254" y="745"/>
                    <a:pt x="314" y="686"/>
                    <a:pt x="314" y="626"/>
                  </a:cubicBezTo>
                  <a:cubicBezTo>
                    <a:pt x="373" y="492"/>
                    <a:pt x="433" y="373"/>
                    <a:pt x="433" y="254"/>
                  </a:cubicBezTo>
                  <a:cubicBezTo>
                    <a:pt x="507" y="179"/>
                    <a:pt x="567" y="119"/>
                    <a:pt x="567" y="119"/>
                  </a:cubicBezTo>
                  <a:cubicBezTo>
                    <a:pt x="567" y="60"/>
                    <a:pt x="567" y="0"/>
                    <a:pt x="507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6976818" y="3954475"/>
              <a:ext cx="15379" cy="39056"/>
            </a:xfrm>
            <a:custGeom>
              <a:avLst/>
              <a:gdLst/>
              <a:ahLst/>
              <a:cxnLst/>
              <a:rect l="l" t="t" r="r" b="b"/>
              <a:pathLst>
                <a:path w="493" h="1252" extrusionOk="0">
                  <a:moveTo>
                    <a:pt x="373" y="0"/>
                  </a:moveTo>
                  <a:cubicBezTo>
                    <a:pt x="314" y="60"/>
                    <a:pt x="314" y="134"/>
                    <a:pt x="239" y="134"/>
                  </a:cubicBezTo>
                  <a:cubicBezTo>
                    <a:pt x="239" y="194"/>
                    <a:pt x="180" y="253"/>
                    <a:pt x="120" y="313"/>
                  </a:cubicBezTo>
                  <a:lnTo>
                    <a:pt x="120" y="432"/>
                  </a:lnTo>
                  <a:cubicBezTo>
                    <a:pt x="60" y="507"/>
                    <a:pt x="60" y="507"/>
                    <a:pt x="60" y="566"/>
                  </a:cubicBezTo>
                  <a:cubicBezTo>
                    <a:pt x="1" y="626"/>
                    <a:pt x="1" y="685"/>
                    <a:pt x="1" y="805"/>
                  </a:cubicBezTo>
                  <a:lnTo>
                    <a:pt x="1" y="939"/>
                  </a:lnTo>
                  <a:lnTo>
                    <a:pt x="1" y="998"/>
                  </a:lnTo>
                  <a:lnTo>
                    <a:pt x="1" y="1177"/>
                  </a:lnTo>
                  <a:cubicBezTo>
                    <a:pt x="60" y="1251"/>
                    <a:pt x="60" y="1251"/>
                    <a:pt x="120" y="1251"/>
                  </a:cubicBezTo>
                  <a:lnTo>
                    <a:pt x="120" y="1177"/>
                  </a:lnTo>
                  <a:cubicBezTo>
                    <a:pt x="120" y="1177"/>
                    <a:pt x="180" y="1117"/>
                    <a:pt x="180" y="998"/>
                  </a:cubicBezTo>
                  <a:lnTo>
                    <a:pt x="180" y="805"/>
                  </a:lnTo>
                  <a:cubicBezTo>
                    <a:pt x="180" y="745"/>
                    <a:pt x="239" y="685"/>
                    <a:pt x="239" y="626"/>
                  </a:cubicBezTo>
                  <a:cubicBezTo>
                    <a:pt x="314" y="566"/>
                    <a:pt x="314" y="507"/>
                    <a:pt x="314" y="432"/>
                  </a:cubicBezTo>
                  <a:cubicBezTo>
                    <a:pt x="373" y="372"/>
                    <a:pt x="373" y="313"/>
                    <a:pt x="433" y="253"/>
                  </a:cubicBezTo>
                  <a:cubicBezTo>
                    <a:pt x="433" y="194"/>
                    <a:pt x="433" y="134"/>
                    <a:pt x="492" y="134"/>
                  </a:cubicBezTo>
                  <a:lnTo>
                    <a:pt x="492" y="60"/>
                  </a:lnTo>
                  <a:cubicBezTo>
                    <a:pt x="492" y="60"/>
                    <a:pt x="492" y="0"/>
                    <a:pt x="433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887600" y="3926119"/>
              <a:ext cx="11636" cy="26516"/>
            </a:xfrm>
            <a:custGeom>
              <a:avLst/>
              <a:gdLst/>
              <a:ahLst/>
              <a:cxnLst/>
              <a:rect l="l" t="t" r="r" b="b"/>
              <a:pathLst>
                <a:path w="373" h="850" extrusionOk="0">
                  <a:moveTo>
                    <a:pt x="283" y="0"/>
                  </a:moveTo>
                  <a:cubicBezTo>
                    <a:pt x="269" y="0"/>
                    <a:pt x="254" y="15"/>
                    <a:pt x="254" y="45"/>
                  </a:cubicBezTo>
                  <a:cubicBezTo>
                    <a:pt x="254" y="45"/>
                    <a:pt x="194" y="45"/>
                    <a:pt x="120" y="164"/>
                  </a:cubicBezTo>
                  <a:lnTo>
                    <a:pt x="60" y="224"/>
                  </a:lnTo>
                  <a:lnTo>
                    <a:pt x="60" y="358"/>
                  </a:lnTo>
                  <a:lnTo>
                    <a:pt x="0" y="417"/>
                  </a:lnTo>
                  <a:lnTo>
                    <a:pt x="0" y="596"/>
                  </a:lnTo>
                  <a:cubicBezTo>
                    <a:pt x="60" y="596"/>
                    <a:pt x="60" y="671"/>
                    <a:pt x="60" y="730"/>
                  </a:cubicBezTo>
                  <a:cubicBezTo>
                    <a:pt x="60" y="790"/>
                    <a:pt x="120" y="849"/>
                    <a:pt x="120" y="849"/>
                  </a:cubicBezTo>
                  <a:lnTo>
                    <a:pt x="194" y="849"/>
                  </a:lnTo>
                  <a:lnTo>
                    <a:pt x="254" y="790"/>
                  </a:lnTo>
                  <a:lnTo>
                    <a:pt x="254" y="671"/>
                  </a:lnTo>
                  <a:lnTo>
                    <a:pt x="254" y="596"/>
                  </a:lnTo>
                  <a:lnTo>
                    <a:pt x="254" y="477"/>
                  </a:lnTo>
                  <a:lnTo>
                    <a:pt x="254" y="358"/>
                  </a:lnTo>
                  <a:cubicBezTo>
                    <a:pt x="313" y="298"/>
                    <a:pt x="313" y="224"/>
                    <a:pt x="313" y="224"/>
                  </a:cubicBezTo>
                  <a:lnTo>
                    <a:pt x="313" y="105"/>
                  </a:lnTo>
                  <a:cubicBezTo>
                    <a:pt x="373" y="45"/>
                    <a:pt x="313" y="45"/>
                    <a:pt x="313" y="45"/>
                  </a:cubicBezTo>
                  <a:cubicBezTo>
                    <a:pt x="313" y="15"/>
                    <a:pt x="298" y="0"/>
                    <a:pt x="283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868072" y="3925651"/>
              <a:ext cx="11667" cy="28855"/>
            </a:xfrm>
            <a:custGeom>
              <a:avLst/>
              <a:gdLst/>
              <a:ahLst/>
              <a:cxnLst/>
              <a:rect l="l" t="t" r="r" b="b"/>
              <a:pathLst>
                <a:path w="374" h="925" extrusionOk="0">
                  <a:moveTo>
                    <a:pt x="254" y="0"/>
                  </a:moveTo>
                  <a:lnTo>
                    <a:pt x="254" y="60"/>
                  </a:lnTo>
                  <a:lnTo>
                    <a:pt x="194" y="120"/>
                  </a:lnTo>
                  <a:cubicBezTo>
                    <a:pt x="135" y="179"/>
                    <a:pt x="135" y="239"/>
                    <a:pt x="75" y="239"/>
                  </a:cubicBezTo>
                  <a:lnTo>
                    <a:pt x="75" y="373"/>
                  </a:lnTo>
                  <a:lnTo>
                    <a:pt x="75" y="432"/>
                  </a:lnTo>
                  <a:cubicBezTo>
                    <a:pt x="75" y="492"/>
                    <a:pt x="1" y="552"/>
                    <a:pt x="75" y="611"/>
                  </a:cubicBezTo>
                  <a:lnTo>
                    <a:pt x="75" y="745"/>
                  </a:lnTo>
                  <a:lnTo>
                    <a:pt x="75" y="805"/>
                  </a:lnTo>
                  <a:cubicBezTo>
                    <a:pt x="135" y="864"/>
                    <a:pt x="194" y="924"/>
                    <a:pt x="194" y="924"/>
                  </a:cubicBezTo>
                  <a:lnTo>
                    <a:pt x="254" y="924"/>
                  </a:lnTo>
                  <a:lnTo>
                    <a:pt x="314" y="864"/>
                  </a:lnTo>
                  <a:cubicBezTo>
                    <a:pt x="314" y="864"/>
                    <a:pt x="254" y="805"/>
                    <a:pt x="254" y="745"/>
                  </a:cubicBezTo>
                  <a:lnTo>
                    <a:pt x="254" y="611"/>
                  </a:lnTo>
                  <a:lnTo>
                    <a:pt x="254" y="492"/>
                  </a:lnTo>
                  <a:cubicBezTo>
                    <a:pt x="254" y="432"/>
                    <a:pt x="254" y="373"/>
                    <a:pt x="314" y="373"/>
                  </a:cubicBezTo>
                  <a:lnTo>
                    <a:pt x="314" y="239"/>
                  </a:lnTo>
                  <a:lnTo>
                    <a:pt x="373" y="120"/>
                  </a:lnTo>
                  <a:cubicBezTo>
                    <a:pt x="373" y="60"/>
                    <a:pt x="373" y="0"/>
                    <a:pt x="314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866232" y="3551997"/>
              <a:ext cx="46481" cy="75336"/>
            </a:xfrm>
            <a:custGeom>
              <a:avLst/>
              <a:gdLst/>
              <a:ahLst/>
              <a:cxnLst/>
              <a:rect l="l" t="t" r="r" b="b"/>
              <a:pathLst>
                <a:path w="1490" h="2415" extrusionOk="0">
                  <a:moveTo>
                    <a:pt x="626" y="1"/>
                  </a:moveTo>
                  <a:cubicBezTo>
                    <a:pt x="253" y="805"/>
                    <a:pt x="60" y="1669"/>
                    <a:pt x="0" y="2414"/>
                  </a:cubicBezTo>
                  <a:lnTo>
                    <a:pt x="253" y="2414"/>
                  </a:lnTo>
                  <a:cubicBezTo>
                    <a:pt x="939" y="2414"/>
                    <a:pt x="1490" y="1863"/>
                    <a:pt x="1490" y="1178"/>
                  </a:cubicBezTo>
                  <a:cubicBezTo>
                    <a:pt x="1490" y="612"/>
                    <a:pt x="1117" y="120"/>
                    <a:pt x="626" y="1"/>
                  </a:cubicBezTo>
                  <a:close/>
                </a:path>
              </a:pathLst>
            </a:custGeom>
            <a:solidFill>
              <a:srgbClr val="F08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7236142" y="4558597"/>
              <a:ext cx="106469" cy="104597"/>
            </a:xfrm>
            <a:custGeom>
              <a:avLst/>
              <a:gdLst/>
              <a:ahLst/>
              <a:cxnLst/>
              <a:rect l="l" t="t" r="r" b="b"/>
              <a:pathLst>
                <a:path w="3413" h="3353" extrusionOk="0">
                  <a:moveTo>
                    <a:pt x="1684" y="1"/>
                  </a:moveTo>
                  <a:cubicBezTo>
                    <a:pt x="745" y="1"/>
                    <a:pt x="1" y="746"/>
                    <a:pt x="1" y="1684"/>
                  </a:cubicBezTo>
                  <a:cubicBezTo>
                    <a:pt x="1" y="2608"/>
                    <a:pt x="745" y="3353"/>
                    <a:pt x="1684" y="3353"/>
                  </a:cubicBezTo>
                  <a:cubicBezTo>
                    <a:pt x="2608" y="3353"/>
                    <a:pt x="3412" y="2608"/>
                    <a:pt x="3412" y="1684"/>
                  </a:cubicBezTo>
                  <a:cubicBezTo>
                    <a:pt x="3412" y="746"/>
                    <a:pt x="2608" y="1"/>
                    <a:pt x="16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7551711" y="4543281"/>
              <a:ext cx="104566" cy="104597"/>
            </a:xfrm>
            <a:custGeom>
              <a:avLst/>
              <a:gdLst/>
              <a:ahLst/>
              <a:cxnLst/>
              <a:rect l="l" t="t" r="r" b="b"/>
              <a:pathLst>
                <a:path w="3352" h="3353" extrusionOk="0">
                  <a:moveTo>
                    <a:pt x="1683" y="0"/>
                  </a:moveTo>
                  <a:cubicBezTo>
                    <a:pt x="745" y="0"/>
                    <a:pt x="0" y="745"/>
                    <a:pt x="0" y="1669"/>
                  </a:cubicBezTo>
                  <a:cubicBezTo>
                    <a:pt x="0" y="2607"/>
                    <a:pt x="745" y="3352"/>
                    <a:pt x="1683" y="3352"/>
                  </a:cubicBezTo>
                  <a:cubicBezTo>
                    <a:pt x="2607" y="3352"/>
                    <a:pt x="3352" y="2607"/>
                    <a:pt x="3352" y="1669"/>
                  </a:cubicBezTo>
                  <a:cubicBezTo>
                    <a:pt x="3352" y="745"/>
                    <a:pt x="2607" y="0"/>
                    <a:pt x="168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7579100" y="4576254"/>
              <a:ext cx="44203" cy="42332"/>
            </a:xfrm>
            <a:custGeom>
              <a:avLst/>
              <a:gdLst/>
              <a:ahLst/>
              <a:cxnLst/>
              <a:rect l="l" t="t" r="r" b="b"/>
              <a:pathLst>
                <a:path w="1417" h="1357" extrusionOk="0">
                  <a:moveTo>
                    <a:pt x="746" y="1"/>
                  </a:moveTo>
                  <a:cubicBezTo>
                    <a:pt x="299" y="1"/>
                    <a:pt x="1" y="314"/>
                    <a:pt x="1" y="686"/>
                  </a:cubicBezTo>
                  <a:cubicBezTo>
                    <a:pt x="1" y="1059"/>
                    <a:pt x="299" y="1357"/>
                    <a:pt x="746" y="1357"/>
                  </a:cubicBezTo>
                  <a:cubicBezTo>
                    <a:pt x="1118" y="1357"/>
                    <a:pt x="1416" y="1059"/>
                    <a:pt x="1416" y="686"/>
                  </a:cubicBezTo>
                  <a:cubicBezTo>
                    <a:pt x="1416" y="314"/>
                    <a:pt x="1118" y="1"/>
                    <a:pt x="746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7267275" y="4593473"/>
              <a:ext cx="36748" cy="34876"/>
            </a:xfrm>
            <a:custGeom>
              <a:avLst/>
              <a:gdLst/>
              <a:ahLst/>
              <a:cxnLst/>
              <a:rect l="l" t="t" r="r" b="b"/>
              <a:pathLst>
                <a:path w="1178" h="1118" extrusionOk="0">
                  <a:moveTo>
                    <a:pt x="612" y="0"/>
                  </a:moveTo>
                  <a:cubicBezTo>
                    <a:pt x="314" y="0"/>
                    <a:pt x="1" y="253"/>
                    <a:pt x="1" y="566"/>
                  </a:cubicBezTo>
                  <a:cubicBezTo>
                    <a:pt x="1" y="879"/>
                    <a:pt x="314" y="1117"/>
                    <a:pt x="612" y="1117"/>
                  </a:cubicBezTo>
                  <a:cubicBezTo>
                    <a:pt x="924" y="1117"/>
                    <a:pt x="1178" y="879"/>
                    <a:pt x="1178" y="566"/>
                  </a:cubicBezTo>
                  <a:cubicBezTo>
                    <a:pt x="1178" y="253"/>
                    <a:pt x="924" y="0"/>
                    <a:pt x="612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6860648" y="4032057"/>
              <a:ext cx="53936" cy="561448"/>
            </a:xfrm>
            <a:custGeom>
              <a:avLst/>
              <a:gdLst/>
              <a:ahLst/>
              <a:cxnLst/>
              <a:rect l="l" t="t" r="r" b="b"/>
              <a:pathLst>
                <a:path w="1729" h="17998" extrusionOk="0">
                  <a:moveTo>
                    <a:pt x="1356" y="1"/>
                  </a:moveTo>
                  <a:cubicBezTo>
                    <a:pt x="1177" y="1"/>
                    <a:pt x="1058" y="180"/>
                    <a:pt x="984" y="373"/>
                  </a:cubicBezTo>
                  <a:lnTo>
                    <a:pt x="0" y="17625"/>
                  </a:lnTo>
                  <a:cubicBezTo>
                    <a:pt x="0" y="17818"/>
                    <a:pt x="120" y="17997"/>
                    <a:pt x="313" y="17997"/>
                  </a:cubicBezTo>
                  <a:lnTo>
                    <a:pt x="373" y="17997"/>
                  </a:lnTo>
                  <a:cubicBezTo>
                    <a:pt x="552" y="17997"/>
                    <a:pt x="686" y="17878"/>
                    <a:pt x="686" y="17684"/>
                  </a:cubicBezTo>
                  <a:lnTo>
                    <a:pt x="1669" y="373"/>
                  </a:lnTo>
                  <a:cubicBezTo>
                    <a:pt x="1728" y="180"/>
                    <a:pt x="1550" y="61"/>
                    <a:pt x="1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6796511" y="3933075"/>
              <a:ext cx="298380" cy="112489"/>
            </a:xfrm>
            <a:custGeom>
              <a:avLst/>
              <a:gdLst/>
              <a:ahLst/>
              <a:cxnLst/>
              <a:rect l="l" t="t" r="r" b="b"/>
              <a:pathLst>
                <a:path w="9565" h="3606" extrusionOk="0">
                  <a:moveTo>
                    <a:pt x="4291" y="1"/>
                  </a:moveTo>
                  <a:cubicBezTo>
                    <a:pt x="4291" y="1"/>
                    <a:pt x="4097" y="75"/>
                    <a:pt x="3784" y="135"/>
                  </a:cubicBezTo>
                  <a:cubicBezTo>
                    <a:pt x="3572" y="442"/>
                    <a:pt x="3036" y="720"/>
                    <a:pt x="2610" y="720"/>
                  </a:cubicBezTo>
                  <a:cubicBezTo>
                    <a:pt x="2437" y="720"/>
                    <a:pt x="2283" y="674"/>
                    <a:pt x="2176" y="567"/>
                  </a:cubicBezTo>
                  <a:cubicBezTo>
                    <a:pt x="1624" y="746"/>
                    <a:pt x="1177" y="999"/>
                    <a:pt x="879" y="1193"/>
                  </a:cubicBezTo>
                  <a:cubicBezTo>
                    <a:pt x="1" y="1937"/>
                    <a:pt x="194" y="3174"/>
                    <a:pt x="2608" y="3487"/>
                  </a:cubicBezTo>
                  <a:cubicBezTo>
                    <a:pt x="2980" y="3546"/>
                    <a:pt x="3487" y="3606"/>
                    <a:pt x="3919" y="3606"/>
                  </a:cubicBezTo>
                  <a:cubicBezTo>
                    <a:pt x="6272" y="3606"/>
                    <a:pt x="8879" y="2742"/>
                    <a:pt x="9133" y="2429"/>
                  </a:cubicBezTo>
                  <a:cubicBezTo>
                    <a:pt x="9565" y="1937"/>
                    <a:pt x="8999" y="1118"/>
                    <a:pt x="8626" y="1118"/>
                  </a:cubicBezTo>
                  <a:cubicBezTo>
                    <a:pt x="8507" y="1118"/>
                    <a:pt x="8135" y="1252"/>
                    <a:pt x="7583" y="1491"/>
                  </a:cubicBezTo>
                  <a:cubicBezTo>
                    <a:pt x="7225" y="1897"/>
                    <a:pt x="6761" y="2092"/>
                    <a:pt x="6330" y="2092"/>
                  </a:cubicBezTo>
                  <a:cubicBezTo>
                    <a:pt x="6224" y="2092"/>
                    <a:pt x="6119" y="2080"/>
                    <a:pt x="6019" y="2057"/>
                  </a:cubicBezTo>
                  <a:cubicBezTo>
                    <a:pt x="5408" y="2310"/>
                    <a:pt x="4663" y="2369"/>
                    <a:pt x="3978" y="2489"/>
                  </a:cubicBezTo>
                  <a:cubicBezTo>
                    <a:pt x="3561" y="2542"/>
                    <a:pt x="3147" y="2586"/>
                    <a:pt x="2755" y="2586"/>
                  </a:cubicBezTo>
                  <a:cubicBezTo>
                    <a:pt x="2266" y="2586"/>
                    <a:pt x="1811" y="2517"/>
                    <a:pt x="1431" y="2310"/>
                  </a:cubicBezTo>
                  <a:cubicBezTo>
                    <a:pt x="313" y="1625"/>
                    <a:pt x="3546" y="999"/>
                    <a:pt x="4157" y="880"/>
                  </a:cubicBezTo>
                  <a:cubicBezTo>
                    <a:pt x="4231" y="567"/>
                    <a:pt x="4291" y="314"/>
                    <a:pt x="4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7518706" y="4331529"/>
              <a:ext cx="91121" cy="272457"/>
            </a:xfrm>
            <a:custGeom>
              <a:avLst/>
              <a:gdLst/>
              <a:ahLst/>
              <a:cxnLst/>
              <a:rect l="l" t="t" r="r" b="b"/>
              <a:pathLst>
                <a:path w="2921" h="8734" extrusionOk="0">
                  <a:moveTo>
                    <a:pt x="225" y="0"/>
                  </a:moveTo>
                  <a:cubicBezTo>
                    <a:pt x="199" y="0"/>
                    <a:pt x="169" y="7"/>
                    <a:pt x="134" y="25"/>
                  </a:cubicBezTo>
                  <a:cubicBezTo>
                    <a:pt x="75" y="25"/>
                    <a:pt x="0" y="144"/>
                    <a:pt x="0" y="203"/>
                  </a:cubicBezTo>
                  <a:cubicBezTo>
                    <a:pt x="0" y="203"/>
                    <a:pt x="75" y="338"/>
                    <a:pt x="134" y="576"/>
                  </a:cubicBezTo>
                  <a:cubicBezTo>
                    <a:pt x="134" y="829"/>
                    <a:pt x="254" y="1142"/>
                    <a:pt x="313" y="1574"/>
                  </a:cubicBezTo>
                  <a:cubicBezTo>
                    <a:pt x="447" y="1946"/>
                    <a:pt x="566" y="2438"/>
                    <a:pt x="686" y="2870"/>
                  </a:cubicBezTo>
                  <a:cubicBezTo>
                    <a:pt x="820" y="3436"/>
                    <a:pt x="998" y="3928"/>
                    <a:pt x="1118" y="4434"/>
                  </a:cubicBezTo>
                  <a:cubicBezTo>
                    <a:pt x="1430" y="5477"/>
                    <a:pt x="1803" y="6535"/>
                    <a:pt x="2056" y="7339"/>
                  </a:cubicBezTo>
                  <a:cubicBezTo>
                    <a:pt x="2175" y="7712"/>
                    <a:pt x="2309" y="8025"/>
                    <a:pt x="2369" y="8278"/>
                  </a:cubicBezTo>
                  <a:cubicBezTo>
                    <a:pt x="2488" y="8457"/>
                    <a:pt x="2548" y="8591"/>
                    <a:pt x="2548" y="8591"/>
                  </a:cubicBezTo>
                  <a:cubicBezTo>
                    <a:pt x="2548" y="8678"/>
                    <a:pt x="2620" y="8733"/>
                    <a:pt x="2705" y="8733"/>
                  </a:cubicBezTo>
                  <a:cubicBezTo>
                    <a:pt x="2736" y="8733"/>
                    <a:pt x="2769" y="8726"/>
                    <a:pt x="2801" y="8710"/>
                  </a:cubicBezTo>
                  <a:cubicBezTo>
                    <a:pt x="2861" y="8650"/>
                    <a:pt x="2920" y="8591"/>
                    <a:pt x="2861" y="8531"/>
                  </a:cubicBezTo>
                  <a:cubicBezTo>
                    <a:pt x="2861" y="8531"/>
                    <a:pt x="2861" y="8397"/>
                    <a:pt x="2801" y="8159"/>
                  </a:cubicBezTo>
                  <a:cubicBezTo>
                    <a:pt x="2741" y="7905"/>
                    <a:pt x="2682" y="7593"/>
                    <a:pt x="2548" y="7161"/>
                  </a:cubicBezTo>
                  <a:cubicBezTo>
                    <a:pt x="2369" y="6356"/>
                    <a:pt x="2116" y="5298"/>
                    <a:pt x="1803" y="4241"/>
                  </a:cubicBezTo>
                  <a:cubicBezTo>
                    <a:pt x="1624" y="3749"/>
                    <a:pt x="1490" y="3183"/>
                    <a:pt x="1311" y="2751"/>
                  </a:cubicBezTo>
                  <a:cubicBezTo>
                    <a:pt x="1118" y="2259"/>
                    <a:pt x="998" y="1753"/>
                    <a:pt x="879" y="1380"/>
                  </a:cubicBezTo>
                  <a:cubicBezTo>
                    <a:pt x="745" y="1008"/>
                    <a:pt x="626" y="710"/>
                    <a:pt x="507" y="457"/>
                  </a:cubicBezTo>
                  <a:cubicBezTo>
                    <a:pt x="447" y="203"/>
                    <a:pt x="373" y="84"/>
                    <a:pt x="373" y="84"/>
                  </a:cubicBezTo>
                  <a:cubicBezTo>
                    <a:pt x="331" y="42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7458750" y="4253635"/>
              <a:ext cx="191974" cy="96549"/>
            </a:xfrm>
            <a:custGeom>
              <a:avLst/>
              <a:gdLst/>
              <a:ahLst/>
              <a:cxnLst/>
              <a:rect l="l" t="t" r="r" b="b"/>
              <a:pathLst>
                <a:path w="6154" h="3095" extrusionOk="0">
                  <a:moveTo>
                    <a:pt x="5371" y="0"/>
                  </a:moveTo>
                  <a:cubicBezTo>
                    <a:pt x="5006" y="0"/>
                    <a:pt x="4634" y="93"/>
                    <a:pt x="4604" y="93"/>
                  </a:cubicBezTo>
                  <a:cubicBezTo>
                    <a:pt x="4157" y="600"/>
                    <a:pt x="3665" y="1032"/>
                    <a:pt x="3233" y="1404"/>
                  </a:cubicBezTo>
                  <a:cubicBezTo>
                    <a:pt x="2369" y="2209"/>
                    <a:pt x="1118" y="2641"/>
                    <a:pt x="1" y="3073"/>
                  </a:cubicBezTo>
                  <a:cubicBezTo>
                    <a:pt x="48" y="3088"/>
                    <a:pt x="108" y="3095"/>
                    <a:pt x="179" y="3095"/>
                  </a:cubicBezTo>
                  <a:cubicBezTo>
                    <a:pt x="750" y="3095"/>
                    <a:pt x="2034" y="2640"/>
                    <a:pt x="3412" y="2149"/>
                  </a:cubicBezTo>
                  <a:cubicBezTo>
                    <a:pt x="5215" y="1583"/>
                    <a:pt x="6153" y="1092"/>
                    <a:pt x="6094" y="466"/>
                  </a:cubicBezTo>
                  <a:cubicBezTo>
                    <a:pt x="6094" y="93"/>
                    <a:pt x="5736" y="0"/>
                    <a:pt x="53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7280751" y="4595314"/>
              <a:ext cx="325364" cy="19559"/>
            </a:xfrm>
            <a:custGeom>
              <a:avLst/>
              <a:gdLst/>
              <a:ahLst/>
              <a:cxnLst/>
              <a:rect l="l" t="t" r="r" b="b"/>
              <a:pathLst>
                <a:path w="10430" h="627" extrusionOk="0">
                  <a:moveTo>
                    <a:pt x="8686" y="1"/>
                  </a:moveTo>
                  <a:cubicBezTo>
                    <a:pt x="8440" y="38"/>
                    <a:pt x="8176" y="38"/>
                    <a:pt x="7904" y="38"/>
                  </a:cubicBezTo>
                  <a:cubicBezTo>
                    <a:pt x="7632" y="38"/>
                    <a:pt x="7353" y="38"/>
                    <a:pt x="7077" y="75"/>
                  </a:cubicBezTo>
                  <a:cubicBezTo>
                    <a:pt x="6451" y="75"/>
                    <a:pt x="5841" y="75"/>
                    <a:pt x="5215" y="135"/>
                  </a:cubicBezTo>
                  <a:cubicBezTo>
                    <a:pt x="4530" y="135"/>
                    <a:pt x="3904" y="135"/>
                    <a:pt x="3353" y="194"/>
                  </a:cubicBezTo>
                  <a:cubicBezTo>
                    <a:pt x="2727" y="194"/>
                    <a:pt x="2176" y="254"/>
                    <a:pt x="1669" y="254"/>
                  </a:cubicBezTo>
                  <a:cubicBezTo>
                    <a:pt x="1237" y="314"/>
                    <a:pt x="805" y="314"/>
                    <a:pt x="552" y="314"/>
                  </a:cubicBezTo>
                  <a:cubicBezTo>
                    <a:pt x="254" y="373"/>
                    <a:pt x="120" y="373"/>
                    <a:pt x="120" y="373"/>
                  </a:cubicBezTo>
                  <a:cubicBezTo>
                    <a:pt x="60" y="373"/>
                    <a:pt x="1" y="448"/>
                    <a:pt x="1" y="507"/>
                  </a:cubicBezTo>
                  <a:cubicBezTo>
                    <a:pt x="1" y="567"/>
                    <a:pt x="60" y="626"/>
                    <a:pt x="120" y="626"/>
                  </a:cubicBezTo>
                  <a:lnTo>
                    <a:pt x="3353" y="626"/>
                  </a:lnTo>
                  <a:cubicBezTo>
                    <a:pt x="3904" y="567"/>
                    <a:pt x="4589" y="567"/>
                    <a:pt x="5215" y="567"/>
                  </a:cubicBezTo>
                  <a:cubicBezTo>
                    <a:pt x="5841" y="507"/>
                    <a:pt x="6451" y="507"/>
                    <a:pt x="7077" y="507"/>
                  </a:cubicBezTo>
                  <a:cubicBezTo>
                    <a:pt x="7703" y="448"/>
                    <a:pt x="8254" y="448"/>
                    <a:pt x="8686" y="373"/>
                  </a:cubicBezTo>
                  <a:cubicBezTo>
                    <a:pt x="9684" y="314"/>
                    <a:pt x="10310" y="254"/>
                    <a:pt x="10310" y="254"/>
                  </a:cubicBezTo>
                  <a:cubicBezTo>
                    <a:pt x="10369" y="254"/>
                    <a:pt x="10429" y="194"/>
                    <a:pt x="10429" y="135"/>
                  </a:cubicBezTo>
                  <a:cubicBezTo>
                    <a:pt x="10429" y="75"/>
                    <a:pt x="10369" y="75"/>
                    <a:pt x="10310" y="75"/>
                  </a:cubicBezTo>
                  <a:cubicBezTo>
                    <a:pt x="10310" y="75"/>
                    <a:pt x="9684" y="1"/>
                    <a:pt x="86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6887600" y="4185443"/>
              <a:ext cx="402946" cy="430366"/>
            </a:xfrm>
            <a:custGeom>
              <a:avLst/>
              <a:gdLst/>
              <a:ahLst/>
              <a:cxnLst/>
              <a:rect l="l" t="t" r="r" b="b"/>
              <a:pathLst>
                <a:path w="12917" h="13796" extrusionOk="0">
                  <a:moveTo>
                    <a:pt x="222" y="0"/>
                  </a:moveTo>
                  <a:cubicBezTo>
                    <a:pt x="175" y="0"/>
                    <a:pt x="127" y="15"/>
                    <a:pt x="60" y="45"/>
                  </a:cubicBezTo>
                  <a:cubicBezTo>
                    <a:pt x="0" y="104"/>
                    <a:pt x="0" y="238"/>
                    <a:pt x="60" y="298"/>
                  </a:cubicBezTo>
                  <a:cubicBezTo>
                    <a:pt x="60" y="298"/>
                    <a:pt x="254" y="477"/>
                    <a:pt x="626" y="924"/>
                  </a:cubicBezTo>
                  <a:cubicBezTo>
                    <a:pt x="939" y="1296"/>
                    <a:pt x="1431" y="1788"/>
                    <a:pt x="1982" y="2473"/>
                  </a:cubicBezTo>
                  <a:cubicBezTo>
                    <a:pt x="2235" y="2786"/>
                    <a:pt x="2548" y="3158"/>
                    <a:pt x="2920" y="3456"/>
                  </a:cubicBezTo>
                  <a:cubicBezTo>
                    <a:pt x="3233" y="3829"/>
                    <a:pt x="3606" y="4276"/>
                    <a:pt x="3918" y="4648"/>
                  </a:cubicBezTo>
                  <a:cubicBezTo>
                    <a:pt x="4663" y="5453"/>
                    <a:pt x="5468" y="6257"/>
                    <a:pt x="6213" y="7121"/>
                  </a:cubicBezTo>
                  <a:cubicBezTo>
                    <a:pt x="7017" y="7926"/>
                    <a:pt x="7762" y="8805"/>
                    <a:pt x="8507" y="9609"/>
                  </a:cubicBezTo>
                  <a:cubicBezTo>
                    <a:pt x="9252" y="10354"/>
                    <a:pt x="9997" y="11099"/>
                    <a:pt x="10548" y="11724"/>
                  </a:cubicBezTo>
                  <a:cubicBezTo>
                    <a:pt x="11174" y="12335"/>
                    <a:pt x="11665" y="12842"/>
                    <a:pt x="12038" y="13140"/>
                  </a:cubicBezTo>
                  <a:lnTo>
                    <a:pt x="12604" y="13706"/>
                  </a:lnTo>
                  <a:cubicBezTo>
                    <a:pt x="12634" y="13765"/>
                    <a:pt x="12678" y="13795"/>
                    <a:pt x="12725" y="13795"/>
                  </a:cubicBezTo>
                  <a:cubicBezTo>
                    <a:pt x="12771" y="13795"/>
                    <a:pt x="12820" y="13765"/>
                    <a:pt x="12857" y="13706"/>
                  </a:cubicBezTo>
                  <a:cubicBezTo>
                    <a:pt x="12917" y="13646"/>
                    <a:pt x="12917" y="13587"/>
                    <a:pt x="12857" y="13453"/>
                  </a:cubicBezTo>
                  <a:cubicBezTo>
                    <a:pt x="12857" y="13453"/>
                    <a:pt x="12663" y="13274"/>
                    <a:pt x="12351" y="12901"/>
                  </a:cubicBezTo>
                  <a:cubicBezTo>
                    <a:pt x="12038" y="12529"/>
                    <a:pt x="11546" y="11963"/>
                    <a:pt x="10995" y="11352"/>
                  </a:cubicBezTo>
                  <a:cubicBezTo>
                    <a:pt x="10429" y="10667"/>
                    <a:pt x="9743" y="9922"/>
                    <a:pt x="8999" y="9117"/>
                  </a:cubicBezTo>
                  <a:cubicBezTo>
                    <a:pt x="8313" y="8372"/>
                    <a:pt x="7509" y="7494"/>
                    <a:pt x="6704" y="6629"/>
                  </a:cubicBezTo>
                  <a:cubicBezTo>
                    <a:pt x="5959" y="5825"/>
                    <a:pt x="5155" y="4946"/>
                    <a:pt x="4410" y="4201"/>
                  </a:cubicBezTo>
                  <a:cubicBezTo>
                    <a:pt x="4038" y="3829"/>
                    <a:pt x="3665" y="3456"/>
                    <a:pt x="3352" y="3084"/>
                  </a:cubicBezTo>
                  <a:cubicBezTo>
                    <a:pt x="2980" y="2711"/>
                    <a:pt x="2667" y="2413"/>
                    <a:pt x="2354" y="2101"/>
                  </a:cubicBezTo>
                  <a:cubicBezTo>
                    <a:pt x="1803" y="1475"/>
                    <a:pt x="1237" y="983"/>
                    <a:pt x="939" y="611"/>
                  </a:cubicBezTo>
                  <a:lnTo>
                    <a:pt x="373" y="45"/>
                  </a:lnTo>
                  <a:cubicBezTo>
                    <a:pt x="313" y="15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7263095" y="4520040"/>
              <a:ext cx="29323" cy="96673"/>
            </a:xfrm>
            <a:custGeom>
              <a:avLst/>
              <a:gdLst/>
              <a:ahLst/>
              <a:cxnLst/>
              <a:rect l="l" t="t" r="r" b="b"/>
              <a:pathLst>
                <a:path w="940" h="3099" extrusionOk="0">
                  <a:moveTo>
                    <a:pt x="194" y="0"/>
                  </a:moveTo>
                  <a:cubicBezTo>
                    <a:pt x="75" y="60"/>
                    <a:pt x="1" y="179"/>
                    <a:pt x="1" y="313"/>
                  </a:cubicBezTo>
                  <a:lnTo>
                    <a:pt x="448" y="2920"/>
                  </a:lnTo>
                  <a:cubicBezTo>
                    <a:pt x="507" y="3039"/>
                    <a:pt x="567" y="3099"/>
                    <a:pt x="686" y="3099"/>
                  </a:cubicBezTo>
                  <a:lnTo>
                    <a:pt x="746" y="3099"/>
                  </a:lnTo>
                  <a:cubicBezTo>
                    <a:pt x="880" y="3099"/>
                    <a:pt x="939" y="2980"/>
                    <a:pt x="939" y="2861"/>
                  </a:cubicBezTo>
                  <a:lnTo>
                    <a:pt x="507" y="179"/>
                  </a:lnTo>
                  <a:cubicBezTo>
                    <a:pt x="448" y="60"/>
                    <a:pt x="314" y="0"/>
                    <a:pt x="1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7172473" y="4496800"/>
              <a:ext cx="119945" cy="35625"/>
            </a:xfrm>
            <a:custGeom>
              <a:avLst/>
              <a:gdLst/>
              <a:ahLst/>
              <a:cxnLst/>
              <a:rect l="l" t="t" r="r" b="b"/>
              <a:pathLst>
                <a:path w="3845" h="1142" extrusionOk="0">
                  <a:moveTo>
                    <a:pt x="924" y="0"/>
                  </a:moveTo>
                  <a:lnTo>
                    <a:pt x="924" y="60"/>
                  </a:lnTo>
                  <a:cubicBezTo>
                    <a:pt x="671" y="179"/>
                    <a:pt x="1" y="745"/>
                    <a:pt x="433" y="999"/>
                  </a:cubicBezTo>
                  <a:cubicBezTo>
                    <a:pt x="601" y="1107"/>
                    <a:pt x="1229" y="1141"/>
                    <a:pt x="1887" y="1141"/>
                  </a:cubicBezTo>
                  <a:cubicBezTo>
                    <a:pt x="2681" y="1141"/>
                    <a:pt x="3520" y="1091"/>
                    <a:pt x="3651" y="1058"/>
                  </a:cubicBezTo>
                  <a:cubicBezTo>
                    <a:pt x="3844" y="999"/>
                    <a:pt x="3785" y="745"/>
                    <a:pt x="3785" y="745"/>
                  </a:cubicBezTo>
                  <a:cubicBezTo>
                    <a:pt x="3099" y="686"/>
                    <a:pt x="1550" y="313"/>
                    <a:pt x="9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7156688" y="4126391"/>
              <a:ext cx="228659" cy="343488"/>
            </a:xfrm>
            <a:custGeom>
              <a:avLst/>
              <a:gdLst/>
              <a:ahLst/>
              <a:cxnLst/>
              <a:rect l="l" t="t" r="r" b="b"/>
              <a:pathLst>
                <a:path w="7330" h="11011" extrusionOk="0">
                  <a:moveTo>
                    <a:pt x="5122" y="0"/>
                  </a:moveTo>
                  <a:cubicBezTo>
                    <a:pt x="4992" y="0"/>
                    <a:pt x="4858" y="5"/>
                    <a:pt x="4723" y="16"/>
                  </a:cubicBezTo>
                  <a:cubicBezTo>
                    <a:pt x="4350" y="16"/>
                    <a:pt x="3918" y="76"/>
                    <a:pt x="3486" y="210"/>
                  </a:cubicBezTo>
                  <a:cubicBezTo>
                    <a:pt x="3039" y="329"/>
                    <a:pt x="2607" y="508"/>
                    <a:pt x="2175" y="820"/>
                  </a:cubicBezTo>
                  <a:cubicBezTo>
                    <a:pt x="1743" y="1074"/>
                    <a:pt x="1371" y="1446"/>
                    <a:pt x="1058" y="1878"/>
                  </a:cubicBezTo>
                  <a:cubicBezTo>
                    <a:pt x="745" y="2310"/>
                    <a:pt x="566" y="2742"/>
                    <a:pt x="373" y="3249"/>
                  </a:cubicBezTo>
                  <a:cubicBezTo>
                    <a:pt x="253" y="3487"/>
                    <a:pt x="194" y="3740"/>
                    <a:pt x="134" y="3994"/>
                  </a:cubicBezTo>
                  <a:cubicBezTo>
                    <a:pt x="134" y="4113"/>
                    <a:pt x="60" y="4232"/>
                    <a:pt x="60" y="4366"/>
                  </a:cubicBezTo>
                  <a:lnTo>
                    <a:pt x="60" y="4798"/>
                  </a:lnTo>
                  <a:cubicBezTo>
                    <a:pt x="0" y="5290"/>
                    <a:pt x="134" y="5796"/>
                    <a:pt x="194" y="6288"/>
                  </a:cubicBezTo>
                  <a:cubicBezTo>
                    <a:pt x="313" y="6779"/>
                    <a:pt x="432" y="7211"/>
                    <a:pt x="626" y="7584"/>
                  </a:cubicBezTo>
                  <a:cubicBezTo>
                    <a:pt x="626" y="7718"/>
                    <a:pt x="685" y="7837"/>
                    <a:pt x="745" y="7897"/>
                  </a:cubicBezTo>
                  <a:cubicBezTo>
                    <a:pt x="745" y="8031"/>
                    <a:pt x="805" y="8090"/>
                    <a:pt x="879" y="8210"/>
                  </a:cubicBezTo>
                  <a:cubicBezTo>
                    <a:pt x="939" y="8403"/>
                    <a:pt x="998" y="8582"/>
                    <a:pt x="1058" y="8776"/>
                  </a:cubicBezTo>
                  <a:cubicBezTo>
                    <a:pt x="1177" y="8895"/>
                    <a:pt x="1252" y="9074"/>
                    <a:pt x="1311" y="9208"/>
                  </a:cubicBezTo>
                  <a:cubicBezTo>
                    <a:pt x="1430" y="9387"/>
                    <a:pt x="1490" y="9521"/>
                    <a:pt x="1549" y="9640"/>
                  </a:cubicBezTo>
                  <a:cubicBezTo>
                    <a:pt x="1743" y="9953"/>
                    <a:pt x="1862" y="10191"/>
                    <a:pt x="1996" y="10385"/>
                  </a:cubicBezTo>
                  <a:cubicBezTo>
                    <a:pt x="2056" y="10563"/>
                    <a:pt x="2175" y="10698"/>
                    <a:pt x="2235" y="10817"/>
                  </a:cubicBezTo>
                  <a:cubicBezTo>
                    <a:pt x="2294" y="10876"/>
                    <a:pt x="2369" y="10936"/>
                    <a:pt x="2369" y="10936"/>
                  </a:cubicBezTo>
                  <a:cubicBezTo>
                    <a:pt x="2369" y="11010"/>
                    <a:pt x="2488" y="11010"/>
                    <a:pt x="2488" y="11010"/>
                  </a:cubicBezTo>
                  <a:cubicBezTo>
                    <a:pt x="2548" y="10936"/>
                    <a:pt x="2607" y="10876"/>
                    <a:pt x="2548" y="10817"/>
                  </a:cubicBezTo>
                  <a:cubicBezTo>
                    <a:pt x="2548" y="10817"/>
                    <a:pt x="2428" y="10638"/>
                    <a:pt x="2235" y="10191"/>
                  </a:cubicBezTo>
                  <a:cubicBezTo>
                    <a:pt x="2116" y="10012"/>
                    <a:pt x="1996" y="9759"/>
                    <a:pt x="1862" y="9521"/>
                  </a:cubicBezTo>
                  <a:cubicBezTo>
                    <a:pt x="1743" y="9267"/>
                    <a:pt x="1549" y="8954"/>
                    <a:pt x="1430" y="8582"/>
                  </a:cubicBezTo>
                  <a:cubicBezTo>
                    <a:pt x="1371" y="8403"/>
                    <a:pt x="1311" y="8210"/>
                    <a:pt x="1177" y="8031"/>
                  </a:cubicBezTo>
                  <a:cubicBezTo>
                    <a:pt x="1177" y="7956"/>
                    <a:pt x="1117" y="7837"/>
                    <a:pt x="1058" y="7778"/>
                  </a:cubicBezTo>
                  <a:cubicBezTo>
                    <a:pt x="1058" y="7658"/>
                    <a:pt x="998" y="7584"/>
                    <a:pt x="998" y="7465"/>
                  </a:cubicBezTo>
                  <a:cubicBezTo>
                    <a:pt x="879" y="7092"/>
                    <a:pt x="745" y="6660"/>
                    <a:pt x="626" y="6169"/>
                  </a:cubicBezTo>
                  <a:cubicBezTo>
                    <a:pt x="566" y="5722"/>
                    <a:pt x="507" y="5290"/>
                    <a:pt x="507" y="4798"/>
                  </a:cubicBezTo>
                  <a:lnTo>
                    <a:pt x="507" y="4426"/>
                  </a:lnTo>
                  <a:cubicBezTo>
                    <a:pt x="566" y="4306"/>
                    <a:pt x="566" y="4232"/>
                    <a:pt x="566" y="4113"/>
                  </a:cubicBezTo>
                  <a:cubicBezTo>
                    <a:pt x="626" y="3860"/>
                    <a:pt x="685" y="3621"/>
                    <a:pt x="805" y="3368"/>
                  </a:cubicBezTo>
                  <a:cubicBezTo>
                    <a:pt x="939" y="2936"/>
                    <a:pt x="1177" y="2504"/>
                    <a:pt x="1430" y="2131"/>
                  </a:cubicBezTo>
                  <a:cubicBezTo>
                    <a:pt x="1743" y="1759"/>
                    <a:pt x="2056" y="1387"/>
                    <a:pt x="2428" y="1133"/>
                  </a:cubicBezTo>
                  <a:cubicBezTo>
                    <a:pt x="2801" y="880"/>
                    <a:pt x="3173" y="701"/>
                    <a:pt x="3605" y="582"/>
                  </a:cubicBezTo>
                  <a:cubicBezTo>
                    <a:pt x="3978" y="448"/>
                    <a:pt x="4350" y="388"/>
                    <a:pt x="4723" y="388"/>
                  </a:cubicBezTo>
                  <a:cubicBezTo>
                    <a:pt x="4941" y="371"/>
                    <a:pt x="5149" y="364"/>
                    <a:pt x="5345" y="364"/>
                  </a:cubicBezTo>
                  <a:cubicBezTo>
                    <a:pt x="5817" y="364"/>
                    <a:pt x="6220" y="406"/>
                    <a:pt x="6525" y="448"/>
                  </a:cubicBezTo>
                  <a:cubicBezTo>
                    <a:pt x="6704" y="508"/>
                    <a:pt x="6898" y="508"/>
                    <a:pt x="7017" y="582"/>
                  </a:cubicBezTo>
                  <a:lnTo>
                    <a:pt x="7211" y="582"/>
                  </a:lnTo>
                  <a:cubicBezTo>
                    <a:pt x="7228" y="599"/>
                    <a:pt x="7245" y="606"/>
                    <a:pt x="7260" y="606"/>
                  </a:cubicBezTo>
                  <a:cubicBezTo>
                    <a:pt x="7299" y="606"/>
                    <a:pt x="7330" y="561"/>
                    <a:pt x="7330" y="508"/>
                  </a:cubicBezTo>
                  <a:cubicBezTo>
                    <a:pt x="7330" y="448"/>
                    <a:pt x="7330" y="388"/>
                    <a:pt x="7270" y="388"/>
                  </a:cubicBezTo>
                  <a:cubicBezTo>
                    <a:pt x="7270" y="388"/>
                    <a:pt x="7211" y="329"/>
                    <a:pt x="7076" y="329"/>
                  </a:cubicBezTo>
                  <a:cubicBezTo>
                    <a:pt x="6957" y="269"/>
                    <a:pt x="6764" y="210"/>
                    <a:pt x="6585" y="210"/>
                  </a:cubicBezTo>
                  <a:cubicBezTo>
                    <a:pt x="6231" y="100"/>
                    <a:pt x="5708" y="0"/>
                    <a:pt x="5122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6965214" y="3805269"/>
              <a:ext cx="230531" cy="197745"/>
            </a:xfrm>
            <a:custGeom>
              <a:avLst/>
              <a:gdLst/>
              <a:ahLst/>
              <a:cxnLst/>
              <a:rect l="l" t="t" r="r" b="b"/>
              <a:pathLst>
                <a:path w="7390" h="6339" extrusionOk="0">
                  <a:moveTo>
                    <a:pt x="7315" y="1"/>
                  </a:moveTo>
                  <a:cubicBezTo>
                    <a:pt x="7255" y="1"/>
                    <a:pt x="7196" y="1"/>
                    <a:pt x="7196" y="75"/>
                  </a:cubicBezTo>
                  <a:cubicBezTo>
                    <a:pt x="7196" y="75"/>
                    <a:pt x="7136" y="254"/>
                    <a:pt x="7017" y="627"/>
                  </a:cubicBezTo>
                  <a:cubicBezTo>
                    <a:pt x="6943" y="999"/>
                    <a:pt x="6764" y="1491"/>
                    <a:pt x="6570" y="2057"/>
                  </a:cubicBezTo>
                  <a:cubicBezTo>
                    <a:pt x="6511" y="2176"/>
                    <a:pt x="6451" y="2370"/>
                    <a:pt x="6391" y="2489"/>
                  </a:cubicBezTo>
                  <a:cubicBezTo>
                    <a:pt x="6332" y="2548"/>
                    <a:pt x="6272" y="2608"/>
                    <a:pt x="6272" y="2682"/>
                  </a:cubicBezTo>
                  <a:cubicBezTo>
                    <a:pt x="6198" y="2742"/>
                    <a:pt x="6138" y="2742"/>
                    <a:pt x="6079" y="2802"/>
                  </a:cubicBezTo>
                  <a:cubicBezTo>
                    <a:pt x="6000" y="2839"/>
                    <a:pt x="5910" y="2853"/>
                    <a:pt x="5812" y="2853"/>
                  </a:cubicBezTo>
                  <a:cubicBezTo>
                    <a:pt x="5594" y="2853"/>
                    <a:pt x="5337" y="2783"/>
                    <a:pt x="5080" y="2742"/>
                  </a:cubicBezTo>
                  <a:cubicBezTo>
                    <a:pt x="4648" y="2682"/>
                    <a:pt x="4276" y="2682"/>
                    <a:pt x="3844" y="2608"/>
                  </a:cubicBezTo>
                  <a:lnTo>
                    <a:pt x="3218" y="2608"/>
                  </a:lnTo>
                  <a:cubicBezTo>
                    <a:pt x="2980" y="2608"/>
                    <a:pt x="2786" y="2682"/>
                    <a:pt x="2548" y="2682"/>
                  </a:cubicBezTo>
                  <a:cubicBezTo>
                    <a:pt x="1728" y="2861"/>
                    <a:pt x="924" y="3353"/>
                    <a:pt x="432" y="4038"/>
                  </a:cubicBezTo>
                  <a:cubicBezTo>
                    <a:pt x="239" y="4411"/>
                    <a:pt x="60" y="4783"/>
                    <a:pt x="0" y="5155"/>
                  </a:cubicBezTo>
                  <a:cubicBezTo>
                    <a:pt x="0" y="5349"/>
                    <a:pt x="0" y="5588"/>
                    <a:pt x="60" y="5781"/>
                  </a:cubicBezTo>
                  <a:cubicBezTo>
                    <a:pt x="120" y="5960"/>
                    <a:pt x="239" y="6094"/>
                    <a:pt x="432" y="6213"/>
                  </a:cubicBezTo>
                  <a:cubicBezTo>
                    <a:pt x="584" y="6307"/>
                    <a:pt x="750" y="6338"/>
                    <a:pt x="908" y="6338"/>
                  </a:cubicBezTo>
                  <a:cubicBezTo>
                    <a:pt x="1075" y="6338"/>
                    <a:pt x="1233" y="6303"/>
                    <a:pt x="1356" y="6273"/>
                  </a:cubicBezTo>
                  <a:cubicBezTo>
                    <a:pt x="1609" y="6154"/>
                    <a:pt x="1803" y="6034"/>
                    <a:pt x="1982" y="5900"/>
                  </a:cubicBezTo>
                  <a:cubicBezTo>
                    <a:pt x="2101" y="5781"/>
                    <a:pt x="2235" y="5662"/>
                    <a:pt x="2295" y="5588"/>
                  </a:cubicBezTo>
                  <a:cubicBezTo>
                    <a:pt x="2354" y="5528"/>
                    <a:pt x="2354" y="5468"/>
                    <a:pt x="2354" y="5468"/>
                  </a:cubicBezTo>
                  <a:cubicBezTo>
                    <a:pt x="2414" y="5409"/>
                    <a:pt x="2414" y="5409"/>
                    <a:pt x="2354" y="5349"/>
                  </a:cubicBezTo>
                  <a:lnTo>
                    <a:pt x="2235" y="5349"/>
                  </a:lnTo>
                  <a:cubicBezTo>
                    <a:pt x="2235" y="5349"/>
                    <a:pt x="2175" y="5409"/>
                    <a:pt x="2101" y="5468"/>
                  </a:cubicBezTo>
                  <a:cubicBezTo>
                    <a:pt x="2041" y="5528"/>
                    <a:pt x="1982" y="5662"/>
                    <a:pt x="1863" y="5781"/>
                  </a:cubicBezTo>
                  <a:cubicBezTo>
                    <a:pt x="1669" y="5841"/>
                    <a:pt x="1550" y="5960"/>
                    <a:pt x="1296" y="6034"/>
                  </a:cubicBezTo>
                  <a:cubicBezTo>
                    <a:pt x="1201" y="6058"/>
                    <a:pt x="1103" y="6073"/>
                    <a:pt x="1004" y="6073"/>
                  </a:cubicBezTo>
                  <a:cubicBezTo>
                    <a:pt x="855" y="6073"/>
                    <a:pt x="703" y="6040"/>
                    <a:pt x="552" y="5960"/>
                  </a:cubicBezTo>
                  <a:cubicBezTo>
                    <a:pt x="492" y="5900"/>
                    <a:pt x="373" y="5781"/>
                    <a:pt x="313" y="5662"/>
                  </a:cubicBezTo>
                  <a:lnTo>
                    <a:pt x="313" y="5215"/>
                  </a:lnTo>
                  <a:cubicBezTo>
                    <a:pt x="373" y="4917"/>
                    <a:pt x="492" y="4545"/>
                    <a:pt x="745" y="4232"/>
                  </a:cubicBezTo>
                  <a:cubicBezTo>
                    <a:pt x="1118" y="3666"/>
                    <a:pt x="1863" y="3174"/>
                    <a:pt x="2667" y="3055"/>
                  </a:cubicBezTo>
                  <a:cubicBezTo>
                    <a:pt x="2846" y="2980"/>
                    <a:pt x="3039" y="2980"/>
                    <a:pt x="3218" y="2980"/>
                  </a:cubicBezTo>
                  <a:lnTo>
                    <a:pt x="3844" y="2980"/>
                  </a:lnTo>
                  <a:cubicBezTo>
                    <a:pt x="4216" y="2980"/>
                    <a:pt x="4648" y="2980"/>
                    <a:pt x="5021" y="3055"/>
                  </a:cubicBezTo>
                  <a:cubicBezTo>
                    <a:pt x="5214" y="3115"/>
                    <a:pt x="5393" y="3115"/>
                    <a:pt x="5587" y="3115"/>
                  </a:cubicBezTo>
                  <a:cubicBezTo>
                    <a:pt x="5661" y="3139"/>
                    <a:pt x="5748" y="3154"/>
                    <a:pt x="5837" y="3154"/>
                  </a:cubicBezTo>
                  <a:cubicBezTo>
                    <a:pt x="5963" y="3154"/>
                    <a:pt x="6093" y="3125"/>
                    <a:pt x="6198" y="3055"/>
                  </a:cubicBezTo>
                  <a:cubicBezTo>
                    <a:pt x="6332" y="2980"/>
                    <a:pt x="6391" y="2980"/>
                    <a:pt x="6451" y="2861"/>
                  </a:cubicBezTo>
                  <a:cubicBezTo>
                    <a:pt x="6570" y="2802"/>
                    <a:pt x="6570" y="2682"/>
                    <a:pt x="6645" y="2608"/>
                  </a:cubicBezTo>
                  <a:cubicBezTo>
                    <a:pt x="6704" y="2429"/>
                    <a:pt x="6764" y="2310"/>
                    <a:pt x="6823" y="2176"/>
                  </a:cubicBezTo>
                  <a:cubicBezTo>
                    <a:pt x="7017" y="1565"/>
                    <a:pt x="7136" y="1059"/>
                    <a:pt x="7255" y="686"/>
                  </a:cubicBezTo>
                  <a:cubicBezTo>
                    <a:pt x="7315" y="314"/>
                    <a:pt x="7390" y="135"/>
                    <a:pt x="7390" y="135"/>
                  </a:cubicBezTo>
                  <a:cubicBezTo>
                    <a:pt x="7390" y="75"/>
                    <a:pt x="7390" y="1"/>
                    <a:pt x="7315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7191689" y="3986731"/>
              <a:ext cx="34720" cy="27982"/>
            </a:xfrm>
            <a:custGeom>
              <a:avLst/>
              <a:gdLst/>
              <a:ahLst/>
              <a:cxnLst/>
              <a:rect l="l" t="t" r="r" b="b"/>
              <a:pathLst>
                <a:path w="1113" h="897" extrusionOk="0">
                  <a:moveTo>
                    <a:pt x="968" y="0"/>
                  </a:moveTo>
                  <a:cubicBezTo>
                    <a:pt x="938" y="0"/>
                    <a:pt x="906" y="8"/>
                    <a:pt x="874" y="24"/>
                  </a:cubicBezTo>
                  <a:cubicBezTo>
                    <a:pt x="740" y="83"/>
                    <a:pt x="562" y="277"/>
                    <a:pt x="427" y="277"/>
                  </a:cubicBezTo>
                  <a:cubicBezTo>
                    <a:pt x="406" y="272"/>
                    <a:pt x="386" y="269"/>
                    <a:pt x="365" y="269"/>
                  </a:cubicBezTo>
                  <a:cubicBezTo>
                    <a:pt x="157" y="269"/>
                    <a:pt x="1" y="532"/>
                    <a:pt x="55" y="709"/>
                  </a:cubicBezTo>
                  <a:cubicBezTo>
                    <a:pt x="142" y="825"/>
                    <a:pt x="247" y="897"/>
                    <a:pt x="364" y="897"/>
                  </a:cubicBezTo>
                  <a:cubicBezTo>
                    <a:pt x="427" y="897"/>
                    <a:pt x="493" y="875"/>
                    <a:pt x="562" y="828"/>
                  </a:cubicBezTo>
                  <a:cubicBezTo>
                    <a:pt x="681" y="709"/>
                    <a:pt x="800" y="649"/>
                    <a:pt x="934" y="515"/>
                  </a:cubicBezTo>
                  <a:cubicBezTo>
                    <a:pt x="1053" y="396"/>
                    <a:pt x="1053" y="277"/>
                    <a:pt x="1113" y="143"/>
                  </a:cubicBezTo>
                  <a:cubicBezTo>
                    <a:pt x="1113" y="56"/>
                    <a:pt x="1049" y="0"/>
                    <a:pt x="968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7162709" y="3988478"/>
              <a:ext cx="23271" cy="16658"/>
            </a:xfrm>
            <a:custGeom>
              <a:avLst/>
              <a:gdLst/>
              <a:ahLst/>
              <a:cxnLst/>
              <a:rect l="l" t="t" r="r" b="b"/>
              <a:pathLst>
                <a:path w="746" h="534" extrusionOk="0">
                  <a:moveTo>
                    <a:pt x="616" y="1"/>
                  </a:moveTo>
                  <a:cubicBezTo>
                    <a:pt x="572" y="1"/>
                    <a:pt x="532" y="27"/>
                    <a:pt x="492" y="27"/>
                  </a:cubicBezTo>
                  <a:cubicBezTo>
                    <a:pt x="433" y="87"/>
                    <a:pt x="314" y="87"/>
                    <a:pt x="239" y="87"/>
                  </a:cubicBezTo>
                  <a:cubicBezTo>
                    <a:pt x="224" y="79"/>
                    <a:pt x="209" y="76"/>
                    <a:pt x="194" y="76"/>
                  </a:cubicBezTo>
                  <a:cubicBezTo>
                    <a:pt x="91" y="76"/>
                    <a:pt x="1" y="236"/>
                    <a:pt x="1" y="340"/>
                  </a:cubicBezTo>
                  <a:cubicBezTo>
                    <a:pt x="1" y="459"/>
                    <a:pt x="180" y="534"/>
                    <a:pt x="314" y="534"/>
                  </a:cubicBezTo>
                  <a:cubicBezTo>
                    <a:pt x="433" y="459"/>
                    <a:pt x="552" y="400"/>
                    <a:pt x="612" y="281"/>
                  </a:cubicBezTo>
                  <a:cubicBezTo>
                    <a:pt x="686" y="221"/>
                    <a:pt x="746" y="87"/>
                    <a:pt x="686" y="27"/>
                  </a:cubicBezTo>
                  <a:cubicBezTo>
                    <a:pt x="661" y="7"/>
                    <a:pt x="638" y="1"/>
                    <a:pt x="616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7207318" y="4253822"/>
              <a:ext cx="23646" cy="38557"/>
            </a:xfrm>
            <a:custGeom>
              <a:avLst/>
              <a:gdLst/>
              <a:ahLst/>
              <a:cxnLst/>
              <a:rect l="l" t="t" r="r" b="b"/>
              <a:pathLst>
                <a:path w="758" h="1236" extrusionOk="0">
                  <a:moveTo>
                    <a:pt x="243" y="1"/>
                  </a:moveTo>
                  <a:cubicBezTo>
                    <a:pt x="145" y="1"/>
                    <a:pt x="61" y="231"/>
                    <a:pt x="61" y="281"/>
                  </a:cubicBezTo>
                  <a:cubicBezTo>
                    <a:pt x="1" y="519"/>
                    <a:pt x="1" y="773"/>
                    <a:pt x="61" y="1026"/>
                  </a:cubicBezTo>
                  <a:cubicBezTo>
                    <a:pt x="81" y="1175"/>
                    <a:pt x="183" y="1235"/>
                    <a:pt x="295" y="1235"/>
                  </a:cubicBezTo>
                  <a:cubicBezTo>
                    <a:pt x="508" y="1235"/>
                    <a:pt x="757" y="1017"/>
                    <a:pt x="552" y="773"/>
                  </a:cubicBezTo>
                  <a:cubicBezTo>
                    <a:pt x="433" y="654"/>
                    <a:pt x="373" y="519"/>
                    <a:pt x="373" y="341"/>
                  </a:cubicBezTo>
                  <a:cubicBezTo>
                    <a:pt x="299" y="221"/>
                    <a:pt x="373" y="87"/>
                    <a:pt x="299" y="28"/>
                  </a:cubicBezTo>
                  <a:cubicBezTo>
                    <a:pt x="280" y="9"/>
                    <a:pt x="261" y="1"/>
                    <a:pt x="243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7197585" y="4291443"/>
              <a:ext cx="28263" cy="43049"/>
            </a:xfrm>
            <a:custGeom>
              <a:avLst/>
              <a:gdLst/>
              <a:ahLst/>
              <a:cxnLst/>
              <a:rect l="l" t="t" r="r" b="b"/>
              <a:pathLst>
                <a:path w="906" h="1380" extrusionOk="0">
                  <a:moveTo>
                    <a:pt x="163" y="0"/>
                  </a:moveTo>
                  <a:cubicBezTo>
                    <a:pt x="107" y="0"/>
                    <a:pt x="60" y="33"/>
                    <a:pt x="60" y="133"/>
                  </a:cubicBezTo>
                  <a:cubicBezTo>
                    <a:pt x="0" y="505"/>
                    <a:pt x="60" y="803"/>
                    <a:pt x="179" y="1176"/>
                  </a:cubicBezTo>
                  <a:cubicBezTo>
                    <a:pt x="242" y="1321"/>
                    <a:pt x="349" y="1380"/>
                    <a:pt x="457" y="1380"/>
                  </a:cubicBezTo>
                  <a:cubicBezTo>
                    <a:pt x="680" y="1380"/>
                    <a:pt x="906" y="1129"/>
                    <a:pt x="745" y="878"/>
                  </a:cubicBezTo>
                  <a:cubicBezTo>
                    <a:pt x="551" y="624"/>
                    <a:pt x="432" y="312"/>
                    <a:pt x="313" y="58"/>
                  </a:cubicBezTo>
                  <a:cubicBezTo>
                    <a:pt x="277" y="29"/>
                    <a:pt x="216" y="0"/>
                    <a:pt x="163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7552428" y="3986107"/>
              <a:ext cx="20682" cy="60300"/>
            </a:xfrm>
            <a:custGeom>
              <a:avLst/>
              <a:gdLst/>
              <a:ahLst/>
              <a:cxnLst/>
              <a:rect l="l" t="t" r="r" b="b"/>
              <a:pathLst>
                <a:path w="663" h="1933" extrusionOk="0">
                  <a:moveTo>
                    <a:pt x="202" y="0"/>
                  </a:moveTo>
                  <a:cubicBezTo>
                    <a:pt x="103" y="0"/>
                    <a:pt x="0" y="83"/>
                    <a:pt x="37" y="237"/>
                  </a:cubicBezTo>
                  <a:cubicBezTo>
                    <a:pt x="171" y="535"/>
                    <a:pt x="230" y="908"/>
                    <a:pt x="349" y="1221"/>
                  </a:cubicBezTo>
                  <a:cubicBezTo>
                    <a:pt x="409" y="1474"/>
                    <a:pt x="484" y="1727"/>
                    <a:pt x="603" y="1906"/>
                  </a:cubicBezTo>
                  <a:cubicBezTo>
                    <a:pt x="623" y="1926"/>
                    <a:pt x="636" y="1932"/>
                    <a:pt x="645" y="1932"/>
                  </a:cubicBezTo>
                  <a:cubicBezTo>
                    <a:pt x="662" y="1932"/>
                    <a:pt x="662" y="1906"/>
                    <a:pt x="662" y="1906"/>
                  </a:cubicBezTo>
                  <a:cubicBezTo>
                    <a:pt x="662" y="1593"/>
                    <a:pt x="603" y="1280"/>
                    <a:pt x="543" y="1042"/>
                  </a:cubicBezTo>
                  <a:cubicBezTo>
                    <a:pt x="484" y="729"/>
                    <a:pt x="409" y="416"/>
                    <a:pt x="349" y="103"/>
                  </a:cubicBezTo>
                  <a:cubicBezTo>
                    <a:pt x="326" y="34"/>
                    <a:pt x="265" y="0"/>
                    <a:pt x="202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7529219" y="3982020"/>
              <a:ext cx="16939" cy="36124"/>
            </a:xfrm>
            <a:custGeom>
              <a:avLst/>
              <a:gdLst/>
              <a:ahLst/>
              <a:cxnLst/>
              <a:rect l="l" t="t" r="r" b="b"/>
              <a:pathLst>
                <a:path w="543" h="1158" extrusionOk="0">
                  <a:moveTo>
                    <a:pt x="177" y="1"/>
                  </a:moveTo>
                  <a:cubicBezTo>
                    <a:pt x="94" y="1"/>
                    <a:pt x="1" y="70"/>
                    <a:pt x="36" y="175"/>
                  </a:cubicBezTo>
                  <a:cubicBezTo>
                    <a:pt x="110" y="488"/>
                    <a:pt x="229" y="800"/>
                    <a:pt x="349" y="1113"/>
                  </a:cubicBezTo>
                  <a:cubicBezTo>
                    <a:pt x="378" y="1143"/>
                    <a:pt x="393" y="1158"/>
                    <a:pt x="401" y="1158"/>
                  </a:cubicBezTo>
                  <a:cubicBezTo>
                    <a:pt x="408" y="1158"/>
                    <a:pt x="408" y="1143"/>
                    <a:pt x="408" y="1113"/>
                  </a:cubicBezTo>
                  <a:cubicBezTo>
                    <a:pt x="542" y="800"/>
                    <a:pt x="349" y="428"/>
                    <a:pt x="289" y="115"/>
                  </a:cubicBezTo>
                  <a:cubicBezTo>
                    <a:pt x="289" y="35"/>
                    <a:pt x="236" y="1"/>
                    <a:pt x="177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7524727" y="3921439"/>
              <a:ext cx="23271" cy="40959"/>
            </a:xfrm>
            <a:custGeom>
              <a:avLst/>
              <a:gdLst/>
              <a:ahLst/>
              <a:cxnLst/>
              <a:rect l="l" t="t" r="r" b="b"/>
              <a:pathLst>
                <a:path w="746" h="1313" extrusionOk="0">
                  <a:moveTo>
                    <a:pt x="79" y="0"/>
                  </a:moveTo>
                  <a:cubicBezTo>
                    <a:pt x="45" y="0"/>
                    <a:pt x="1" y="54"/>
                    <a:pt x="1" y="135"/>
                  </a:cubicBezTo>
                  <a:cubicBezTo>
                    <a:pt x="254" y="508"/>
                    <a:pt x="433" y="940"/>
                    <a:pt x="686" y="1312"/>
                  </a:cubicBezTo>
                  <a:lnTo>
                    <a:pt x="746" y="1312"/>
                  </a:lnTo>
                  <a:cubicBezTo>
                    <a:pt x="493" y="880"/>
                    <a:pt x="373" y="448"/>
                    <a:pt x="120" y="76"/>
                  </a:cubicBezTo>
                  <a:cubicBezTo>
                    <a:pt x="120" y="23"/>
                    <a:pt x="102" y="0"/>
                    <a:pt x="79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7490444" y="3912299"/>
              <a:ext cx="20838" cy="31101"/>
            </a:xfrm>
            <a:custGeom>
              <a:avLst/>
              <a:gdLst/>
              <a:ahLst/>
              <a:cxnLst/>
              <a:rect l="l" t="t" r="r" b="b"/>
              <a:pathLst>
                <a:path w="668" h="997" extrusionOk="0">
                  <a:moveTo>
                    <a:pt x="252" y="0"/>
                  </a:moveTo>
                  <a:cubicBezTo>
                    <a:pt x="143" y="0"/>
                    <a:pt x="0" y="91"/>
                    <a:pt x="42" y="175"/>
                  </a:cubicBezTo>
                  <a:cubicBezTo>
                    <a:pt x="161" y="428"/>
                    <a:pt x="296" y="741"/>
                    <a:pt x="534" y="920"/>
                  </a:cubicBezTo>
                  <a:cubicBezTo>
                    <a:pt x="534" y="920"/>
                    <a:pt x="620" y="996"/>
                    <a:pt x="654" y="996"/>
                  </a:cubicBezTo>
                  <a:cubicBezTo>
                    <a:pt x="663" y="996"/>
                    <a:pt x="668" y="992"/>
                    <a:pt x="668" y="980"/>
                  </a:cubicBezTo>
                  <a:cubicBezTo>
                    <a:pt x="668" y="860"/>
                    <a:pt x="608" y="741"/>
                    <a:pt x="534" y="607"/>
                  </a:cubicBezTo>
                  <a:cubicBezTo>
                    <a:pt x="474" y="428"/>
                    <a:pt x="415" y="235"/>
                    <a:pt x="355" y="56"/>
                  </a:cubicBezTo>
                  <a:cubicBezTo>
                    <a:pt x="337" y="16"/>
                    <a:pt x="298" y="0"/>
                    <a:pt x="252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7488042" y="3861358"/>
              <a:ext cx="21400" cy="29479"/>
            </a:xfrm>
            <a:custGeom>
              <a:avLst/>
              <a:gdLst/>
              <a:ahLst/>
              <a:cxnLst/>
              <a:rect l="l" t="t" r="r" b="b"/>
              <a:pathLst>
                <a:path w="686" h="945" extrusionOk="0">
                  <a:moveTo>
                    <a:pt x="96" y="1"/>
                  </a:moveTo>
                  <a:cubicBezTo>
                    <a:pt x="47" y="1"/>
                    <a:pt x="0" y="56"/>
                    <a:pt x="0" y="140"/>
                  </a:cubicBezTo>
                  <a:cubicBezTo>
                    <a:pt x="119" y="318"/>
                    <a:pt x="238" y="512"/>
                    <a:pt x="373" y="631"/>
                  </a:cubicBezTo>
                  <a:cubicBezTo>
                    <a:pt x="432" y="750"/>
                    <a:pt x="492" y="944"/>
                    <a:pt x="611" y="944"/>
                  </a:cubicBezTo>
                  <a:lnTo>
                    <a:pt x="685" y="944"/>
                  </a:lnTo>
                  <a:cubicBezTo>
                    <a:pt x="685" y="810"/>
                    <a:pt x="551" y="691"/>
                    <a:pt x="492" y="572"/>
                  </a:cubicBezTo>
                  <a:cubicBezTo>
                    <a:pt x="432" y="378"/>
                    <a:pt x="313" y="259"/>
                    <a:pt x="179" y="65"/>
                  </a:cubicBezTo>
                  <a:cubicBezTo>
                    <a:pt x="157" y="21"/>
                    <a:pt x="126" y="1"/>
                    <a:pt x="96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7492846" y="3959840"/>
              <a:ext cx="20308" cy="27639"/>
            </a:xfrm>
            <a:custGeom>
              <a:avLst/>
              <a:gdLst/>
              <a:ahLst/>
              <a:cxnLst/>
              <a:rect l="l" t="t" r="r" b="b"/>
              <a:pathLst>
                <a:path w="651" h="886" extrusionOk="0">
                  <a:moveTo>
                    <a:pt x="210" y="1"/>
                  </a:moveTo>
                  <a:cubicBezTo>
                    <a:pt x="101" y="1"/>
                    <a:pt x="0" y="134"/>
                    <a:pt x="84" y="260"/>
                  </a:cubicBezTo>
                  <a:cubicBezTo>
                    <a:pt x="159" y="335"/>
                    <a:pt x="278" y="454"/>
                    <a:pt x="338" y="573"/>
                  </a:cubicBezTo>
                  <a:cubicBezTo>
                    <a:pt x="397" y="707"/>
                    <a:pt x="457" y="826"/>
                    <a:pt x="531" y="886"/>
                  </a:cubicBezTo>
                  <a:cubicBezTo>
                    <a:pt x="591" y="886"/>
                    <a:pt x="591" y="886"/>
                    <a:pt x="651" y="826"/>
                  </a:cubicBezTo>
                  <a:cubicBezTo>
                    <a:pt x="651" y="707"/>
                    <a:pt x="591" y="573"/>
                    <a:pt x="531" y="513"/>
                  </a:cubicBezTo>
                  <a:cubicBezTo>
                    <a:pt x="457" y="335"/>
                    <a:pt x="397" y="200"/>
                    <a:pt x="338" y="81"/>
                  </a:cubicBezTo>
                  <a:cubicBezTo>
                    <a:pt x="303" y="24"/>
                    <a:pt x="256" y="1"/>
                    <a:pt x="210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7447675" y="3879482"/>
              <a:ext cx="20869" cy="30384"/>
            </a:xfrm>
            <a:custGeom>
              <a:avLst/>
              <a:gdLst/>
              <a:ahLst/>
              <a:cxnLst/>
              <a:rect l="l" t="t" r="r" b="b"/>
              <a:pathLst>
                <a:path w="669" h="974" extrusionOk="0">
                  <a:moveTo>
                    <a:pt x="206" y="1"/>
                  </a:moveTo>
                  <a:cubicBezTo>
                    <a:pt x="115" y="1"/>
                    <a:pt x="1" y="85"/>
                    <a:pt x="43" y="169"/>
                  </a:cubicBezTo>
                  <a:cubicBezTo>
                    <a:pt x="177" y="423"/>
                    <a:pt x="356" y="676"/>
                    <a:pt x="549" y="914"/>
                  </a:cubicBezTo>
                  <a:cubicBezTo>
                    <a:pt x="549" y="974"/>
                    <a:pt x="609" y="974"/>
                    <a:pt x="609" y="974"/>
                  </a:cubicBezTo>
                  <a:lnTo>
                    <a:pt x="668" y="974"/>
                  </a:lnTo>
                  <a:lnTo>
                    <a:pt x="668" y="914"/>
                  </a:lnTo>
                  <a:lnTo>
                    <a:pt x="668" y="855"/>
                  </a:lnTo>
                  <a:cubicBezTo>
                    <a:pt x="549" y="601"/>
                    <a:pt x="356" y="363"/>
                    <a:pt x="296" y="50"/>
                  </a:cubicBezTo>
                  <a:cubicBezTo>
                    <a:pt x="278" y="15"/>
                    <a:pt x="244" y="1"/>
                    <a:pt x="206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7456878" y="3851157"/>
              <a:ext cx="11667" cy="16440"/>
            </a:xfrm>
            <a:custGeom>
              <a:avLst/>
              <a:gdLst/>
              <a:ahLst/>
              <a:cxnLst/>
              <a:rect l="l" t="t" r="r" b="b"/>
              <a:pathLst>
                <a:path w="374" h="527" extrusionOk="0">
                  <a:moveTo>
                    <a:pt x="145" y="0"/>
                  </a:moveTo>
                  <a:cubicBezTo>
                    <a:pt x="76" y="0"/>
                    <a:pt x="1" y="48"/>
                    <a:pt x="1" y="154"/>
                  </a:cubicBezTo>
                  <a:cubicBezTo>
                    <a:pt x="1" y="273"/>
                    <a:pt x="195" y="467"/>
                    <a:pt x="314" y="526"/>
                  </a:cubicBezTo>
                  <a:cubicBezTo>
                    <a:pt x="373" y="526"/>
                    <a:pt x="373" y="526"/>
                    <a:pt x="373" y="467"/>
                  </a:cubicBezTo>
                  <a:cubicBezTo>
                    <a:pt x="373" y="392"/>
                    <a:pt x="373" y="333"/>
                    <a:pt x="314" y="273"/>
                  </a:cubicBezTo>
                  <a:cubicBezTo>
                    <a:pt x="314" y="213"/>
                    <a:pt x="254" y="154"/>
                    <a:pt x="254" y="94"/>
                  </a:cubicBezTo>
                  <a:cubicBezTo>
                    <a:pt x="254" y="33"/>
                    <a:pt x="202" y="0"/>
                    <a:pt x="145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7442279" y="3789765"/>
              <a:ext cx="28107" cy="33223"/>
            </a:xfrm>
            <a:custGeom>
              <a:avLst/>
              <a:gdLst/>
              <a:ahLst/>
              <a:cxnLst/>
              <a:rect l="l" t="t" r="r" b="b"/>
              <a:pathLst>
                <a:path w="901" h="1065" extrusionOk="0">
                  <a:moveTo>
                    <a:pt x="115" y="1"/>
                  </a:moveTo>
                  <a:cubicBezTo>
                    <a:pt x="54" y="1"/>
                    <a:pt x="0" y="52"/>
                    <a:pt x="37" y="126"/>
                  </a:cubicBezTo>
                  <a:cubicBezTo>
                    <a:pt x="216" y="498"/>
                    <a:pt x="529" y="811"/>
                    <a:pt x="901" y="1064"/>
                  </a:cubicBezTo>
                  <a:lnTo>
                    <a:pt x="901" y="1004"/>
                  </a:lnTo>
                  <a:cubicBezTo>
                    <a:pt x="663" y="692"/>
                    <a:pt x="409" y="438"/>
                    <a:pt x="216" y="66"/>
                  </a:cubicBezTo>
                  <a:cubicBezTo>
                    <a:pt x="193" y="20"/>
                    <a:pt x="153" y="1"/>
                    <a:pt x="115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7394301" y="3798157"/>
              <a:ext cx="19871" cy="26422"/>
            </a:xfrm>
            <a:custGeom>
              <a:avLst/>
              <a:gdLst/>
              <a:ahLst/>
              <a:cxnLst/>
              <a:rect l="l" t="t" r="r" b="b"/>
              <a:pathLst>
                <a:path w="637" h="847" extrusionOk="0">
                  <a:moveTo>
                    <a:pt x="232" y="1"/>
                  </a:moveTo>
                  <a:cubicBezTo>
                    <a:pt x="125" y="1"/>
                    <a:pt x="1" y="85"/>
                    <a:pt x="85" y="169"/>
                  </a:cubicBezTo>
                  <a:cubicBezTo>
                    <a:pt x="204" y="363"/>
                    <a:pt x="264" y="542"/>
                    <a:pt x="398" y="735"/>
                  </a:cubicBezTo>
                  <a:cubicBezTo>
                    <a:pt x="439" y="777"/>
                    <a:pt x="537" y="846"/>
                    <a:pt x="594" y="846"/>
                  </a:cubicBezTo>
                  <a:cubicBezTo>
                    <a:pt x="619" y="846"/>
                    <a:pt x="636" y="832"/>
                    <a:pt x="636" y="795"/>
                  </a:cubicBezTo>
                  <a:lnTo>
                    <a:pt x="636" y="735"/>
                  </a:lnTo>
                  <a:cubicBezTo>
                    <a:pt x="577" y="601"/>
                    <a:pt x="577" y="542"/>
                    <a:pt x="517" y="482"/>
                  </a:cubicBezTo>
                  <a:cubicBezTo>
                    <a:pt x="458" y="363"/>
                    <a:pt x="398" y="229"/>
                    <a:pt x="338" y="50"/>
                  </a:cubicBezTo>
                  <a:cubicBezTo>
                    <a:pt x="317" y="15"/>
                    <a:pt x="276" y="1"/>
                    <a:pt x="232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7434979" y="3920722"/>
              <a:ext cx="21930" cy="35625"/>
            </a:xfrm>
            <a:custGeom>
              <a:avLst/>
              <a:gdLst/>
              <a:ahLst/>
              <a:cxnLst/>
              <a:rect l="l" t="t" r="r" b="b"/>
              <a:pathLst>
                <a:path w="703" h="1142" extrusionOk="0">
                  <a:moveTo>
                    <a:pt x="216" y="0"/>
                  </a:moveTo>
                  <a:cubicBezTo>
                    <a:pt x="102" y="0"/>
                    <a:pt x="1" y="94"/>
                    <a:pt x="77" y="218"/>
                  </a:cubicBezTo>
                  <a:cubicBezTo>
                    <a:pt x="211" y="531"/>
                    <a:pt x="390" y="903"/>
                    <a:pt x="643" y="1142"/>
                  </a:cubicBezTo>
                  <a:cubicBezTo>
                    <a:pt x="703" y="1142"/>
                    <a:pt x="703" y="1142"/>
                    <a:pt x="703" y="1082"/>
                  </a:cubicBezTo>
                  <a:cubicBezTo>
                    <a:pt x="703" y="903"/>
                    <a:pt x="584" y="769"/>
                    <a:pt x="584" y="590"/>
                  </a:cubicBezTo>
                  <a:cubicBezTo>
                    <a:pt x="524" y="397"/>
                    <a:pt x="450" y="278"/>
                    <a:pt x="390" y="99"/>
                  </a:cubicBezTo>
                  <a:cubicBezTo>
                    <a:pt x="347" y="29"/>
                    <a:pt x="280" y="0"/>
                    <a:pt x="216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7399354" y="3867878"/>
              <a:ext cx="18998" cy="26672"/>
            </a:xfrm>
            <a:custGeom>
              <a:avLst/>
              <a:gdLst/>
              <a:ahLst/>
              <a:cxnLst/>
              <a:rect l="l" t="t" r="r" b="b"/>
              <a:pathLst>
                <a:path w="609" h="855" extrusionOk="0">
                  <a:moveTo>
                    <a:pt x="159" y="0"/>
                  </a:moveTo>
                  <a:cubicBezTo>
                    <a:pt x="85" y="0"/>
                    <a:pt x="0" y="85"/>
                    <a:pt x="42" y="169"/>
                  </a:cubicBezTo>
                  <a:cubicBezTo>
                    <a:pt x="176" y="422"/>
                    <a:pt x="355" y="601"/>
                    <a:pt x="549" y="854"/>
                  </a:cubicBezTo>
                  <a:cubicBezTo>
                    <a:pt x="608" y="854"/>
                    <a:pt x="608" y="795"/>
                    <a:pt x="608" y="795"/>
                  </a:cubicBezTo>
                  <a:cubicBezTo>
                    <a:pt x="549" y="541"/>
                    <a:pt x="415" y="229"/>
                    <a:pt x="236" y="50"/>
                  </a:cubicBezTo>
                  <a:cubicBezTo>
                    <a:pt x="219" y="15"/>
                    <a:pt x="190" y="0"/>
                    <a:pt x="159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7316532" y="3445716"/>
              <a:ext cx="11667" cy="17095"/>
            </a:xfrm>
            <a:custGeom>
              <a:avLst/>
              <a:gdLst/>
              <a:ahLst/>
              <a:cxnLst/>
              <a:rect l="l" t="t" r="r" b="b"/>
              <a:pathLst>
                <a:path w="374" h="548" extrusionOk="0">
                  <a:moveTo>
                    <a:pt x="187" y="0"/>
                  </a:moveTo>
                  <a:cubicBezTo>
                    <a:pt x="94" y="0"/>
                    <a:pt x="1" y="78"/>
                    <a:pt x="31" y="235"/>
                  </a:cubicBezTo>
                  <a:cubicBezTo>
                    <a:pt x="31" y="354"/>
                    <a:pt x="31" y="488"/>
                    <a:pt x="150" y="548"/>
                  </a:cubicBezTo>
                  <a:lnTo>
                    <a:pt x="224" y="548"/>
                  </a:lnTo>
                  <a:cubicBezTo>
                    <a:pt x="344" y="488"/>
                    <a:pt x="344" y="354"/>
                    <a:pt x="344" y="235"/>
                  </a:cubicBezTo>
                  <a:cubicBezTo>
                    <a:pt x="373" y="78"/>
                    <a:pt x="280" y="0"/>
                    <a:pt x="187" y="0"/>
                  </a:cubicBezTo>
                  <a:close/>
                </a:path>
              </a:pathLst>
            </a:custGeom>
            <a:solidFill>
              <a:srgbClr val="6D3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7302151" y="3421602"/>
              <a:ext cx="15161" cy="14256"/>
            </a:xfrm>
            <a:custGeom>
              <a:avLst/>
              <a:gdLst/>
              <a:ahLst/>
              <a:cxnLst/>
              <a:rect l="l" t="t" r="r" b="b"/>
              <a:pathLst>
                <a:path w="486" h="457" extrusionOk="0">
                  <a:moveTo>
                    <a:pt x="294" y="1"/>
                  </a:moveTo>
                  <a:cubicBezTo>
                    <a:pt x="277" y="1"/>
                    <a:pt x="258" y="3"/>
                    <a:pt x="238" y="10"/>
                  </a:cubicBezTo>
                  <a:cubicBezTo>
                    <a:pt x="60" y="10"/>
                    <a:pt x="0" y="203"/>
                    <a:pt x="119" y="322"/>
                  </a:cubicBezTo>
                  <a:lnTo>
                    <a:pt x="119" y="382"/>
                  </a:lnTo>
                  <a:lnTo>
                    <a:pt x="179" y="382"/>
                  </a:lnTo>
                  <a:cubicBezTo>
                    <a:pt x="179" y="382"/>
                    <a:pt x="179" y="456"/>
                    <a:pt x="238" y="456"/>
                  </a:cubicBezTo>
                  <a:lnTo>
                    <a:pt x="372" y="456"/>
                  </a:lnTo>
                  <a:cubicBezTo>
                    <a:pt x="432" y="382"/>
                    <a:pt x="432" y="382"/>
                    <a:pt x="432" y="322"/>
                  </a:cubicBezTo>
                  <a:cubicBezTo>
                    <a:pt x="486" y="215"/>
                    <a:pt x="443" y="1"/>
                    <a:pt x="294" y="1"/>
                  </a:cubicBezTo>
                  <a:close/>
                </a:path>
              </a:pathLst>
            </a:custGeom>
            <a:solidFill>
              <a:srgbClr val="6D3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7301215" y="3442908"/>
              <a:ext cx="9546" cy="17001"/>
            </a:xfrm>
            <a:custGeom>
              <a:avLst/>
              <a:gdLst/>
              <a:ahLst/>
              <a:cxnLst/>
              <a:rect l="l" t="t" r="r" b="b"/>
              <a:pathLst>
                <a:path w="306" h="545" extrusionOk="0">
                  <a:moveTo>
                    <a:pt x="155" y="1"/>
                  </a:moveTo>
                  <a:cubicBezTo>
                    <a:pt x="78" y="1"/>
                    <a:pt x="0" y="49"/>
                    <a:pt x="30" y="146"/>
                  </a:cubicBezTo>
                  <a:cubicBezTo>
                    <a:pt x="30" y="325"/>
                    <a:pt x="90" y="384"/>
                    <a:pt x="209" y="518"/>
                  </a:cubicBezTo>
                  <a:cubicBezTo>
                    <a:pt x="209" y="538"/>
                    <a:pt x="215" y="545"/>
                    <a:pt x="224" y="545"/>
                  </a:cubicBezTo>
                  <a:cubicBezTo>
                    <a:pt x="242" y="545"/>
                    <a:pt x="268" y="518"/>
                    <a:pt x="268" y="518"/>
                  </a:cubicBezTo>
                  <a:cubicBezTo>
                    <a:pt x="209" y="384"/>
                    <a:pt x="268" y="265"/>
                    <a:pt x="268" y="146"/>
                  </a:cubicBezTo>
                  <a:cubicBezTo>
                    <a:pt x="306" y="49"/>
                    <a:pt x="231" y="1"/>
                    <a:pt x="155" y="1"/>
                  </a:cubicBezTo>
                  <a:close/>
                </a:path>
              </a:pathLst>
            </a:custGeom>
            <a:solidFill>
              <a:srgbClr val="6D3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7080573" y="3354657"/>
              <a:ext cx="12478" cy="17064"/>
            </a:xfrm>
            <a:custGeom>
              <a:avLst/>
              <a:gdLst/>
              <a:ahLst/>
              <a:cxnLst/>
              <a:rect l="l" t="t" r="r" b="b"/>
              <a:pathLst>
                <a:path w="400" h="547" extrusionOk="0">
                  <a:moveTo>
                    <a:pt x="211" y="1"/>
                  </a:moveTo>
                  <a:cubicBezTo>
                    <a:pt x="99" y="1"/>
                    <a:pt x="1" y="106"/>
                    <a:pt x="86" y="234"/>
                  </a:cubicBezTo>
                  <a:cubicBezTo>
                    <a:pt x="146" y="293"/>
                    <a:pt x="265" y="427"/>
                    <a:pt x="340" y="547"/>
                  </a:cubicBezTo>
                  <a:lnTo>
                    <a:pt x="399" y="547"/>
                  </a:lnTo>
                  <a:cubicBezTo>
                    <a:pt x="399" y="368"/>
                    <a:pt x="399" y="234"/>
                    <a:pt x="340" y="55"/>
                  </a:cubicBezTo>
                  <a:cubicBezTo>
                    <a:pt x="302" y="17"/>
                    <a:pt x="255" y="1"/>
                    <a:pt x="211" y="1"/>
                  </a:cubicBezTo>
                  <a:close/>
                </a:path>
              </a:pathLst>
            </a:custGeom>
            <a:solidFill>
              <a:srgbClr val="6D3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058393" y="3336471"/>
              <a:ext cx="18842" cy="16409"/>
            </a:xfrm>
            <a:custGeom>
              <a:avLst/>
              <a:gdLst/>
              <a:ahLst/>
              <a:cxnLst/>
              <a:rect l="l" t="t" r="r" b="b"/>
              <a:pathLst>
                <a:path w="604" h="526" extrusionOk="0">
                  <a:moveTo>
                    <a:pt x="289" y="1"/>
                  </a:moveTo>
                  <a:cubicBezTo>
                    <a:pt x="128" y="1"/>
                    <a:pt x="1" y="157"/>
                    <a:pt x="52" y="325"/>
                  </a:cubicBezTo>
                  <a:cubicBezTo>
                    <a:pt x="52" y="420"/>
                    <a:pt x="167" y="525"/>
                    <a:pt x="281" y="525"/>
                  </a:cubicBezTo>
                  <a:cubicBezTo>
                    <a:pt x="310" y="525"/>
                    <a:pt x="338" y="519"/>
                    <a:pt x="365" y="504"/>
                  </a:cubicBezTo>
                  <a:lnTo>
                    <a:pt x="425" y="444"/>
                  </a:lnTo>
                  <a:cubicBezTo>
                    <a:pt x="604" y="385"/>
                    <a:pt x="604" y="131"/>
                    <a:pt x="425" y="72"/>
                  </a:cubicBezTo>
                  <a:lnTo>
                    <a:pt x="365" y="12"/>
                  </a:lnTo>
                  <a:cubicBezTo>
                    <a:pt x="339" y="4"/>
                    <a:pt x="314" y="1"/>
                    <a:pt x="289" y="1"/>
                  </a:cubicBezTo>
                  <a:close/>
                </a:path>
              </a:pathLst>
            </a:custGeom>
            <a:solidFill>
              <a:srgbClr val="6D3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063727" y="3361926"/>
              <a:ext cx="11667" cy="7924"/>
            </a:xfrm>
            <a:custGeom>
              <a:avLst/>
              <a:gdLst/>
              <a:ahLst/>
              <a:cxnLst/>
              <a:rect l="l" t="t" r="r" b="b"/>
              <a:pathLst>
                <a:path w="374" h="254" extrusionOk="0">
                  <a:moveTo>
                    <a:pt x="135" y="1"/>
                  </a:moveTo>
                  <a:cubicBezTo>
                    <a:pt x="60" y="60"/>
                    <a:pt x="1" y="194"/>
                    <a:pt x="135" y="254"/>
                  </a:cubicBezTo>
                  <a:lnTo>
                    <a:pt x="254" y="254"/>
                  </a:lnTo>
                  <a:cubicBezTo>
                    <a:pt x="373" y="254"/>
                    <a:pt x="313" y="194"/>
                    <a:pt x="313" y="135"/>
                  </a:cubicBezTo>
                  <a:cubicBezTo>
                    <a:pt x="313" y="60"/>
                    <a:pt x="254" y="1"/>
                    <a:pt x="135" y="1"/>
                  </a:cubicBezTo>
                  <a:close/>
                </a:path>
              </a:pathLst>
            </a:custGeom>
            <a:solidFill>
              <a:srgbClr val="6D3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7738694" y="4404244"/>
              <a:ext cx="49569" cy="64293"/>
            </a:xfrm>
            <a:custGeom>
              <a:avLst/>
              <a:gdLst/>
              <a:ahLst/>
              <a:cxnLst/>
              <a:rect l="l" t="t" r="r" b="b"/>
              <a:pathLst>
                <a:path w="1589" h="2061" extrusionOk="0">
                  <a:moveTo>
                    <a:pt x="424" y="1"/>
                  </a:moveTo>
                  <a:cubicBezTo>
                    <a:pt x="181" y="1"/>
                    <a:pt x="0" y="295"/>
                    <a:pt x="159" y="539"/>
                  </a:cubicBezTo>
                  <a:cubicBezTo>
                    <a:pt x="337" y="852"/>
                    <a:pt x="650" y="1046"/>
                    <a:pt x="844" y="1358"/>
                  </a:cubicBezTo>
                  <a:cubicBezTo>
                    <a:pt x="1023" y="1537"/>
                    <a:pt x="1216" y="1850"/>
                    <a:pt x="1395" y="2029"/>
                  </a:cubicBezTo>
                  <a:cubicBezTo>
                    <a:pt x="1413" y="2051"/>
                    <a:pt x="1438" y="2060"/>
                    <a:pt x="1463" y="2060"/>
                  </a:cubicBezTo>
                  <a:cubicBezTo>
                    <a:pt x="1523" y="2060"/>
                    <a:pt x="1589" y="2011"/>
                    <a:pt x="1589" y="1969"/>
                  </a:cubicBezTo>
                  <a:cubicBezTo>
                    <a:pt x="1589" y="1656"/>
                    <a:pt x="1395" y="1284"/>
                    <a:pt x="1276" y="986"/>
                  </a:cubicBezTo>
                  <a:cubicBezTo>
                    <a:pt x="1082" y="673"/>
                    <a:pt x="904" y="301"/>
                    <a:pt x="591" y="47"/>
                  </a:cubicBezTo>
                  <a:cubicBezTo>
                    <a:pt x="534" y="15"/>
                    <a:pt x="478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7722254" y="4394106"/>
              <a:ext cx="11636" cy="11636"/>
            </a:xfrm>
            <a:custGeom>
              <a:avLst/>
              <a:gdLst/>
              <a:ahLst/>
              <a:cxnLst/>
              <a:rect l="l" t="t" r="r" b="b"/>
              <a:pathLst>
                <a:path w="373" h="373" extrusionOk="0">
                  <a:moveTo>
                    <a:pt x="179" y="0"/>
                  </a:moveTo>
                  <a:cubicBezTo>
                    <a:pt x="120" y="0"/>
                    <a:pt x="0" y="60"/>
                    <a:pt x="0" y="194"/>
                  </a:cubicBezTo>
                  <a:cubicBezTo>
                    <a:pt x="0" y="313"/>
                    <a:pt x="60" y="372"/>
                    <a:pt x="120" y="372"/>
                  </a:cubicBezTo>
                  <a:cubicBezTo>
                    <a:pt x="254" y="372"/>
                    <a:pt x="373" y="372"/>
                    <a:pt x="373" y="253"/>
                  </a:cubicBezTo>
                  <a:cubicBezTo>
                    <a:pt x="373" y="119"/>
                    <a:pt x="313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6957321" y="4382470"/>
              <a:ext cx="36717" cy="25143"/>
            </a:xfrm>
            <a:custGeom>
              <a:avLst/>
              <a:gdLst/>
              <a:ahLst/>
              <a:cxnLst/>
              <a:rect l="l" t="t" r="r" b="b"/>
              <a:pathLst>
                <a:path w="1177" h="806" extrusionOk="0">
                  <a:moveTo>
                    <a:pt x="432" y="1"/>
                  </a:moveTo>
                  <a:cubicBezTo>
                    <a:pt x="119" y="1"/>
                    <a:pt x="0" y="373"/>
                    <a:pt x="313" y="567"/>
                  </a:cubicBezTo>
                  <a:cubicBezTo>
                    <a:pt x="432" y="626"/>
                    <a:pt x="626" y="626"/>
                    <a:pt x="805" y="745"/>
                  </a:cubicBezTo>
                  <a:cubicBezTo>
                    <a:pt x="864" y="745"/>
                    <a:pt x="939" y="805"/>
                    <a:pt x="1058" y="805"/>
                  </a:cubicBezTo>
                  <a:lnTo>
                    <a:pt x="1177" y="805"/>
                  </a:lnTo>
                  <a:cubicBezTo>
                    <a:pt x="1117" y="805"/>
                    <a:pt x="1117" y="686"/>
                    <a:pt x="1117" y="686"/>
                  </a:cubicBezTo>
                  <a:cubicBezTo>
                    <a:pt x="1117" y="567"/>
                    <a:pt x="1058" y="492"/>
                    <a:pt x="998" y="433"/>
                  </a:cubicBezTo>
                  <a:cubicBezTo>
                    <a:pt x="864" y="254"/>
                    <a:pt x="685" y="60"/>
                    <a:pt x="4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6941973" y="4376231"/>
              <a:ext cx="13507" cy="10918"/>
            </a:xfrm>
            <a:custGeom>
              <a:avLst/>
              <a:gdLst/>
              <a:ahLst/>
              <a:cxnLst/>
              <a:rect l="l" t="t" r="r" b="b"/>
              <a:pathLst>
                <a:path w="433" h="350" extrusionOk="0">
                  <a:moveTo>
                    <a:pt x="168" y="0"/>
                  </a:moveTo>
                  <a:cubicBezTo>
                    <a:pt x="77" y="0"/>
                    <a:pt x="0" y="105"/>
                    <a:pt x="0" y="201"/>
                  </a:cubicBezTo>
                  <a:cubicBezTo>
                    <a:pt x="44" y="287"/>
                    <a:pt x="118" y="350"/>
                    <a:pt x="178" y="350"/>
                  </a:cubicBezTo>
                  <a:cubicBezTo>
                    <a:pt x="201" y="350"/>
                    <a:pt x="222" y="340"/>
                    <a:pt x="239" y="320"/>
                  </a:cubicBezTo>
                  <a:lnTo>
                    <a:pt x="313" y="320"/>
                  </a:lnTo>
                  <a:cubicBezTo>
                    <a:pt x="432" y="260"/>
                    <a:pt x="432" y="81"/>
                    <a:pt x="313" y="22"/>
                  </a:cubicBezTo>
                  <a:lnTo>
                    <a:pt x="239" y="22"/>
                  </a:lnTo>
                  <a:cubicBezTo>
                    <a:pt x="215" y="7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2"/>
          <p:cNvSpPr/>
          <p:nvPr/>
        </p:nvSpPr>
        <p:spPr>
          <a:xfrm>
            <a:off x="1024852" y="3874179"/>
            <a:ext cx="183115" cy="71998"/>
          </a:xfrm>
          <a:custGeom>
            <a:avLst/>
            <a:gdLst/>
            <a:ahLst/>
            <a:cxnLst/>
            <a:rect l="l" t="t" r="r" b="b"/>
            <a:pathLst>
              <a:path w="5870" h="2308" extrusionOk="0">
                <a:moveTo>
                  <a:pt x="1860" y="1"/>
                </a:moveTo>
                <a:cubicBezTo>
                  <a:pt x="913" y="1"/>
                  <a:pt x="0" y="276"/>
                  <a:pt x="223" y="1338"/>
                </a:cubicBezTo>
                <a:cubicBezTo>
                  <a:pt x="355" y="2013"/>
                  <a:pt x="1087" y="2308"/>
                  <a:pt x="2012" y="2308"/>
                </a:cubicBezTo>
                <a:cubicBezTo>
                  <a:pt x="3290" y="2308"/>
                  <a:pt x="4936" y="1745"/>
                  <a:pt x="5869" y="846"/>
                </a:cubicBezTo>
                <a:cubicBezTo>
                  <a:pt x="5869" y="846"/>
                  <a:pt x="4007" y="339"/>
                  <a:pt x="2949" y="101"/>
                </a:cubicBezTo>
                <a:cubicBezTo>
                  <a:pt x="2629" y="45"/>
                  <a:pt x="2242" y="1"/>
                  <a:pt x="1860" y="1"/>
                </a:cubicBezTo>
                <a:close/>
              </a:path>
            </a:pathLst>
          </a:custGeom>
          <a:solidFill>
            <a:srgbClr val="FCDD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"/>
          <p:cNvSpPr/>
          <p:nvPr/>
        </p:nvSpPr>
        <p:spPr>
          <a:xfrm>
            <a:off x="1074546" y="3886626"/>
            <a:ext cx="158502" cy="33004"/>
          </a:xfrm>
          <a:custGeom>
            <a:avLst/>
            <a:gdLst/>
            <a:ahLst/>
            <a:cxnLst/>
            <a:rect l="l" t="t" r="r" b="b"/>
            <a:pathLst>
              <a:path w="5081" h="1058" extrusionOk="0">
                <a:moveTo>
                  <a:pt x="4962" y="0"/>
                </a:moveTo>
                <a:cubicBezTo>
                  <a:pt x="4962" y="0"/>
                  <a:pt x="4902" y="74"/>
                  <a:pt x="4783" y="74"/>
                </a:cubicBezTo>
                <a:cubicBezTo>
                  <a:pt x="4708" y="134"/>
                  <a:pt x="4649" y="134"/>
                  <a:pt x="4530" y="194"/>
                </a:cubicBezTo>
                <a:cubicBezTo>
                  <a:pt x="4470" y="253"/>
                  <a:pt x="4336" y="253"/>
                  <a:pt x="4217" y="313"/>
                </a:cubicBezTo>
                <a:cubicBezTo>
                  <a:pt x="4157" y="313"/>
                  <a:pt x="4038" y="372"/>
                  <a:pt x="3904" y="447"/>
                </a:cubicBezTo>
                <a:lnTo>
                  <a:pt x="3725" y="447"/>
                </a:lnTo>
                <a:cubicBezTo>
                  <a:pt x="3591" y="507"/>
                  <a:pt x="3531" y="507"/>
                  <a:pt x="3472" y="507"/>
                </a:cubicBezTo>
                <a:cubicBezTo>
                  <a:pt x="3412" y="507"/>
                  <a:pt x="3353" y="566"/>
                  <a:pt x="3293" y="566"/>
                </a:cubicBezTo>
                <a:lnTo>
                  <a:pt x="3040" y="566"/>
                </a:lnTo>
                <a:cubicBezTo>
                  <a:pt x="2921" y="626"/>
                  <a:pt x="2727" y="626"/>
                  <a:pt x="2608" y="626"/>
                </a:cubicBezTo>
                <a:cubicBezTo>
                  <a:pt x="2414" y="685"/>
                  <a:pt x="2295" y="685"/>
                  <a:pt x="2101" y="685"/>
                </a:cubicBezTo>
                <a:lnTo>
                  <a:pt x="1237" y="685"/>
                </a:lnTo>
                <a:cubicBezTo>
                  <a:pt x="1118" y="685"/>
                  <a:pt x="984" y="685"/>
                  <a:pt x="865" y="626"/>
                </a:cubicBezTo>
                <a:lnTo>
                  <a:pt x="314" y="626"/>
                </a:lnTo>
                <a:cubicBezTo>
                  <a:pt x="239" y="566"/>
                  <a:pt x="180" y="566"/>
                  <a:pt x="180" y="566"/>
                </a:cubicBezTo>
                <a:lnTo>
                  <a:pt x="120" y="566"/>
                </a:lnTo>
                <a:cubicBezTo>
                  <a:pt x="60" y="566"/>
                  <a:pt x="1" y="566"/>
                  <a:pt x="1" y="626"/>
                </a:cubicBezTo>
                <a:cubicBezTo>
                  <a:pt x="1" y="685"/>
                  <a:pt x="1" y="745"/>
                  <a:pt x="60" y="745"/>
                </a:cubicBezTo>
                <a:lnTo>
                  <a:pt x="120" y="745"/>
                </a:lnTo>
                <a:cubicBezTo>
                  <a:pt x="180" y="819"/>
                  <a:pt x="180" y="819"/>
                  <a:pt x="314" y="819"/>
                </a:cubicBezTo>
                <a:cubicBezTo>
                  <a:pt x="433" y="879"/>
                  <a:pt x="612" y="939"/>
                  <a:pt x="865" y="939"/>
                </a:cubicBezTo>
                <a:cubicBezTo>
                  <a:pt x="1118" y="998"/>
                  <a:pt x="1356" y="998"/>
                  <a:pt x="1669" y="1058"/>
                </a:cubicBezTo>
                <a:lnTo>
                  <a:pt x="2176" y="1058"/>
                </a:lnTo>
                <a:cubicBezTo>
                  <a:pt x="2295" y="1058"/>
                  <a:pt x="2474" y="1058"/>
                  <a:pt x="2608" y="998"/>
                </a:cubicBezTo>
                <a:cubicBezTo>
                  <a:pt x="2787" y="998"/>
                  <a:pt x="2980" y="998"/>
                  <a:pt x="3099" y="939"/>
                </a:cubicBezTo>
                <a:cubicBezTo>
                  <a:pt x="3293" y="939"/>
                  <a:pt x="3412" y="879"/>
                  <a:pt x="3531" y="879"/>
                </a:cubicBezTo>
                <a:cubicBezTo>
                  <a:pt x="3666" y="819"/>
                  <a:pt x="3725" y="819"/>
                  <a:pt x="3785" y="819"/>
                </a:cubicBezTo>
                <a:cubicBezTo>
                  <a:pt x="3844" y="745"/>
                  <a:pt x="3904" y="745"/>
                  <a:pt x="3964" y="685"/>
                </a:cubicBezTo>
                <a:cubicBezTo>
                  <a:pt x="4098" y="685"/>
                  <a:pt x="4217" y="626"/>
                  <a:pt x="4336" y="566"/>
                </a:cubicBezTo>
                <a:cubicBezTo>
                  <a:pt x="4470" y="507"/>
                  <a:pt x="4589" y="507"/>
                  <a:pt x="4649" y="447"/>
                </a:cubicBezTo>
                <a:cubicBezTo>
                  <a:pt x="4708" y="372"/>
                  <a:pt x="4842" y="313"/>
                  <a:pt x="4902" y="313"/>
                </a:cubicBezTo>
                <a:cubicBezTo>
                  <a:pt x="4962" y="194"/>
                  <a:pt x="5081" y="194"/>
                  <a:pt x="5081" y="194"/>
                </a:cubicBezTo>
                <a:lnTo>
                  <a:pt x="5081" y="74"/>
                </a:lnTo>
                <a:cubicBezTo>
                  <a:pt x="5081" y="0"/>
                  <a:pt x="5021" y="0"/>
                  <a:pt x="4962" y="0"/>
                </a:cubicBezTo>
                <a:close/>
              </a:path>
            </a:pathLst>
          </a:custGeom>
          <a:solidFill>
            <a:srgbClr val="663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"/>
          <p:cNvSpPr/>
          <p:nvPr/>
        </p:nvSpPr>
        <p:spPr>
          <a:xfrm>
            <a:off x="1041573" y="3718922"/>
            <a:ext cx="160810" cy="137071"/>
          </a:xfrm>
          <a:custGeom>
            <a:avLst/>
            <a:gdLst/>
            <a:ahLst/>
            <a:cxnLst/>
            <a:rect l="l" t="t" r="r" b="b"/>
            <a:pathLst>
              <a:path w="5155" h="4394" extrusionOk="0">
                <a:moveTo>
                  <a:pt x="1085" y="0"/>
                </a:moveTo>
                <a:cubicBezTo>
                  <a:pt x="864" y="0"/>
                  <a:pt x="644" y="104"/>
                  <a:pt x="432" y="356"/>
                </a:cubicBezTo>
                <a:cubicBezTo>
                  <a:pt x="0" y="847"/>
                  <a:pt x="432" y="2218"/>
                  <a:pt x="1743" y="3335"/>
                </a:cubicBezTo>
                <a:cubicBezTo>
                  <a:pt x="2968" y="4345"/>
                  <a:pt x="4765" y="4393"/>
                  <a:pt x="5100" y="4393"/>
                </a:cubicBezTo>
                <a:cubicBezTo>
                  <a:pt x="5135" y="4393"/>
                  <a:pt x="5155" y="4393"/>
                  <a:pt x="5155" y="4393"/>
                </a:cubicBezTo>
                <a:cubicBezTo>
                  <a:pt x="5155" y="4393"/>
                  <a:pt x="3531" y="2650"/>
                  <a:pt x="2980" y="1845"/>
                </a:cubicBezTo>
                <a:cubicBezTo>
                  <a:pt x="2599" y="1222"/>
                  <a:pt x="1843" y="0"/>
                  <a:pt x="1085" y="0"/>
                </a:cubicBezTo>
                <a:close/>
              </a:path>
            </a:pathLst>
          </a:custGeom>
          <a:solidFill>
            <a:srgbClr val="F3A8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"/>
          <p:cNvSpPr/>
          <p:nvPr/>
        </p:nvSpPr>
        <p:spPr>
          <a:xfrm>
            <a:off x="1088022" y="3748494"/>
            <a:ext cx="141313" cy="122815"/>
          </a:xfrm>
          <a:custGeom>
            <a:avLst/>
            <a:gdLst/>
            <a:ahLst/>
            <a:cxnLst/>
            <a:rect l="l" t="t" r="r" b="b"/>
            <a:pathLst>
              <a:path w="4530" h="3937" extrusionOk="0">
                <a:moveTo>
                  <a:pt x="105" y="0"/>
                </a:moveTo>
                <a:cubicBezTo>
                  <a:pt x="93" y="0"/>
                  <a:pt x="80" y="8"/>
                  <a:pt x="60" y="33"/>
                </a:cubicBezTo>
                <a:cubicBezTo>
                  <a:pt x="1" y="33"/>
                  <a:pt x="1" y="93"/>
                  <a:pt x="1" y="152"/>
                </a:cubicBezTo>
                <a:cubicBezTo>
                  <a:pt x="1" y="152"/>
                  <a:pt x="180" y="465"/>
                  <a:pt x="492" y="897"/>
                </a:cubicBezTo>
                <a:cubicBezTo>
                  <a:pt x="686" y="1151"/>
                  <a:pt x="865" y="1389"/>
                  <a:pt x="1118" y="1642"/>
                </a:cubicBezTo>
                <a:cubicBezTo>
                  <a:pt x="1178" y="1761"/>
                  <a:pt x="1297" y="1955"/>
                  <a:pt x="1431" y="2074"/>
                </a:cubicBezTo>
                <a:cubicBezTo>
                  <a:pt x="1610" y="2193"/>
                  <a:pt x="1744" y="2327"/>
                  <a:pt x="1863" y="2447"/>
                </a:cubicBezTo>
                <a:cubicBezTo>
                  <a:pt x="1982" y="2566"/>
                  <a:pt x="2116" y="2700"/>
                  <a:pt x="2295" y="2819"/>
                </a:cubicBezTo>
                <a:cubicBezTo>
                  <a:pt x="2414" y="2879"/>
                  <a:pt x="2548" y="3013"/>
                  <a:pt x="2727" y="3132"/>
                </a:cubicBezTo>
                <a:cubicBezTo>
                  <a:pt x="2861" y="3192"/>
                  <a:pt x="2980" y="3311"/>
                  <a:pt x="3099" y="3385"/>
                </a:cubicBezTo>
                <a:cubicBezTo>
                  <a:pt x="3293" y="3445"/>
                  <a:pt x="3412" y="3564"/>
                  <a:pt x="3532" y="3564"/>
                </a:cubicBezTo>
                <a:cubicBezTo>
                  <a:pt x="3666" y="3624"/>
                  <a:pt x="3785" y="3683"/>
                  <a:pt x="3844" y="3758"/>
                </a:cubicBezTo>
                <a:cubicBezTo>
                  <a:pt x="3978" y="3817"/>
                  <a:pt x="4098" y="3817"/>
                  <a:pt x="4157" y="3877"/>
                </a:cubicBezTo>
                <a:cubicBezTo>
                  <a:pt x="4276" y="3877"/>
                  <a:pt x="4410" y="3936"/>
                  <a:pt x="4410" y="3936"/>
                </a:cubicBezTo>
                <a:cubicBezTo>
                  <a:pt x="4410" y="3936"/>
                  <a:pt x="4470" y="3936"/>
                  <a:pt x="4530" y="3877"/>
                </a:cubicBezTo>
                <a:cubicBezTo>
                  <a:pt x="4530" y="3817"/>
                  <a:pt x="4530" y="3758"/>
                  <a:pt x="4470" y="3758"/>
                </a:cubicBezTo>
                <a:cubicBezTo>
                  <a:pt x="4470" y="3758"/>
                  <a:pt x="4410" y="3683"/>
                  <a:pt x="4217" y="3624"/>
                </a:cubicBezTo>
                <a:cubicBezTo>
                  <a:pt x="4157" y="3624"/>
                  <a:pt x="4098" y="3564"/>
                  <a:pt x="3978" y="3504"/>
                </a:cubicBezTo>
                <a:cubicBezTo>
                  <a:pt x="3904" y="3445"/>
                  <a:pt x="3785" y="3385"/>
                  <a:pt x="3666" y="3311"/>
                </a:cubicBezTo>
                <a:cubicBezTo>
                  <a:pt x="3532" y="3251"/>
                  <a:pt x="3412" y="3192"/>
                  <a:pt x="3293" y="3132"/>
                </a:cubicBezTo>
                <a:cubicBezTo>
                  <a:pt x="3159" y="3013"/>
                  <a:pt x="3040" y="2938"/>
                  <a:pt x="2921" y="2819"/>
                </a:cubicBezTo>
                <a:cubicBezTo>
                  <a:pt x="2787" y="2759"/>
                  <a:pt x="2667" y="2640"/>
                  <a:pt x="2489" y="2506"/>
                </a:cubicBezTo>
                <a:cubicBezTo>
                  <a:pt x="2355" y="2387"/>
                  <a:pt x="2235" y="2268"/>
                  <a:pt x="2116" y="2134"/>
                </a:cubicBezTo>
                <a:cubicBezTo>
                  <a:pt x="1982" y="2015"/>
                  <a:pt x="1863" y="1895"/>
                  <a:pt x="1744" y="1761"/>
                </a:cubicBezTo>
                <a:cubicBezTo>
                  <a:pt x="1610" y="1642"/>
                  <a:pt x="1491" y="1583"/>
                  <a:pt x="1371" y="1449"/>
                </a:cubicBezTo>
                <a:cubicBezTo>
                  <a:pt x="1118" y="1210"/>
                  <a:pt x="924" y="957"/>
                  <a:pt x="746" y="704"/>
                </a:cubicBezTo>
                <a:cubicBezTo>
                  <a:pt x="552" y="525"/>
                  <a:pt x="433" y="331"/>
                  <a:pt x="314" y="212"/>
                </a:cubicBezTo>
                <a:cubicBezTo>
                  <a:pt x="254" y="93"/>
                  <a:pt x="180" y="33"/>
                  <a:pt x="180" y="33"/>
                </a:cubicBezTo>
                <a:cubicBezTo>
                  <a:pt x="140" y="33"/>
                  <a:pt x="127" y="0"/>
                  <a:pt x="105" y="0"/>
                </a:cubicBezTo>
                <a:close/>
              </a:path>
            </a:pathLst>
          </a:custGeom>
          <a:solidFill>
            <a:srgbClr val="663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"/>
          <p:cNvSpPr/>
          <p:nvPr/>
        </p:nvSpPr>
        <p:spPr>
          <a:xfrm>
            <a:off x="7912004" y="2194796"/>
            <a:ext cx="124406" cy="96829"/>
          </a:xfrm>
          <a:custGeom>
            <a:avLst/>
            <a:gdLst/>
            <a:ahLst/>
            <a:cxnLst/>
            <a:rect l="l" t="t" r="r" b="b"/>
            <a:pathLst>
              <a:path w="3988" h="3104" extrusionOk="0">
                <a:moveTo>
                  <a:pt x="3165" y="0"/>
                </a:moveTo>
                <a:cubicBezTo>
                  <a:pt x="2616" y="0"/>
                  <a:pt x="2112" y="1000"/>
                  <a:pt x="2007" y="1661"/>
                </a:cubicBezTo>
                <a:cubicBezTo>
                  <a:pt x="2007" y="1661"/>
                  <a:pt x="1486" y="393"/>
                  <a:pt x="987" y="393"/>
                </a:cubicBezTo>
                <a:cubicBezTo>
                  <a:pt x="914" y="393"/>
                  <a:pt x="841" y="421"/>
                  <a:pt x="770" y="484"/>
                </a:cubicBezTo>
                <a:cubicBezTo>
                  <a:pt x="1" y="1139"/>
                  <a:pt x="1044" y="3103"/>
                  <a:pt x="1997" y="3103"/>
                </a:cubicBezTo>
                <a:cubicBezTo>
                  <a:pt x="2040" y="3103"/>
                  <a:pt x="2083" y="3099"/>
                  <a:pt x="2126" y="3091"/>
                </a:cubicBezTo>
                <a:cubicBezTo>
                  <a:pt x="3184" y="2838"/>
                  <a:pt x="3988" y="424"/>
                  <a:pt x="3377" y="52"/>
                </a:cubicBezTo>
                <a:cubicBezTo>
                  <a:pt x="3306" y="16"/>
                  <a:pt x="3235" y="0"/>
                  <a:pt x="31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"/>
          <p:cNvSpPr/>
          <p:nvPr/>
        </p:nvSpPr>
        <p:spPr>
          <a:xfrm>
            <a:off x="7920489" y="2339354"/>
            <a:ext cx="120132" cy="97391"/>
          </a:xfrm>
          <a:custGeom>
            <a:avLst/>
            <a:gdLst/>
            <a:ahLst/>
            <a:cxnLst/>
            <a:rect l="l" t="t" r="r" b="b"/>
            <a:pathLst>
              <a:path w="3851" h="3122" extrusionOk="0">
                <a:moveTo>
                  <a:pt x="2951" y="1"/>
                </a:moveTo>
                <a:cubicBezTo>
                  <a:pt x="2454" y="1"/>
                  <a:pt x="2159" y="1101"/>
                  <a:pt x="2107" y="1809"/>
                </a:cubicBezTo>
                <a:cubicBezTo>
                  <a:pt x="2107" y="1809"/>
                  <a:pt x="1494" y="480"/>
                  <a:pt x="882" y="480"/>
                </a:cubicBezTo>
                <a:cubicBezTo>
                  <a:pt x="793" y="480"/>
                  <a:pt x="704" y="508"/>
                  <a:pt x="617" y="572"/>
                </a:cubicBezTo>
                <a:cubicBezTo>
                  <a:pt x="0" y="1057"/>
                  <a:pt x="1325" y="3121"/>
                  <a:pt x="2190" y="3121"/>
                </a:cubicBezTo>
                <a:cubicBezTo>
                  <a:pt x="2202" y="3121"/>
                  <a:pt x="2214" y="3121"/>
                  <a:pt x="2226" y="3120"/>
                </a:cubicBezTo>
                <a:cubicBezTo>
                  <a:pt x="3105" y="3120"/>
                  <a:pt x="3850" y="513"/>
                  <a:pt x="3165" y="66"/>
                </a:cubicBezTo>
                <a:cubicBezTo>
                  <a:pt x="3090" y="21"/>
                  <a:pt x="3018" y="1"/>
                  <a:pt x="29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"/>
          <p:cNvSpPr/>
          <p:nvPr/>
        </p:nvSpPr>
        <p:spPr>
          <a:xfrm>
            <a:off x="7920707" y="2483755"/>
            <a:ext cx="113862" cy="86504"/>
          </a:xfrm>
          <a:custGeom>
            <a:avLst/>
            <a:gdLst/>
            <a:ahLst/>
            <a:cxnLst/>
            <a:rect l="l" t="t" r="r" b="b"/>
            <a:pathLst>
              <a:path w="3650" h="2773" extrusionOk="0">
                <a:moveTo>
                  <a:pt x="2999" y="0"/>
                </a:moveTo>
                <a:cubicBezTo>
                  <a:pt x="2612" y="0"/>
                  <a:pt x="2183" y="779"/>
                  <a:pt x="2040" y="1530"/>
                </a:cubicBezTo>
                <a:cubicBezTo>
                  <a:pt x="2040" y="1530"/>
                  <a:pt x="1288" y="333"/>
                  <a:pt x="758" y="333"/>
                </a:cubicBezTo>
                <a:cubicBezTo>
                  <a:pt x="659" y="333"/>
                  <a:pt x="568" y="374"/>
                  <a:pt x="491" y="472"/>
                </a:cubicBezTo>
                <a:cubicBezTo>
                  <a:pt x="1" y="1078"/>
                  <a:pt x="1506" y="2772"/>
                  <a:pt x="2157" y="2772"/>
                </a:cubicBezTo>
                <a:cubicBezTo>
                  <a:pt x="2179" y="2772"/>
                  <a:pt x="2200" y="2770"/>
                  <a:pt x="2219" y="2766"/>
                </a:cubicBezTo>
                <a:cubicBezTo>
                  <a:pt x="2845" y="2707"/>
                  <a:pt x="3649" y="651"/>
                  <a:pt x="3277" y="159"/>
                </a:cubicBezTo>
                <a:cubicBezTo>
                  <a:pt x="3190" y="49"/>
                  <a:pt x="3096" y="0"/>
                  <a:pt x="29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"/>
          <p:cNvSpPr/>
          <p:nvPr/>
        </p:nvSpPr>
        <p:spPr>
          <a:xfrm>
            <a:off x="8143283" y="1620652"/>
            <a:ext cx="73464" cy="149611"/>
          </a:xfrm>
          <a:custGeom>
            <a:avLst/>
            <a:gdLst/>
            <a:ahLst/>
            <a:cxnLst/>
            <a:rect l="l" t="t" r="r" b="b"/>
            <a:pathLst>
              <a:path w="2355" h="4796" extrusionOk="0">
                <a:moveTo>
                  <a:pt x="1414" y="0"/>
                </a:moveTo>
                <a:cubicBezTo>
                  <a:pt x="1242" y="0"/>
                  <a:pt x="1084" y="90"/>
                  <a:pt x="984" y="267"/>
                </a:cubicBezTo>
                <a:cubicBezTo>
                  <a:pt x="0" y="2248"/>
                  <a:pt x="2041" y="4796"/>
                  <a:pt x="2041" y="4796"/>
                </a:cubicBezTo>
                <a:cubicBezTo>
                  <a:pt x="2235" y="3991"/>
                  <a:pt x="2354" y="2382"/>
                  <a:pt x="2295" y="1206"/>
                </a:cubicBezTo>
                <a:cubicBezTo>
                  <a:pt x="2204" y="397"/>
                  <a:pt x="1777" y="0"/>
                  <a:pt x="14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"/>
          <p:cNvSpPr/>
          <p:nvPr/>
        </p:nvSpPr>
        <p:spPr>
          <a:xfrm>
            <a:off x="8219898" y="1650880"/>
            <a:ext cx="114891" cy="167736"/>
          </a:xfrm>
          <a:custGeom>
            <a:avLst/>
            <a:gdLst/>
            <a:ahLst/>
            <a:cxnLst/>
            <a:rect l="l" t="t" r="r" b="b"/>
            <a:pathLst>
              <a:path w="3683" h="5377" extrusionOk="0">
                <a:moveTo>
                  <a:pt x="2485" y="1"/>
                </a:moveTo>
                <a:cubicBezTo>
                  <a:pt x="1818" y="1"/>
                  <a:pt x="1" y="2059"/>
                  <a:pt x="524" y="5376"/>
                </a:cubicBezTo>
                <a:cubicBezTo>
                  <a:pt x="524" y="5376"/>
                  <a:pt x="703" y="4140"/>
                  <a:pt x="1328" y="3454"/>
                </a:cubicBezTo>
                <a:cubicBezTo>
                  <a:pt x="1880" y="2769"/>
                  <a:pt x="3682" y="907"/>
                  <a:pt x="2624" y="43"/>
                </a:cubicBezTo>
                <a:cubicBezTo>
                  <a:pt x="2587" y="15"/>
                  <a:pt x="2540" y="1"/>
                  <a:pt x="248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"/>
          <p:cNvSpPr/>
          <p:nvPr/>
        </p:nvSpPr>
        <p:spPr>
          <a:xfrm>
            <a:off x="2102755" y="4629504"/>
            <a:ext cx="29292" cy="64823"/>
          </a:xfrm>
          <a:custGeom>
            <a:avLst/>
            <a:gdLst/>
            <a:ahLst/>
            <a:cxnLst/>
            <a:rect l="l" t="t" r="r" b="b"/>
            <a:pathLst>
              <a:path w="939" h="2078" extrusionOk="0">
                <a:moveTo>
                  <a:pt x="307" y="1"/>
                </a:moveTo>
                <a:cubicBezTo>
                  <a:pt x="170" y="1"/>
                  <a:pt x="46" y="81"/>
                  <a:pt x="0" y="275"/>
                </a:cubicBezTo>
                <a:cubicBezTo>
                  <a:pt x="0" y="588"/>
                  <a:pt x="313" y="901"/>
                  <a:pt x="432" y="1214"/>
                </a:cubicBezTo>
                <a:cubicBezTo>
                  <a:pt x="566" y="1393"/>
                  <a:pt x="805" y="1825"/>
                  <a:pt x="745" y="2018"/>
                </a:cubicBezTo>
                <a:cubicBezTo>
                  <a:pt x="685" y="2078"/>
                  <a:pt x="745" y="2078"/>
                  <a:pt x="805" y="2078"/>
                </a:cubicBezTo>
                <a:cubicBezTo>
                  <a:pt x="939" y="1765"/>
                  <a:pt x="939" y="1452"/>
                  <a:pt x="879" y="1139"/>
                </a:cubicBezTo>
                <a:cubicBezTo>
                  <a:pt x="879" y="841"/>
                  <a:pt x="805" y="156"/>
                  <a:pt x="432" y="22"/>
                </a:cubicBezTo>
                <a:cubicBezTo>
                  <a:pt x="391" y="8"/>
                  <a:pt x="348" y="1"/>
                  <a:pt x="30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"/>
          <p:cNvSpPr/>
          <p:nvPr/>
        </p:nvSpPr>
        <p:spPr>
          <a:xfrm>
            <a:off x="2145492" y="4620270"/>
            <a:ext cx="25143" cy="68036"/>
          </a:xfrm>
          <a:custGeom>
            <a:avLst/>
            <a:gdLst/>
            <a:ahLst/>
            <a:cxnLst/>
            <a:rect l="l" t="t" r="r" b="b"/>
            <a:pathLst>
              <a:path w="806" h="2181" extrusionOk="0">
                <a:moveTo>
                  <a:pt x="361" y="1"/>
                </a:moveTo>
                <a:cubicBezTo>
                  <a:pt x="220" y="1"/>
                  <a:pt x="89" y="80"/>
                  <a:pt x="60" y="258"/>
                </a:cubicBezTo>
                <a:cubicBezTo>
                  <a:pt x="1" y="631"/>
                  <a:pt x="254" y="1137"/>
                  <a:pt x="314" y="1510"/>
                </a:cubicBezTo>
                <a:cubicBezTo>
                  <a:pt x="373" y="1689"/>
                  <a:pt x="433" y="1882"/>
                  <a:pt x="492" y="2061"/>
                </a:cubicBezTo>
                <a:cubicBezTo>
                  <a:pt x="552" y="2121"/>
                  <a:pt x="626" y="2121"/>
                  <a:pt x="686" y="2180"/>
                </a:cubicBezTo>
                <a:cubicBezTo>
                  <a:pt x="746" y="2180"/>
                  <a:pt x="805" y="2121"/>
                  <a:pt x="805" y="2061"/>
                </a:cubicBezTo>
                <a:lnTo>
                  <a:pt x="805" y="1569"/>
                </a:lnTo>
                <a:cubicBezTo>
                  <a:pt x="805" y="1316"/>
                  <a:pt x="746" y="1137"/>
                  <a:pt x="746" y="884"/>
                </a:cubicBezTo>
                <a:lnTo>
                  <a:pt x="746" y="258"/>
                </a:lnTo>
                <a:cubicBezTo>
                  <a:pt x="683" y="95"/>
                  <a:pt x="516" y="1"/>
                  <a:pt x="3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"/>
          <p:cNvSpPr/>
          <p:nvPr/>
        </p:nvSpPr>
        <p:spPr>
          <a:xfrm>
            <a:off x="2191973" y="4641514"/>
            <a:ext cx="55465" cy="82916"/>
          </a:xfrm>
          <a:custGeom>
            <a:avLst/>
            <a:gdLst/>
            <a:ahLst/>
            <a:cxnLst/>
            <a:rect l="l" t="t" r="r" b="b"/>
            <a:pathLst>
              <a:path w="1778" h="2658" extrusionOk="0">
                <a:moveTo>
                  <a:pt x="1199" y="1"/>
                </a:moveTo>
                <a:cubicBezTo>
                  <a:pt x="1085" y="1"/>
                  <a:pt x="965" y="43"/>
                  <a:pt x="865" y="143"/>
                </a:cubicBezTo>
                <a:cubicBezTo>
                  <a:pt x="492" y="516"/>
                  <a:pt x="313" y="1127"/>
                  <a:pt x="179" y="1633"/>
                </a:cubicBezTo>
                <a:cubicBezTo>
                  <a:pt x="120" y="1812"/>
                  <a:pt x="1" y="2065"/>
                  <a:pt x="1" y="2319"/>
                </a:cubicBezTo>
                <a:cubicBezTo>
                  <a:pt x="1" y="2378"/>
                  <a:pt x="1" y="2438"/>
                  <a:pt x="60" y="2497"/>
                </a:cubicBezTo>
                <a:lnTo>
                  <a:pt x="60" y="2557"/>
                </a:lnTo>
                <a:cubicBezTo>
                  <a:pt x="90" y="2624"/>
                  <a:pt x="153" y="2657"/>
                  <a:pt x="209" y="2657"/>
                </a:cubicBezTo>
                <a:cubicBezTo>
                  <a:pt x="265" y="2657"/>
                  <a:pt x="313" y="2624"/>
                  <a:pt x="313" y="2557"/>
                </a:cubicBezTo>
                <a:cubicBezTo>
                  <a:pt x="552" y="2438"/>
                  <a:pt x="626" y="2065"/>
                  <a:pt x="745" y="1872"/>
                </a:cubicBezTo>
                <a:cubicBezTo>
                  <a:pt x="924" y="1440"/>
                  <a:pt x="1177" y="948"/>
                  <a:pt x="1550" y="576"/>
                </a:cubicBezTo>
                <a:cubicBezTo>
                  <a:pt x="1778" y="304"/>
                  <a:pt x="1507" y="1"/>
                  <a:pt x="119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"/>
          <p:cNvSpPr/>
          <p:nvPr/>
        </p:nvSpPr>
        <p:spPr>
          <a:xfrm>
            <a:off x="1182824" y="4670369"/>
            <a:ext cx="56900" cy="83447"/>
          </a:xfrm>
          <a:custGeom>
            <a:avLst/>
            <a:gdLst/>
            <a:ahLst/>
            <a:cxnLst/>
            <a:rect l="l" t="t" r="r" b="b"/>
            <a:pathLst>
              <a:path w="1824" h="2675" extrusionOk="0">
                <a:moveTo>
                  <a:pt x="1265" y="1"/>
                </a:moveTo>
                <a:cubicBezTo>
                  <a:pt x="1155" y="1"/>
                  <a:pt x="1039" y="43"/>
                  <a:pt x="939" y="142"/>
                </a:cubicBezTo>
                <a:cubicBezTo>
                  <a:pt x="567" y="515"/>
                  <a:pt x="373" y="1140"/>
                  <a:pt x="195" y="1632"/>
                </a:cubicBezTo>
                <a:cubicBezTo>
                  <a:pt x="120" y="1885"/>
                  <a:pt x="60" y="2064"/>
                  <a:pt x="1" y="2317"/>
                </a:cubicBezTo>
                <a:cubicBezTo>
                  <a:pt x="1" y="2377"/>
                  <a:pt x="60" y="2511"/>
                  <a:pt x="60" y="2570"/>
                </a:cubicBezTo>
                <a:lnTo>
                  <a:pt x="120" y="2570"/>
                </a:lnTo>
                <a:lnTo>
                  <a:pt x="120" y="2630"/>
                </a:lnTo>
                <a:cubicBezTo>
                  <a:pt x="120" y="2660"/>
                  <a:pt x="168" y="2675"/>
                  <a:pt x="224" y="2675"/>
                </a:cubicBezTo>
                <a:cubicBezTo>
                  <a:pt x="280" y="2675"/>
                  <a:pt x="344" y="2660"/>
                  <a:pt x="373" y="2630"/>
                </a:cubicBezTo>
                <a:lnTo>
                  <a:pt x="373" y="2570"/>
                </a:lnTo>
                <a:cubicBezTo>
                  <a:pt x="567" y="2436"/>
                  <a:pt x="686" y="2064"/>
                  <a:pt x="746" y="1885"/>
                </a:cubicBezTo>
                <a:cubicBezTo>
                  <a:pt x="999" y="1453"/>
                  <a:pt x="1237" y="1021"/>
                  <a:pt x="1550" y="649"/>
                </a:cubicBezTo>
                <a:cubicBezTo>
                  <a:pt x="1824" y="321"/>
                  <a:pt x="1567" y="1"/>
                  <a:pt x="12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"/>
          <p:cNvSpPr/>
          <p:nvPr/>
        </p:nvSpPr>
        <p:spPr>
          <a:xfrm>
            <a:off x="1159895" y="4651184"/>
            <a:ext cx="26703" cy="69003"/>
          </a:xfrm>
          <a:custGeom>
            <a:avLst/>
            <a:gdLst/>
            <a:ahLst/>
            <a:cxnLst/>
            <a:rect l="l" t="t" r="r" b="b"/>
            <a:pathLst>
              <a:path w="856" h="2212" extrusionOk="0">
                <a:moveTo>
                  <a:pt x="387" y="0"/>
                </a:moveTo>
                <a:cubicBezTo>
                  <a:pt x="194" y="0"/>
                  <a:pt x="0" y="156"/>
                  <a:pt x="110" y="385"/>
                </a:cubicBezTo>
                <a:cubicBezTo>
                  <a:pt x="244" y="757"/>
                  <a:pt x="304" y="1130"/>
                  <a:pt x="363" y="1502"/>
                </a:cubicBezTo>
                <a:cubicBezTo>
                  <a:pt x="363" y="1636"/>
                  <a:pt x="304" y="1934"/>
                  <a:pt x="423" y="2128"/>
                </a:cubicBezTo>
                <a:cubicBezTo>
                  <a:pt x="423" y="2170"/>
                  <a:pt x="490" y="2212"/>
                  <a:pt x="550" y="2212"/>
                </a:cubicBezTo>
                <a:cubicBezTo>
                  <a:pt x="575" y="2212"/>
                  <a:pt x="599" y="2205"/>
                  <a:pt x="617" y="2187"/>
                </a:cubicBezTo>
                <a:cubicBezTo>
                  <a:pt x="676" y="2128"/>
                  <a:pt x="736" y="2068"/>
                  <a:pt x="736" y="2009"/>
                </a:cubicBezTo>
                <a:cubicBezTo>
                  <a:pt x="795" y="1815"/>
                  <a:pt x="795" y="1636"/>
                  <a:pt x="795" y="1502"/>
                </a:cubicBezTo>
                <a:cubicBezTo>
                  <a:pt x="795" y="1070"/>
                  <a:pt x="855" y="578"/>
                  <a:pt x="676" y="206"/>
                </a:cubicBezTo>
                <a:cubicBezTo>
                  <a:pt x="630" y="62"/>
                  <a:pt x="509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"/>
          <p:cNvSpPr/>
          <p:nvPr/>
        </p:nvSpPr>
        <p:spPr>
          <a:xfrm>
            <a:off x="2381576" y="4667998"/>
            <a:ext cx="62296" cy="87221"/>
          </a:xfrm>
          <a:custGeom>
            <a:avLst/>
            <a:gdLst/>
            <a:ahLst/>
            <a:cxnLst/>
            <a:rect l="l" t="t" r="r" b="b"/>
            <a:pathLst>
              <a:path w="1997" h="2796" extrusionOk="0">
                <a:moveTo>
                  <a:pt x="489" y="0"/>
                </a:moveTo>
                <a:cubicBezTo>
                  <a:pt x="425" y="0"/>
                  <a:pt x="363" y="15"/>
                  <a:pt x="314" y="39"/>
                </a:cubicBezTo>
                <a:cubicBezTo>
                  <a:pt x="135" y="99"/>
                  <a:pt x="60" y="159"/>
                  <a:pt x="60" y="278"/>
                </a:cubicBezTo>
                <a:cubicBezTo>
                  <a:pt x="1" y="412"/>
                  <a:pt x="1" y="591"/>
                  <a:pt x="60" y="725"/>
                </a:cubicBezTo>
                <a:cubicBezTo>
                  <a:pt x="314" y="1023"/>
                  <a:pt x="567" y="1276"/>
                  <a:pt x="805" y="1589"/>
                </a:cubicBezTo>
                <a:cubicBezTo>
                  <a:pt x="1058" y="1902"/>
                  <a:pt x="1178" y="2334"/>
                  <a:pt x="1371" y="2706"/>
                </a:cubicBezTo>
                <a:cubicBezTo>
                  <a:pt x="1401" y="2766"/>
                  <a:pt x="1464" y="2795"/>
                  <a:pt x="1520" y="2795"/>
                </a:cubicBezTo>
                <a:cubicBezTo>
                  <a:pt x="1576" y="2795"/>
                  <a:pt x="1625" y="2766"/>
                  <a:pt x="1625" y="2706"/>
                </a:cubicBezTo>
                <a:cubicBezTo>
                  <a:pt x="1997" y="1842"/>
                  <a:pt x="1371" y="650"/>
                  <a:pt x="746" y="99"/>
                </a:cubicBezTo>
                <a:cubicBezTo>
                  <a:pt x="676" y="29"/>
                  <a:pt x="580" y="0"/>
                  <a:pt x="4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"/>
          <p:cNvSpPr/>
          <p:nvPr/>
        </p:nvSpPr>
        <p:spPr>
          <a:xfrm>
            <a:off x="2397735" y="4621019"/>
            <a:ext cx="59645" cy="90528"/>
          </a:xfrm>
          <a:custGeom>
            <a:avLst/>
            <a:gdLst/>
            <a:ahLst/>
            <a:cxnLst/>
            <a:rect l="l" t="t" r="r" b="b"/>
            <a:pathLst>
              <a:path w="1912" h="2902" extrusionOk="0">
                <a:moveTo>
                  <a:pt x="579" y="1"/>
                </a:moveTo>
                <a:cubicBezTo>
                  <a:pt x="303" y="1"/>
                  <a:pt x="0" y="261"/>
                  <a:pt x="168" y="547"/>
                </a:cubicBezTo>
                <a:cubicBezTo>
                  <a:pt x="481" y="1039"/>
                  <a:pt x="794" y="1545"/>
                  <a:pt x="1107" y="2037"/>
                </a:cubicBezTo>
                <a:cubicBezTo>
                  <a:pt x="1226" y="2231"/>
                  <a:pt x="1405" y="2469"/>
                  <a:pt x="1539" y="2722"/>
                </a:cubicBezTo>
                <a:cubicBezTo>
                  <a:pt x="1658" y="2782"/>
                  <a:pt x="1777" y="2782"/>
                  <a:pt x="1851" y="2901"/>
                </a:cubicBezTo>
                <a:lnTo>
                  <a:pt x="1911" y="2841"/>
                </a:lnTo>
                <a:lnTo>
                  <a:pt x="1851" y="2841"/>
                </a:lnTo>
                <a:cubicBezTo>
                  <a:pt x="1851" y="2782"/>
                  <a:pt x="1911" y="2603"/>
                  <a:pt x="1911" y="2529"/>
                </a:cubicBezTo>
                <a:cubicBezTo>
                  <a:pt x="1777" y="2290"/>
                  <a:pt x="1658" y="2037"/>
                  <a:pt x="1598" y="1724"/>
                </a:cubicBezTo>
                <a:cubicBezTo>
                  <a:pt x="1345" y="1233"/>
                  <a:pt x="1166" y="741"/>
                  <a:pt x="913" y="234"/>
                </a:cubicBezTo>
                <a:cubicBezTo>
                  <a:pt x="853" y="68"/>
                  <a:pt x="719" y="1"/>
                  <a:pt x="5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"/>
          <p:cNvSpPr/>
          <p:nvPr/>
        </p:nvSpPr>
        <p:spPr>
          <a:xfrm>
            <a:off x="2451297" y="4623140"/>
            <a:ext cx="36748" cy="96299"/>
          </a:xfrm>
          <a:custGeom>
            <a:avLst/>
            <a:gdLst/>
            <a:ahLst/>
            <a:cxnLst/>
            <a:rect l="l" t="t" r="r" b="b"/>
            <a:pathLst>
              <a:path w="1178" h="3087" extrusionOk="0">
                <a:moveTo>
                  <a:pt x="381" y="1"/>
                </a:moveTo>
                <a:cubicBezTo>
                  <a:pt x="226" y="1"/>
                  <a:pt x="115" y="114"/>
                  <a:pt x="60" y="300"/>
                </a:cubicBezTo>
                <a:cubicBezTo>
                  <a:pt x="0" y="673"/>
                  <a:pt x="373" y="1224"/>
                  <a:pt x="507" y="1597"/>
                </a:cubicBezTo>
                <a:cubicBezTo>
                  <a:pt x="686" y="2088"/>
                  <a:pt x="686" y="2595"/>
                  <a:pt x="805" y="3086"/>
                </a:cubicBezTo>
                <a:lnTo>
                  <a:pt x="879" y="3086"/>
                </a:lnTo>
                <a:cubicBezTo>
                  <a:pt x="1177" y="2714"/>
                  <a:pt x="1177" y="2029"/>
                  <a:pt x="1177" y="1597"/>
                </a:cubicBezTo>
                <a:cubicBezTo>
                  <a:pt x="1118" y="1105"/>
                  <a:pt x="1118" y="166"/>
                  <a:pt x="566" y="47"/>
                </a:cubicBezTo>
                <a:cubicBezTo>
                  <a:pt x="499" y="16"/>
                  <a:pt x="437" y="1"/>
                  <a:pt x="3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"/>
          <p:cNvSpPr/>
          <p:nvPr/>
        </p:nvSpPr>
        <p:spPr>
          <a:xfrm>
            <a:off x="8199060" y="4637677"/>
            <a:ext cx="24894" cy="83603"/>
          </a:xfrm>
          <a:custGeom>
            <a:avLst/>
            <a:gdLst/>
            <a:ahLst/>
            <a:cxnLst/>
            <a:rect l="l" t="t" r="r" b="b"/>
            <a:pathLst>
              <a:path w="798" h="2680" extrusionOk="0">
                <a:moveTo>
                  <a:pt x="321" y="1"/>
                </a:moveTo>
                <a:cubicBezTo>
                  <a:pt x="156" y="1"/>
                  <a:pt x="0" y="85"/>
                  <a:pt x="0" y="266"/>
                </a:cubicBezTo>
                <a:cubicBezTo>
                  <a:pt x="0" y="1071"/>
                  <a:pt x="134" y="1875"/>
                  <a:pt x="313" y="2680"/>
                </a:cubicBezTo>
                <a:cubicBezTo>
                  <a:pt x="313" y="2680"/>
                  <a:pt x="373" y="2680"/>
                  <a:pt x="373" y="2620"/>
                </a:cubicBezTo>
                <a:cubicBezTo>
                  <a:pt x="313" y="1875"/>
                  <a:pt x="447" y="1190"/>
                  <a:pt x="685" y="445"/>
                </a:cubicBezTo>
                <a:cubicBezTo>
                  <a:pt x="798" y="160"/>
                  <a:pt x="550" y="1"/>
                  <a:pt x="32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"/>
          <p:cNvSpPr/>
          <p:nvPr/>
        </p:nvSpPr>
        <p:spPr>
          <a:xfrm>
            <a:off x="8236213" y="4628817"/>
            <a:ext cx="47947" cy="83696"/>
          </a:xfrm>
          <a:custGeom>
            <a:avLst/>
            <a:gdLst/>
            <a:ahLst/>
            <a:cxnLst/>
            <a:rect l="l" t="t" r="r" b="b"/>
            <a:pathLst>
              <a:path w="1537" h="2683" extrusionOk="0">
                <a:moveTo>
                  <a:pt x="871" y="1"/>
                </a:moveTo>
                <a:cubicBezTo>
                  <a:pt x="744" y="1"/>
                  <a:pt x="625" y="53"/>
                  <a:pt x="552" y="178"/>
                </a:cubicBezTo>
                <a:cubicBezTo>
                  <a:pt x="180" y="729"/>
                  <a:pt x="1" y="1355"/>
                  <a:pt x="1" y="1981"/>
                </a:cubicBezTo>
                <a:cubicBezTo>
                  <a:pt x="61" y="2219"/>
                  <a:pt x="180" y="2472"/>
                  <a:pt x="373" y="2591"/>
                </a:cubicBezTo>
                <a:cubicBezTo>
                  <a:pt x="373" y="2633"/>
                  <a:pt x="490" y="2682"/>
                  <a:pt x="560" y="2682"/>
                </a:cubicBezTo>
                <a:cubicBezTo>
                  <a:pt x="590" y="2682"/>
                  <a:pt x="612" y="2673"/>
                  <a:pt x="612" y="2651"/>
                </a:cubicBezTo>
                <a:cubicBezTo>
                  <a:pt x="805" y="2413"/>
                  <a:pt x="746" y="2100"/>
                  <a:pt x="805" y="1847"/>
                </a:cubicBezTo>
                <a:cubicBezTo>
                  <a:pt x="865" y="1415"/>
                  <a:pt x="1118" y="1042"/>
                  <a:pt x="1357" y="670"/>
                </a:cubicBezTo>
                <a:cubicBezTo>
                  <a:pt x="1537" y="320"/>
                  <a:pt x="1182" y="1"/>
                  <a:pt x="8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"/>
          <p:cNvSpPr/>
          <p:nvPr/>
        </p:nvSpPr>
        <p:spPr>
          <a:xfrm>
            <a:off x="8288278" y="4659357"/>
            <a:ext cx="51253" cy="61922"/>
          </a:xfrm>
          <a:custGeom>
            <a:avLst/>
            <a:gdLst/>
            <a:ahLst/>
            <a:cxnLst/>
            <a:rect l="l" t="t" r="r" b="b"/>
            <a:pathLst>
              <a:path w="1643" h="1985" extrusionOk="0">
                <a:moveTo>
                  <a:pt x="1082" y="0"/>
                </a:moveTo>
                <a:cubicBezTo>
                  <a:pt x="989" y="0"/>
                  <a:pt x="892" y="36"/>
                  <a:pt x="805" y="123"/>
                </a:cubicBezTo>
                <a:cubicBezTo>
                  <a:pt x="626" y="436"/>
                  <a:pt x="432" y="748"/>
                  <a:pt x="254" y="1121"/>
                </a:cubicBezTo>
                <a:cubicBezTo>
                  <a:pt x="194" y="1300"/>
                  <a:pt x="0" y="1672"/>
                  <a:pt x="60" y="1925"/>
                </a:cubicBezTo>
                <a:lnTo>
                  <a:pt x="120" y="1985"/>
                </a:lnTo>
                <a:cubicBezTo>
                  <a:pt x="313" y="1925"/>
                  <a:pt x="492" y="1612"/>
                  <a:pt x="626" y="1434"/>
                </a:cubicBezTo>
                <a:cubicBezTo>
                  <a:pt x="805" y="1121"/>
                  <a:pt x="1058" y="868"/>
                  <a:pt x="1311" y="629"/>
                </a:cubicBezTo>
                <a:cubicBezTo>
                  <a:pt x="1643" y="389"/>
                  <a:pt x="1387" y="0"/>
                  <a:pt x="10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"/>
          <p:cNvSpPr/>
          <p:nvPr/>
        </p:nvSpPr>
        <p:spPr>
          <a:xfrm>
            <a:off x="2467082" y="4371646"/>
            <a:ext cx="30727" cy="113051"/>
          </a:xfrm>
          <a:custGeom>
            <a:avLst/>
            <a:gdLst/>
            <a:ahLst/>
            <a:cxnLst/>
            <a:rect l="l" t="t" r="r" b="b"/>
            <a:pathLst>
              <a:path w="985" h="3624" extrusionOk="0">
                <a:moveTo>
                  <a:pt x="452" y="1"/>
                </a:moveTo>
                <a:cubicBezTo>
                  <a:pt x="265" y="1"/>
                  <a:pt x="89" y="110"/>
                  <a:pt x="60" y="348"/>
                </a:cubicBezTo>
                <a:cubicBezTo>
                  <a:pt x="1" y="839"/>
                  <a:pt x="120" y="1346"/>
                  <a:pt x="180" y="1778"/>
                </a:cubicBezTo>
                <a:cubicBezTo>
                  <a:pt x="239" y="2403"/>
                  <a:pt x="373" y="2955"/>
                  <a:pt x="612" y="3521"/>
                </a:cubicBezTo>
                <a:cubicBezTo>
                  <a:pt x="635" y="3590"/>
                  <a:pt x="696" y="3624"/>
                  <a:pt x="759" y="3624"/>
                </a:cubicBezTo>
                <a:cubicBezTo>
                  <a:pt x="858" y="3624"/>
                  <a:pt x="961" y="3541"/>
                  <a:pt x="925" y="3387"/>
                </a:cubicBezTo>
                <a:cubicBezTo>
                  <a:pt x="865" y="2895"/>
                  <a:pt x="865" y="2329"/>
                  <a:pt x="865" y="1837"/>
                </a:cubicBezTo>
                <a:cubicBezTo>
                  <a:pt x="865" y="1346"/>
                  <a:pt x="984" y="839"/>
                  <a:pt x="925" y="348"/>
                </a:cubicBezTo>
                <a:cubicBezTo>
                  <a:pt x="863" y="125"/>
                  <a:pt x="651" y="1"/>
                  <a:pt x="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"/>
          <p:cNvSpPr/>
          <p:nvPr/>
        </p:nvSpPr>
        <p:spPr>
          <a:xfrm>
            <a:off x="2503798" y="4377604"/>
            <a:ext cx="61953" cy="78331"/>
          </a:xfrm>
          <a:custGeom>
            <a:avLst/>
            <a:gdLst/>
            <a:ahLst/>
            <a:cxnLst/>
            <a:rect l="l" t="t" r="r" b="b"/>
            <a:pathLst>
              <a:path w="1986" h="2511" extrusionOk="0">
                <a:moveTo>
                  <a:pt x="1520" y="1"/>
                </a:moveTo>
                <a:cubicBezTo>
                  <a:pt x="1470" y="1"/>
                  <a:pt x="1415" y="12"/>
                  <a:pt x="1356" y="37"/>
                </a:cubicBezTo>
                <a:cubicBezTo>
                  <a:pt x="865" y="216"/>
                  <a:pt x="552" y="648"/>
                  <a:pt x="373" y="1095"/>
                </a:cubicBezTo>
                <a:cubicBezTo>
                  <a:pt x="180" y="1527"/>
                  <a:pt x="1" y="2138"/>
                  <a:pt x="314" y="2510"/>
                </a:cubicBezTo>
                <a:cubicBezTo>
                  <a:pt x="552" y="2272"/>
                  <a:pt x="612" y="1900"/>
                  <a:pt x="805" y="1587"/>
                </a:cubicBezTo>
                <a:cubicBezTo>
                  <a:pt x="984" y="1155"/>
                  <a:pt x="1237" y="901"/>
                  <a:pt x="1610" y="723"/>
                </a:cubicBezTo>
                <a:cubicBezTo>
                  <a:pt x="1985" y="503"/>
                  <a:pt x="1854" y="1"/>
                  <a:pt x="15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"/>
          <p:cNvSpPr/>
          <p:nvPr/>
        </p:nvSpPr>
        <p:spPr>
          <a:xfrm>
            <a:off x="2337311" y="4485695"/>
            <a:ext cx="87065" cy="66820"/>
          </a:xfrm>
          <a:custGeom>
            <a:avLst/>
            <a:gdLst/>
            <a:ahLst/>
            <a:cxnLst/>
            <a:rect l="l" t="t" r="r" b="b"/>
            <a:pathLst>
              <a:path w="2791" h="2142" extrusionOk="0">
                <a:moveTo>
                  <a:pt x="581" y="1"/>
                </a:moveTo>
                <a:cubicBezTo>
                  <a:pt x="280" y="1"/>
                  <a:pt x="1" y="272"/>
                  <a:pt x="124" y="669"/>
                </a:cubicBezTo>
                <a:cubicBezTo>
                  <a:pt x="399" y="1429"/>
                  <a:pt x="1433" y="2142"/>
                  <a:pt x="2266" y="2142"/>
                </a:cubicBezTo>
                <a:cubicBezTo>
                  <a:pt x="2381" y="2142"/>
                  <a:pt x="2492" y="2128"/>
                  <a:pt x="2597" y="2099"/>
                </a:cubicBezTo>
                <a:cubicBezTo>
                  <a:pt x="2790" y="2025"/>
                  <a:pt x="2790" y="1727"/>
                  <a:pt x="2671" y="1593"/>
                </a:cubicBezTo>
                <a:cubicBezTo>
                  <a:pt x="2418" y="1355"/>
                  <a:pt x="2045" y="1280"/>
                  <a:pt x="1792" y="1101"/>
                </a:cubicBezTo>
                <a:cubicBezTo>
                  <a:pt x="1479" y="908"/>
                  <a:pt x="1241" y="669"/>
                  <a:pt x="1047" y="297"/>
                </a:cubicBezTo>
                <a:cubicBezTo>
                  <a:pt x="933" y="90"/>
                  <a:pt x="754" y="1"/>
                  <a:pt x="58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"/>
          <p:cNvSpPr/>
          <p:nvPr/>
        </p:nvSpPr>
        <p:spPr>
          <a:xfrm>
            <a:off x="1028752" y="4099906"/>
            <a:ext cx="122971" cy="68379"/>
          </a:xfrm>
          <a:custGeom>
            <a:avLst/>
            <a:gdLst/>
            <a:ahLst/>
            <a:cxnLst/>
            <a:rect l="l" t="t" r="r" b="b"/>
            <a:pathLst>
              <a:path w="3942" h="2192" extrusionOk="0">
                <a:moveTo>
                  <a:pt x="1960" y="1"/>
                </a:moveTo>
                <a:cubicBezTo>
                  <a:pt x="1096" y="61"/>
                  <a:pt x="471" y="746"/>
                  <a:pt x="158" y="1491"/>
                </a:cubicBezTo>
                <a:cubicBezTo>
                  <a:pt x="1" y="1893"/>
                  <a:pt x="322" y="2192"/>
                  <a:pt x="649" y="2192"/>
                </a:cubicBezTo>
                <a:cubicBezTo>
                  <a:pt x="818" y="2192"/>
                  <a:pt x="989" y="2111"/>
                  <a:pt x="1096" y="1923"/>
                </a:cubicBezTo>
                <a:cubicBezTo>
                  <a:pt x="1409" y="1431"/>
                  <a:pt x="1782" y="1178"/>
                  <a:pt x="2333" y="1118"/>
                </a:cubicBezTo>
                <a:cubicBezTo>
                  <a:pt x="2705" y="1118"/>
                  <a:pt x="3078" y="1237"/>
                  <a:pt x="3510" y="1237"/>
                </a:cubicBezTo>
                <a:cubicBezTo>
                  <a:pt x="3763" y="1237"/>
                  <a:pt x="3942" y="865"/>
                  <a:pt x="3763" y="612"/>
                </a:cubicBezTo>
                <a:cubicBezTo>
                  <a:pt x="3331" y="120"/>
                  <a:pt x="2586" y="1"/>
                  <a:pt x="19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"/>
          <p:cNvSpPr/>
          <p:nvPr/>
        </p:nvSpPr>
        <p:spPr>
          <a:xfrm>
            <a:off x="1164324" y="3075237"/>
            <a:ext cx="36623" cy="32599"/>
          </a:xfrm>
          <a:custGeom>
            <a:avLst/>
            <a:gdLst/>
            <a:ahLst/>
            <a:cxnLst/>
            <a:rect l="l" t="t" r="r" b="b"/>
            <a:pathLst>
              <a:path w="1174" h="1045" extrusionOk="0">
                <a:moveTo>
                  <a:pt x="646" y="1"/>
                </a:moveTo>
                <a:cubicBezTo>
                  <a:pt x="581" y="1"/>
                  <a:pt x="513" y="15"/>
                  <a:pt x="433" y="40"/>
                </a:cubicBezTo>
                <a:lnTo>
                  <a:pt x="314" y="40"/>
                </a:lnTo>
                <a:cubicBezTo>
                  <a:pt x="60" y="99"/>
                  <a:pt x="1" y="353"/>
                  <a:pt x="1" y="531"/>
                </a:cubicBezTo>
                <a:cubicBezTo>
                  <a:pt x="1" y="785"/>
                  <a:pt x="195" y="904"/>
                  <a:pt x="373" y="963"/>
                </a:cubicBezTo>
                <a:cubicBezTo>
                  <a:pt x="433" y="963"/>
                  <a:pt x="493" y="963"/>
                  <a:pt x="567" y="1038"/>
                </a:cubicBezTo>
                <a:cubicBezTo>
                  <a:pt x="588" y="1042"/>
                  <a:pt x="610" y="1044"/>
                  <a:pt x="631" y="1044"/>
                </a:cubicBezTo>
                <a:cubicBezTo>
                  <a:pt x="908" y="1044"/>
                  <a:pt x="1174" y="702"/>
                  <a:pt x="1118" y="412"/>
                </a:cubicBezTo>
                <a:cubicBezTo>
                  <a:pt x="1118" y="293"/>
                  <a:pt x="1059" y="159"/>
                  <a:pt x="939" y="99"/>
                </a:cubicBezTo>
                <a:cubicBezTo>
                  <a:pt x="826" y="29"/>
                  <a:pt x="738" y="1"/>
                  <a:pt x="64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"/>
          <p:cNvSpPr/>
          <p:nvPr/>
        </p:nvSpPr>
        <p:spPr>
          <a:xfrm>
            <a:off x="1107550" y="2226615"/>
            <a:ext cx="42332" cy="39680"/>
          </a:xfrm>
          <a:custGeom>
            <a:avLst/>
            <a:gdLst/>
            <a:ahLst/>
            <a:cxnLst/>
            <a:rect l="l" t="t" r="r" b="b"/>
            <a:pathLst>
              <a:path w="1357" h="1272" extrusionOk="0">
                <a:moveTo>
                  <a:pt x="535" y="0"/>
                </a:moveTo>
                <a:cubicBezTo>
                  <a:pt x="478" y="0"/>
                  <a:pt x="422" y="9"/>
                  <a:pt x="373" y="30"/>
                </a:cubicBezTo>
                <a:cubicBezTo>
                  <a:pt x="239" y="90"/>
                  <a:pt x="120" y="209"/>
                  <a:pt x="60" y="402"/>
                </a:cubicBezTo>
                <a:cubicBezTo>
                  <a:pt x="0" y="522"/>
                  <a:pt x="0" y="700"/>
                  <a:pt x="60" y="834"/>
                </a:cubicBezTo>
                <a:cubicBezTo>
                  <a:pt x="120" y="1013"/>
                  <a:pt x="239" y="1147"/>
                  <a:pt x="433" y="1207"/>
                </a:cubicBezTo>
                <a:cubicBezTo>
                  <a:pt x="501" y="1252"/>
                  <a:pt x="580" y="1272"/>
                  <a:pt x="662" y="1272"/>
                </a:cubicBezTo>
                <a:cubicBezTo>
                  <a:pt x="794" y="1272"/>
                  <a:pt x="933" y="1221"/>
                  <a:pt x="1043" y="1147"/>
                </a:cubicBezTo>
                <a:cubicBezTo>
                  <a:pt x="1297" y="954"/>
                  <a:pt x="1356" y="522"/>
                  <a:pt x="1177" y="268"/>
                </a:cubicBezTo>
                <a:cubicBezTo>
                  <a:pt x="1118" y="209"/>
                  <a:pt x="1043" y="149"/>
                  <a:pt x="984" y="149"/>
                </a:cubicBezTo>
                <a:cubicBezTo>
                  <a:pt x="854" y="63"/>
                  <a:pt x="686" y="0"/>
                  <a:pt x="5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"/>
          <p:cNvSpPr/>
          <p:nvPr/>
        </p:nvSpPr>
        <p:spPr>
          <a:xfrm>
            <a:off x="1266021" y="1880850"/>
            <a:ext cx="34876" cy="33036"/>
          </a:xfrm>
          <a:custGeom>
            <a:avLst/>
            <a:gdLst/>
            <a:ahLst/>
            <a:cxnLst/>
            <a:rect l="l" t="t" r="r" b="b"/>
            <a:pathLst>
              <a:path w="1118" h="1059" extrusionOk="0">
                <a:moveTo>
                  <a:pt x="507" y="0"/>
                </a:moveTo>
                <a:cubicBezTo>
                  <a:pt x="194" y="0"/>
                  <a:pt x="1" y="313"/>
                  <a:pt x="1" y="552"/>
                </a:cubicBezTo>
                <a:cubicBezTo>
                  <a:pt x="1" y="686"/>
                  <a:pt x="135" y="865"/>
                  <a:pt x="194" y="924"/>
                </a:cubicBezTo>
                <a:cubicBezTo>
                  <a:pt x="313" y="984"/>
                  <a:pt x="433" y="1058"/>
                  <a:pt x="626" y="1058"/>
                </a:cubicBezTo>
                <a:cubicBezTo>
                  <a:pt x="880" y="1058"/>
                  <a:pt x="1118" y="686"/>
                  <a:pt x="1058" y="432"/>
                </a:cubicBezTo>
                <a:cubicBezTo>
                  <a:pt x="1058" y="313"/>
                  <a:pt x="999" y="179"/>
                  <a:pt x="880" y="120"/>
                </a:cubicBezTo>
                <a:cubicBezTo>
                  <a:pt x="745" y="0"/>
                  <a:pt x="626" y="0"/>
                  <a:pt x="5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"/>
          <p:cNvSpPr/>
          <p:nvPr/>
        </p:nvSpPr>
        <p:spPr>
          <a:xfrm>
            <a:off x="1040160" y="1054089"/>
            <a:ext cx="52532" cy="36748"/>
          </a:xfrm>
          <a:custGeom>
            <a:avLst/>
            <a:gdLst/>
            <a:ahLst/>
            <a:cxnLst/>
            <a:rect l="l" t="t" r="r" b="b"/>
            <a:pathLst>
              <a:path w="1684" h="1178" extrusionOk="0">
                <a:moveTo>
                  <a:pt x="745" y="1"/>
                </a:moveTo>
                <a:cubicBezTo>
                  <a:pt x="0" y="1"/>
                  <a:pt x="134" y="1178"/>
                  <a:pt x="939" y="1178"/>
                </a:cubicBezTo>
                <a:cubicBezTo>
                  <a:pt x="1684" y="1178"/>
                  <a:pt x="1549" y="1"/>
                  <a:pt x="74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"/>
          <p:cNvSpPr/>
          <p:nvPr/>
        </p:nvSpPr>
        <p:spPr>
          <a:xfrm>
            <a:off x="1137270" y="1175843"/>
            <a:ext cx="31" cy="3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"/>
          <p:cNvSpPr/>
          <p:nvPr/>
        </p:nvSpPr>
        <p:spPr>
          <a:xfrm>
            <a:off x="1109849" y="1155940"/>
            <a:ext cx="31164" cy="29074"/>
          </a:xfrm>
          <a:custGeom>
            <a:avLst/>
            <a:gdLst/>
            <a:ahLst/>
            <a:cxnLst/>
            <a:rect l="l" t="t" r="r" b="b"/>
            <a:pathLst>
              <a:path w="999" h="932" extrusionOk="0">
                <a:moveTo>
                  <a:pt x="677" y="0"/>
                </a:moveTo>
                <a:cubicBezTo>
                  <a:pt x="619" y="0"/>
                  <a:pt x="563" y="13"/>
                  <a:pt x="507" y="13"/>
                </a:cubicBezTo>
                <a:cubicBezTo>
                  <a:pt x="433" y="13"/>
                  <a:pt x="373" y="88"/>
                  <a:pt x="314" y="88"/>
                </a:cubicBezTo>
                <a:cubicBezTo>
                  <a:pt x="1" y="207"/>
                  <a:pt x="1" y="639"/>
                  <a:pt x="194" y="833"/>
                </a:cubicBezTo>
                <a:cubicBezTo>
                  <a:pt x="264" y="902"/>
                  <a:pt x="360" y="931"/>
                  <a:pt x="451" y="931"/>
                </a:cubicBezTo>
                <a:cubicBezTo>
                  <a:pt x="515" y="931"/>
                  <a:pt x="577" y="917"/>
                  <a:pt x="626" y="892"/>
                </a:cubicBezTo>
                <a:cubicBezTo>
                  <a:pt x="805" y="833"/>
                  <a:pt x="880" y="699"/>
                  <a:pt x="939" y="579"/>
                </a:cubicBezTo>
                <a:lnTo>
                  <a:pt x="939" y="579"/>
                </a:lnTo>
                <a:lnTo>
                  <a:pt x="880" y="639"/>
                </a:lnTo>
                <a:cubicBezTo>
                  <a:pt x="939" y="579"/>
                  <a:pt x="939" y="520"/>
                  <a:pt x="999" y="386"/>
                </a:cubicBezTo>
                <a:cubicBezTo>
                  <a:pt x="999" y="267"/>
                  <a:pt x="939" y="147"/>
                  <a:pt x="880" y="88"/>
                </a:cubicBezTo>
                <a:cubicBezTo>
                  <a:pt x="809" y="17"/>
                  <a:pt x="742" y="0"/>
                  <a:pt x="6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"/>
          <p:cNvSpPr/>
          <p:nvPr/>
        </p:nvSpPr>
        <p:spPr>
          <a:xfrm>
            <a:off x="8193476" y="3044954"/>
            <a:ext cx="46512" cy="46075"/>
          </a:xfrm>
          <a:custGeom>
            <a:avLst/>
            <a:gdLst/>
            <a:ahLst/>
            <a:cxnLst/>
            <a:rect l="l" t="t" r="r" b="b"/>
            <a:pathLst>
              <a:path w="1491" h="1477" extrusionOk="0">
                <a:moveTo>
                  <a:pt x="739" y="1"/>
                </a:moveTo>
                <a:cubicBezTo>
                  <a:pt x="656" y="1"/>
                  <a:pt x="572" y="16"/>
                  <a:pt x="492" y="46"/>
                </a:cubicBezTo>
                <a:cubicBezTo>
                  <a:pt x="120" y="166"/>
                  <a:pt x="0" y="612"/>
                  <a:pt x="179" y="910"/>
                </a:cubicBezTo>
                <a:cubicBezTo>
                  <a:pt x="254" y="985"/>
                  <a:pt x="254" y="1044"/>
                  <a:pt x="313" y="1104"/>
                </a:cubicBezTo>
                <a:cubicBezTo>
                  <a:pt x="432" y="1357"/>
                  <a:pt x="626" y="1477"/>
                  <a:pt x="864" y="1477"/>
                </a:cubicBezTo>
                <a:cubicBezTo>
                  <a:pt x="1177" y="1417"/>
                  <a:pt x="1490" y="1104"/>
                  <a:pt x="1431" y="791"/>
                </a:cubicBezTo>
                <a:cubicBezTo>
                  <a:pt x="1371" y="672"/>
                  <a:pt x="1371" y="538"/>
                  <a:pt x="1296" y="359"/>
                </a:cubicBezTo>
                <a:cubicBezTo>
                  <a:pt x="1208" y="126"/>
                  <a:pt x="979" y="1"/>
                  <a:pt x="73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"/>
          <p:cNvSpPr/>
          <p:nvPr/>
        </p:nvSpPr>
        <p:spPr>
          <a:xfrm>
            <a:off x="8146996" y="1894326"/>
            <a:ext cx="33036" cy="33316"/>
          </a:xfrm>
          <a:custGeom>
            <a:avLst/>
            <a:gdLst/>
            <a:ahLst/>
            <a:cxnLst/>
            <a:rect l="l" t="t" r="r" b="b"/>
            <a:pathLst>
              <a:path w="1059" h="1068" extrusionOk="0">
                <a:moveTo>
                  <a:pt x="433" y="0"/>
                </a:moveTo>
                <a:cubicBezTo>
                  <a:pt x="313" y="60"/>
                  <a:pt x="179" y="120"/>
                  <a:pt x="60" y="254"/>
                </a:cubicBezTo>
                <a:cubicBezTo>
                  <a:pt x="1" y="313"/>
                  <a:pt x="1" y="433"/>
                  <a:pt x="1" y="626"/>
                </a:cubicBezTo>
                <a:cubicBezTo>
                  <a:pt x="1" y="841"/>
                  <a:pt x="254" y="1067"/>
                  <a:pt x="478" y="1067"/>
                </a:cubicBezTo>
                <a:cubicBezTo>
                  <a:pt x="503" y="1067"/>
                  <a:pt x="528" y="1064"/>
                  <a:pt x="552" y="1058"/>
                </a:cubicBezTo>
                <a:cubicBezTo>
                  <a:pt x="686" y="1058"/>
                  <a:pt x="865" y="999"/>
                  <a:pt x="924" y="865"/>
                </a:cubicBezTo>
                <a:cubicBezTo>
                  <a:pt x="999" y="745"/>
                  <a:pt x="1058" y="626"/>
                  <a:pt x="1058" y="492"/>
                </a:cubicBezTo>
                <a:cubicBezTo>
                  <a:pt x="1058" y="179"/>
                  <a:pt x="686" y="0"/>
                  <a:pt x="4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"/>
          <p:cNvSpPr/>
          <p:nvPr/>
        </p:nvSpPr>
        <p:spPr>
          <a:xfrm>
            <a:off x="8073718" y="1992840"/>
            <a:ext cx="36592" cy="31413"/>
          </a:xfrm>
          <a:custGeom>
            <a:avLst/>
            <a:gdLst/>
            <a:ahLst/>
            <a:cxnLst/>
            <a:rect l="l" t="t" r="r" b="b"/>
            <a:pathLst>
              <a:path w="1173" h="1007" extrusionOk="0">
                <a:moveTo>
                  <a:pt x="607" y="1"/>
                </a:moveTo>
                <a:cubicBezTo>
                  <a:pt x="368" y="1"/>
                  <a:pt x="115" y="194"/>
                  <a:pt x="55" y="448"/>
                </a:cubicBezTo>
                <a:cubicBezTo>
                  <a:pt x="1" y="721"/>
                  <a:pt x="246" y="1006"/>
                  <a:pt x="529" y="1006"/>
                </a:cubicBezTo>
                <a:cubicBezTo>
                  <a:pt x="554" y="1006"/>
                  <a:pt x="580" y="1004"/>
                  <a:pt x="607" y="999"/>
                </a:cubicBezTo>
                <a:cubicBezTo>
                  <a:pt x="666" y="999"/>
                  <a:pt x="741" y="999"/>
                  <a:pt x="741" y="939"/>
                </a:cubicBezTo>
                <a:cubicBezTo>
                  <a:pt x="860" y="939"/>
                  <a:pt x="979" y="880"/>
                  <a:pt x="1039" y="820"/>
                </a:cubicBezTo>
                <a:cubicBezTo>
                  <a:pt x="1113" y="746"/>
                  <a:pt x="1173" y="626"/>
                  <a:pt x="1173" y="567"/>
                </a:cubicBezTo>
                <a:cubicBezTo>
                  <a:pt x="1173" y="448"/>
                  <a:pt x="1173" y="314"/>
                  <a:pt x="1039" y="254"/>
                </a:cubicBezTo>
                <a:cubicBezTo>
                  <a:pt x="979" y="135"/>
                  <a:pt x="919" y="75"/>
                  <a:pt x="800" y="75"/>
                </a:cubicBezTo>
                <a:cubicBezTo>
                  <a:pt x="741" y="75"/>
                  <a:pt x="666" y="75"/>
                  <a:pt x="60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"/>
          <p:cNvSpPr/>
          <p:nvPr/>
        </p:nvSpPr>
        <p:spPr>
          <a:xfrm>
            <a:off x="8063923" y="2932995"/>
            <a:ext cx="46387" cy="113425"/>
          </a:xfrm>
          <a:custGeom>
            <a:avLst/>
            <a:gdLst/>
            <a:ahLst/>
            <a:cxnLst/>
            <a:rect l="l" t="t" r="r" b="b"/>
            <a:pathLst>
              <a:path w="1487" h="3636" extrusionOk="0">
                <a:moveTo>
                  <a:pt x="717" y="1"/>
                </a:moveTo>
                <a:cubicBezTo>
                  <a:pt x="372" y="1"/>
                  <a:pt x="0" y="341"/>
                  <a:pt x="116" y="775"/>
                </a:cubicBezTo>
                <a:cubicBezTo>
                  <a:pt x="310" y="1341"/>
                  <a:pt x="369" y="1967"/>
                  <a:pt x="489" y="2518"/>
                </a:cubicBezTo>
                <a:cubicBezTo>
                  <a:pt x="548" y="2831"/>
                  <a:pt x="608" y="3084"/>
                  <a:pt x="801" y="3323"/>
                </a:cubicBezTo>
                <a:cubicBezTo>
                  <a:pt x="861" y="3457"/>
                  <a:pt x="980" y="3516"/>
                  <a:pt x="1055" y="3635"/>
                </a:cubicBezTo>
                <a:cubicBezTo>
                  <a:pt x="1114" y="3635"/>
                  <a:pt x="1114" y="3635"/>
                  <a:pt x="1114" y="3576"/>
                </a:cubicBezTo>
                <a:lnTo>
                  <a:pt x="1055" y="3576"/>
                </a:lnTo>
                <a:cubicBezTo>
                  <a:pt x="1114" y="3516"/>
                  <a:pt x="1233" y="3457"/>
                  <a:pt x="1293" y="3382"/>
                </a:cubicBezTo>
                <a:cubicBezTo>
                  <a:pt x="1353" y="3323"/>
                  <a:pt x="1353" y="3203"/>
                  <a:pt x="1353" y="3084"/>
                </a:cubicBezTo>
                <a:cubicBezTo>
                  <a:pt x="1487" y="2771"/>
                  <a:pt x="1427" y="2458"/>
                  <a:pt x="1427" y="2146"/>
                </a:cubicBezTo>
                <a:cubicBezTo>
                  <a:pt x="1427" y="1594"/>
                  <a:pt x="1353" y="909"/>
                  <a:pt x="1174" y="343"/>
                </a:cubicBezTo>
                <a:cubicBezTo>
                  <a:pt x="1085" y="101"/>
                  <a:pt x="905" y="1"/>
                  <a:pt x="7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"/>
          <p:cNvSpPr/>
          <p:nvPr/>
        </p:nvSpPr>
        <p:spPr>
          <a:xfrm>
            <a:off x="8253433" y="3564987"/>
            <a:ext cx="38588" cy="36748"/>
          </a:xfrm>
          <a:custGeom>
            <a:avLst/>
            <a:gdLst/>
            <a:ahLst/>
            <a:cxnLst/>
            <a:rect l="l" t="t" r="r" b="b"/>
            <a:pathLst>
              <a:path w="1237" h="1178" extrusionOk="0">
                <a:moveTo>
                  <a:pt x="566" y="1"/>
                </a:moveTo>
                <a:cubicBezTo>
                  <a:pt x="194" y="1"/>
                  <a:pt x="0" y="373"/>
                  <a:pt x="0" y="671"/>
                </a:cubicBezTo>
                <a:cubicBezTo>
                  <a:pt x="0" y="805"/>
                  <a:pt x="119" y="984"/>
                  <a:pt x="253" y="1043"/>
                </a:cubicBezTo>
                <a:cubicBezTo>
                  <a:pt x="373" y="1177"/>
                  <a:pt x="492" y="1177"/>
                  <a:pt x="685" y="1177"/>
                </a:cubicBezTo>
                <a:cubicBezTo>
                  <a:pt x="998" y="1177"/>
                  <a:pt x="1237" y="805"/>
                  <a:pt x="1237" y="492"/>
                </a:cubicBezTo>
                <a:cubicBezTo>
                  <a:pt x="1177" y="373"/>
                  <a:pt x="1117" y="179"/>
                  <a:pt x="998" y="120"/>
                </a:cubicBezTo>
                <a:cubicBezTo>
                  <a:pt x="864" y="1"/>
                  <a:pt x="685" y="1"/>
                  <a:pt x="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"/>
          <p:cNvSpPr/>
          <p:nvPr/>
        </p:nvSpPr>
        <p:spPr>
          <a:xfrm>
            <a:off x="8218557" y="2100182"/>
            <a:ext cx="151077" cy="264471"/>
          </a:xfrm>
          <a:custGeom>
            <a:avLst/>
            <a:gdLst/>
            <a:ahLst/>
            <a:cxnLst/>
            <a:rect l="l" t="t" r="r" b="b"/>
            <a:pathLst>
              <a:path w="4843" h="8478" extrusionOk="0">
                <a:moveTo>
                  <a:pt x="4190" y="1"/>
                </a:moveTo>
                <a:cubicBezTo>
                  <a:pt x="3999" y="1"/>
                  <a:pt x="3787" y="128"/>
                  <a:pt x="3725" y="359"/>
                </a:cubicBezTo>
                <a:cubicBezTo>
                  <a:pt x="3666" y="597"/>
                  <a:pt x="3606" y="850"/>
                  <a:pt x="3546" y="1163"/>
                </a:cubicBezTo>
                <a:lnTo>
                  <a:pt x="3472" y="1163"/>
                </a:lnTo>
                <a:cubicBezTo>
                  <a:pt x="2727" y="3204"/>
                  <a:pt x="254" y="5066"/>
                  <a:pt x="120" y="7301"/>
                </a:cubicBezTo>
                <a:cubicBezTo>
                  <a:pt x="1" y="7495"/>
                  <a:pt x="60" y="7673"/>
                  <a:pt x="195" y="7807"/>
                </a:cubicBezTo>
                <a:lnTo>
                  <a:pt x="195" y="8046"/>
                </a:lnTo>
                <a:cubicBezTo>
                  <a:pt x="254" y="8299"/>
                  <a:pt x="433" y="8478"/>
                  <a:pt x="746" y="8478"/>
                </a:cubicBezTo>
                <a:cubicBezTo>
                  <a:pt x="4411" y="7927"/>
                  <a:pt x="4843" y="3264"/>
                  <a:pt x="4530" y="359"/>
                </a:cubicBezTo>
                <a:cubicBezTo>
                  <a:pt x="4530" y="113"/>
                  <a:pt x="4369" y="1"/>
                  <a:pt x="419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"/>
          <p:cNvSpPr/>
          <p:nvPr/>
        </p:nvSpPr>
        <p:spPr>
          <a:xfrm>
            <a:off x="8326835" y="1987256"/>
            <a:ext cx="27452" cy="21431"/>
          </a:xfrm>
          <a:custGeom>
            <a:avLst/>
            <a:gdLst/>
            <a:ahLst/>
            <a:cxnLst/>
            <a:rect l="l" t="t" r="r" b="b"/>
            <a:pathLst>
              <a:path w="880" h="687" extrusionOk="0">
                <a:moveTo>
                  <a:pt x="448" y="1"/>
                </a:moveTo>
                <a:cubicBezTo>
                  <a:pt x="1" y="1"/>
                  <a:pt x="75" y="686"/>
                  <a:pt x="507" y="686"/>
                </a:cubicBezTo>
                <a:cubicBezTo>
                  <a:pt x="880" y="686"/>
                  <a:pt x="820" y="1"/>
                  <a:pt x="4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"/>
          <p:cNvSpPr/>
          <p:nvPr/>
        </p:nvSpPr>
        <p:spPr>
          <a:xfrm>
            <a:off x="7635572" y="794515"/>
            <a:ext cx="39056" cy="48633"/>
          </a:xfrm>
          <a:custGeom>
            <a:avLst/>
            <a:gdLst/>
            <a:ahLst/>
            <a:cxnLst/>
            <a:rect l="l" t="t" r="r" b="b"/>
            <a:pathLst>
              <a:path w="1252" h="1559" extrusionOk="0">
                <a:moveTo>
                  <a:pt x="660" y="0"/>
                </a:moveTo>
                <a:cubicBezTo>
                  <a:pt x="628" y="0"/>
                  <a:pt x="597" y="3"/>
                  <a:pt x="566" y="9"/>
                </a:cubicBezTo>
                <a:cubicBezTo>
                  <a:pt x="373" y="9"/>
                  <a:pt x="254" y="128"/>
                  <a:pt x="134" y="262"/>
                </a:cubicBezTo>
                <a:cubicBezTo>
                  <a:pt x="0" y="381"/>
                  <a:pt x="0" y="501"/>
                  <a:pt x="0" y="694"/>
                </a:cubicBezTo>
                <a:lnTo>
                  <a:pt x="0" y="1007"/>
                </a:lnTo>
                <a:cubicBezTo>
                  <a:pt x="0" y="1126"/>
                  <a:pt x="134" y="1320"/>
                  <a:pt x="254" y="1439"/>
                </a:cubicBezTo>
                <a:cubicBezTo>
                  <a:pt x="373" y="1499"/>
                  <a:pt x="566" y="1558"/>
                  <a:pt x="686" y="1558"/>
                </a:cubicBezTo>
                <a:cubicBezTo>
                  <a:pt x="879" y="1499"/>
                  <a:pt x="1058" y="1439"/>
                  <a:pt x="1118" y="1320"/>
                </a:cubicBezTo>
                <a:cubicBezTo>
                  <a:pt x="1252" y="1186"/>
                  <a:pt x="1252" y="1007"/>
                  <a:pt x="1252" y="813"/>
                </a:cubicBezTo>
                <a:lnTo>
                  <a:pt x="1252" y="575"/>
                </a:lnTo>
                <a:cubicBezTo>
                  <a:pt x="1252" y="239"/>
                  <a:pt x="949" y="0"/>
                  <a:pt x="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"/>
          <p:cNvSpPr/>
          <p:nvPr/>
        </p:nvSpPr>
        <p:spPr>
          <a:xfrm>
            <a:off x="7751973" y="794824"/>
            <a:ext cx="17220" cy="16908"/>
          </a:xfrm>
          <a:custGeom>
            <a:avLst/>
            <a:gdLst/>
            <a:ahLst/>
            <a:cxnLst/>
            <a:rect l="l" t="t" r="r" b="b"/>
            <a:pathLst>
              <a:path w="552" h="542" extrusionOk="0">
                <a:moveTo>
                  <a:pt x="282" y="1"/>
                </a:moveTo>
                <a:cubicBezTo>
                  <a:pt x="250" y="1"/>
                  <a:pt x="217" y="15"/>
                  <a:pt x="179" y="45"/>
                </a:cubicBezTo>
                <a:cubicBezTo>
                  <a:pt x="162" y="28"/>
                  <a:pt x="139" y="21"/>
                  <a:pt x="116" y="21"/>
                </a:cubicBezTo>
                <a:cubicBezTo>
                  <a:pt x="60" y="21"/>
                  <a:pt x="1" y="63"/>
                  <a:pt x="1" y="105"/>
                </a:cubicBezTo>
                <a:lnTo>
                  <a:pt x="1" y="299"/>
                </a:lnTo>
                <a:cubicBezTo>
                  <a:pt x="35" y="438"/>
                  <a:pt x="177" y="541"/>
                  <a:pt x="312" y="541"/>
                </a:cubicBezTo>
                <a:cubicBezTo>
                  <a:pt x="409" y="541"/>
                  <a:pt x="502" y="488"/>
                  <a:pt x="552" y="358"/>
                </a:cubicBezTo>
                <a:lnTo>
                  <a:pt x="552" y="164"/>
                </a:lnTo>
                <a:cubicBezTo>
                  <a:pt x="492" y="105"/>
                  <a:pt x="492" y="45"/>
                  <a:pt x="373" y="45"/>
                </a:cubicBezTo>
                <a:cubicBezTo>
                  <a:pt x="343" y="15"/>
                  <a:pt x="314" y="1"/>
                  <a:pt x="2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"/>
          <p:cNvSpPr/>
          <p:nvPr/>
        </p:nvSpPr>
        <p:spPr>
          <a:xfrm>
            <a:off x="1439362" y="1336653"/>
            <a:ext cx="44172" cy="38588"/>
          </a:xfrm>
          <a:custGeom>
            <a:avLst/>
            <a:gdLst/>
            <a:ahLst/>
            <a:cxnLst/>
            <a:rect l="l" t="t" r="r" b="b"/>
            <a:pathLst>
              <a:path w="1416" h="1237" extrusionOk="0">
                <a:moveTo>
                  <a:pt x="551" y="0"/>
                </a:moveTo>
                <a:cubicBezTo>
                  <a:pt x="179" y="0"/>
                  <a:pt x="0" y="373"/>
                  <a:pt x="0" y="686"/>
                </a:cubicBezTo>
                <a:cubicBezTo>
                  <a:pt x="0" y="865"/>
                  <a:pt x="119" y="999"/>
                  <a:pt x="239" y="1118"/>
                </a:cubicBezTo>
                <a:cubicBezTo>
                  <a:pt x="373" y="1177"/>
                  <a:pt x="492" y="1237"/>
                  <a:pt x="611" y="1237"/>
                </a:cubicBezTo>
                <a:lnTo>
                  <a:pt x="671" y="1237"/>
                </a:lnTo>
                <a:cubicBezTo>
                  <a:pt x="924" y="1237"/>
                  <a:pt x="1177" y="1118"/>
                  <a:pt x="1296" y="865"/>
                </a:cubicBezTo>
                <a:cubicBezTo>
                  <a:pt x="1415" y="626"/>
                  <a:pt x="1296" y="179"/>
                  <a:pt x="924" y="60"/>
                </a:cubicBezTo>
                <a:cubicBezTo>
                  <a:pt x="805" y="0"/>
                  <a:pt x="671" y="0"/>
                  <a:pt x="5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"/>
          <p:cNvSpPr/>
          <p:nvPr/>
        </p:nvSpPr>
        <p:spPr>
          <a:xfrm>
            <a:off x="1458391" y="1375210"/>
            <a:ext cx="1903" cy="31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1" y="1"/>
                </a:moveTo>
                <a:lnTo>
                  <a:pt x="1" y="1"/>
                </a:lnTo>
                <a:lnTo>
                  <a:pt x="6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"/>
          <p:cNvSpPr/>
          <p:nvPr/>
        </p:nvSpPr>
        <p:spPr>
          <a:xfrm>
            <a:off x="1458391" y="1375210"/>
            <a:ext cx="31" cy="3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"/>
          <p:cNvSpPr/>
          <p:nvPr/>
        </p:nvSpPr>
        <p:spPr>
          <a:xfrm>
            <a:off x="1576662" y="1376645"/>
            <a:ext cx="42332" cy="39493"/>
          </a:xfrm>
          <a:custGeom>
            <a:avLst/>
            <a:gdLst/>
            <a:ahLst/>
            <a:cxnLst/>
            <a:rect l="l" t="t" r="r" b="b"/>
            <a:pathLst>
              <a:path w="1357" h="1266" extrusionOk="0">
                <a:moveTo>
                  <a:pt x="605" y="1"/>
                </a:moveTo>
                <a:cubicBezTo>
                  <a:pt x="359" y="1"/>
                  <a:pt x="170" y="135"/>
                  <a:pt x="120" y="387"/>
                </a:cubicBezTo>
                <a:cubicBezTo>
                  <a:pt x="61" y="462"/>
                  <a:pt x="61" y="521"/>
                  <a:pt x="61" y="521"/>
                </a:cubicBezTo>
                <a:lnTo>
                  <a:pt x="61" y="581"/>
                </a:lnTo>
                <a:cubicBezTo>
                  <a:pt x="1" y="1013"/>
                  <a:pt x="373" y="1266"/>
                  <a:pt x="746" y="1266"/>
                </a:cubicBezTo>
                <a:lnTo>
                  <a:pt x="865" y="1266"/>
                </a:lnTo>
                <a:lnTo>
                  <a:pt x="925" y="1206"/>
                </a:lnTo>
                <a:lnTo>
                  <a:pt x="984" y="1206"/>
                </a:lnTo>
                <a:cubicBezTo>
                  <a:pt x="1237" y="1072"/>
                  <a:pt x="1357" y="894"/>
                  <a:pt x="1297" y="581"/>
                </a:cubicBezTo>
                <a:lnTo>
                  <a:pt x="1297" y="521"/>
                </a:lnTo>
                <a:cubicBezTo>
                  <a:pt x="1297" y="149"/>
                  <a:pt x="984" y="15"/>
                  <a:pt x="746" y="15"/>
                </a:cubicBezTo>
                <a:cubicBezTo>
                  <a:pt x="697" y="5"/>
                  <a:pt x="650" y="1"/>
                  <a:pt x="60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"/>
          <p:cNvSpPr/>
          <p:nvPr/>
        </p:nvSpPr>
        <p:spPr>
          <a:xfrm>
            <a:off x="958376" y="3377430"/>
            <a:ext cx="143684" cy="68161"/>
          </a:xfrm>
          <a:custGeom>
            <a:avLst/>
            <a:gdLst/>
            <a:ahLst/>
            <a:cxnLst/>
            <a:rect l="l" t="t" r="r" b="b"/>
            <a:pathLst>
              <a:path w="4606" h="2185" extrusionOk="0">
                <a:moveTo>
                  <a:pt x="3746" y="0"/>
                </a:moveTo>
                <a:cubicBezTo>
                  <a:pt x="3631" y="0"/>
                  <a:pt x="3515" y="39"/>
                  <a:pt x="3412" y="129"/>
                </a:cubicBezTo>
                <a:cubicBezTo>
                  <a:pt x="2920" y="502"/>
                  <a:pt x="2414" y="755"/>
                  <a:pt x="1803" y="934"/>
                </a:cubicBezTo>
                <a:cubicBezTo>
                  <a:pt x="1237" y="1128"/>
                  <a:pt x="686" y="1187"/>
                  <a:pt x="179" y="1560"/>
                </a:cubicBezTo>
                <a:cubicBezTo>
                  <a:pt x="0" y="1679"/>
                  <a:pt x="60" y="1932"/>
                  <a:pt x="179" y="1992"/>
                </a:cubicBezTo>
                <a:cubicBezTo>
                  <a:pt x="530" y="2123"/>
                  <a:pt x="919" y="2184"/>
                  <a:pt x="1319" y="2184"/>
                </a:cubicBezTo>
                <a:cubicBezTo>
                  <a:pt x="2414" y="2184"/>
                  <a:pt x="3583" y="1725"/>
                  <a:pt x="4216" y="993"/>
                </a:cubicBezTo>
                <a:cubicBezTo>
                  <a:pt x="4605" y="557"/>
                  <a:pt x="4183" y="0"/>
                  <a:pt x="37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"/>
          <p:cNvSpPr/>
          <p:nvPr/>
        </p:nvSpPr>
        <p:spPr>
          <a:xfrm>
            <a:off x="8154857" y="2585389"/>
            <a:ext cx="176221" cy="146835"/>
          </a:xfrm>
          <a:custGeom>
            <a:avLst/>
            <a:gdLst/>
            <a:ahLst/>
            <a:cxnLst/>
            <a:rect l="l" t="t" r="r" b="b"/>
            <a:pathLst>
              <a:path w="5649" h="4707" extrusionOk="0">
                <a:moveTo>
                  <a:pt x="5142" y="0"/>
                </a:moveTo>
                <a:cubicBezTo>
                  <a:pt x="4590" y="879"/>
                  <a:pt x="4099" y="1624"/>
                  <a:pt x="3279" y="2309"/>
                </a:cubicBezTo>
                <a:cubicBezTo>
                  <a:pt x="2475" y="2980"/>
                  <a:pt x="1492" y="3426"/>
                  <a:pt x="553" y="3799"/>
                </a:cubicBezTo>
                <a:cubicBezTo>
                  <a:pt x="1" y="3957"/>
                  <a:pt x="330" y="4706"/>
                  <a:pt x="794" y="4706"/>
                </a:cubicBezTo>
                <a:cubicBezTo>
                  <a:pt x="856" y="4706"/>
                  <a:pt x="920" y="4693"/>
                  <a:pt x="985" y="4663"/>
                </a:cubicBezTo>
                <a:cubicBezTo>
                  <a:pt x="2669" y="3978"/>
                  <a:pt x="5648" y="2175"/>
                  <a:pt x="52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"/>
          <p:cNvSpPr/>
          <p:nvPr/>
        </p:nvSpPr>
        <p:spPr>
          <a:xfrm>
            <a:off x="8309646" y="3630558"/>
            <a:ext cx="46512" cy="45981"/>
          </a:xfrm>
          <a:custGeom>
            <a:avLst/>
            <a:gdLst/>
            <a:ahLst/>
            <a:cxnLst/>
            <a:rect l="l" t="t" r="r" b="b"/>
            <a:pathLst>
              <a:path w="1491" h="1474" extrusionOk="0">
                <a:moveTo>
                  <a:pt x="865" y="0"/>
                </a:moveTo>
                <a:cubicBezTo>
                  <a:pt x="720" y="0"/>
                  <a:pt x="571" y="48"/>
                  <a:pt x="433" y="133"/>
                </a:cubicBezTo>
                <a:cubicBezTo>
                  <a:pt x="314" y="252"/>
                  <a:pt x="180" y="431"/>
                  <a:pt x="120" y="565"/>
                </a:cubicBezTo>
                <a:cubicBezTo>
                  <a:pt x="1" y="938"/>
                  <a:pt x="120" y="1310"/>
                  <a:pt x="492" y="1429"/>
                </a:cubicBezTo>
                <a:cubicBezTo>
                  <a:pt x="555" y="1459"/>
                  <a:pt x="629" y="1474"/>
                  <a:pt x="706" y="1474"/>
                </a:cubicBezTo>
                <a:cubicBezTo>
                  <a:pt x="941" y="1474"/>
                  <a:pt x="1207" y="1337"/>
                  <a:pt x="1297" y="1057"/>
                </a:cubicBezTo>
                <a:cubicBezTo>
                  <a:pt x="1491" y="804"/>
                  <a:pt x="1491" y="506"/>
                  <a:pt x="1371" y="252"/>
                </a:cubicBezTo>
                <a:cubicBezTo>
                  <a:pt x="1230" y="77"/>
                  <a:pt x="1051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"/>
          <p:cNvSpPr/>
          <p:nvPr/>
        </p:nvSpPr>
        <p:spPr>
          <a:xfrm>
            <a:off x="8123755" y="4186815"/>
            <a:ext cx="31" cy="3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"/>
          <p:cNvSpPr/>
          <p:nvPr/>
        </p:nvSpPr>
        <p:spPr>
          <a:xfrm>
            <a:off x="8117735" y="4188687"/>
            <a:ext cx="31" cy="3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"/>
          <p:cNvSpPr/>
          <p:nvPr/>
        </p:nvSpPr>
        <p:spPr>
          <a:xfrm>
            <a:off x="2517274" y="4473404"/>
            <a:ext cx="50442" cy="46668"/>
          </a:xfrm>
          <a:custGeom>
            <a:avLst/>
            <a:gdLst/>
            <a:ahLst/>
            <a:cxnLst/>
            <a:rect l="l" t="t" r="r" b="b"/>
            <a:pathLst>
              <a:path w="1617" h="1496" extrusionOk="0">
                <a:moveTo>
                  <a:pt x="1161" y="1"/>
                </a:moveTo>
                <a:cubicBezTo>
                  <a:pt x="1107" y="1"/>
                  <a:pt x="1052" y="20"/>
                  <a:pt x="999" y="65"/>
                </a:cubicBezTo>
                <a:cubicBezTo>
                  <a:pt x="746" y="318"/>
                  <a:pt x="552" y="557"/>
                  <a:pt x="314" y="810"/>
                </a:cubicBezTo>
                <a:cubicBezTo>
                  <a:pt x="180" y="1004"/>
                  <a:pt x="1" y="1242"/>
                  <a:pt x="1" y="1495"/>
                </a:cubicBezTo>
                <a:lnTo>
                  <a:pt x="60" y="1495"/>
                </a:lnTo>
                <a:cubicBezTo>
                  <a:pt x="254" y="1376"/>
                  <a:pt x="373" y="1182"/>
                  <a:pt x="552" y="1063"/>
                </a:cubicBezTo>
                <a:cubicBezTo>
                  <a:pt x="805" y="870"/>
                  <a:pt x="1118" y="750"/>
                  <a:pt x="1371" y="557"/>
                </a:cubicBezTo>
                <a:cubicBezTo>
                  <a:pt x="1616" y="410"/>
                  <a:pt x="1408" y="1"/>
                  <a:pt x="11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"/>
          <p:cNvSpPr/>
          <p:nvPr/>
        </p:nvSpPr>
        <p:spPr>
          <a:xfrm>
            <a:off x="971852" y="3488203"/>
            <a:ext cx="106437" cy="30852"/>
          </a:xfrm>
          <a:custGeom>
            <a:avLst/>
            <a:gdLst/>
            <a:ahLst/>
            <a:cxnLst/>
            <a:rect l="l" t="t" r="r" b="b"/>
            <a:pathLst>
              <a:path w="3412" h="989" extrusionOk="0">
                <a:moveTo>
                  <a:pt x="2320" y="1"/>
                </a:moveTo>
                <a:cubicBezTo>
                  <a:pt x="1914" y="1"/>
                  <a:pt x="1467" y="88"/>
                  <a:pt x="1118" y="184"/>
                </a:cubicBezTo>
                <a:cubicBezTo>
                  <a:pt x="864" y="243"/>
                  <a:pt x="626" y="303"/>
                  <a:pt x="432" y="362"/>
                </a:cubicBezTo>
                <a:cubicBezTo>
                  <a:pt x="254" y="482"/>
                  <a:pt x="179" y="675"/>
                  <a:pt x="0" y="794"/>
                </a:cubicBezTo>
                <a:cubicBezTo>
                  <a:pt x="36" y="783"/>
                  <a:pt x="73" y="778"/>
                  <a:pt x="109" y="778"/>
                </a:cubicBezTo>
                <a:cubicBezTo>
                  <a:pt x="256" y="778"/>
                  <a:pt x="409" y="854"/>
                  <a:pt x="552" y="854"/>
                </a:cubicBezTo>
                <a:lnTo>
                  <a:pt x="1237" y="854"/>
                </a:lnTo>
                <a:cubicBezTo>
                  <a:pt x="1743" y="854"/>
                  <a:pt x="2235" y="988"/>
                  <a:pt x="2667" y="988"/>
                </a:cubicBezTo>
                <a:cubicBezTo>
                  <a:pt x="3293" y="988"/>
                  <a:pt x="3412" y="184"/>
                  <a:pt x="2786" y="50"/>
                </a:cubicBezTo>
                <a:cubicBezTo>
                  <a:pt x="2644" y="15"/>
                  <a:pt x="2486" y="1"/>
                  <a:pt x="23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"/>
          <p:cNvSpPr/>
          <p:nvPr/>
        </p:nvSpPr>
        <p:spPr>
          <a:xfrm>
            <a:off x="1076605" y="1871616"/>
            <a:ext cx="114174" cy="41302"/>
          </a:xfrm>
          <a:custGeom>
            <a:avLst/>
            <a:gdLst/>
            <a:ahLst/>
            <a:cxnLst/>
            <a:rect l="l" t="t" r="r" b="b"/>
            <a:pathLst>
              <a:path w="3660" h="1324" extrusionOk="0">
                <a:moveTo>
                  <a:pt x="2230" y="0"/>
                </a:moveTo>
                <a:cubicBezTo>
                  <a:pt x="1627" y="0"/>
                  <a:pt x="1002" y="151"/>
                  <a:pt x="486" y="356"/>
                </a:cubicBezTo>
                <a:cubicBezTo>
                  <a:pt x="0" y="579"/>
                  <a:pt x="278" y="1323"/>
                  <a:pt x="687" y="1323"/>
                </a:cubicBezTo>
                <a:cubicBezTo>
                  <a:pt x="743" y="1323"/>
                  <a:pt x="800" y="1310"/>
                  <a:pt x="858" y="1280"/>
                </a:cubicBezTo>
                <a:cubicBezTo>
                  <a:pt x="1737" y="788"/>
                  <a:pt x="2661" y="669"/>
                  <a:pt x="3600" y="416"/>
                </a:cubicBezTo>
                <a:cubicBezTo>
                  <a:pt x="3600" y="416"/>
                  <a:pt x="3659" y="356"/>
                  <a:pt x="3600" y="356"/>
                </a:cubicBezTo>
                <a:cubicBezTo>
                  <a:pt x="3204" y="101"/>
                  <a:pt x="2724" y="0"/>
                  <a:pt x="22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"/>
          <p:cNvSpPr/>
          <p:nvPr/>
        </p:nvSpPr>
        <p:spPr>
          <a:xfrm>
            <a:off x="1237655" y="1360704"/>
            <a:ext cx="160592" cy="130894"/>
          </a:xfrm>
          <a:custGeom>
            <a:avLst/>
            <a:gdLst/>
            <a:ahLst/>
            <a:cxnLst/>
            <a:rect l="l" t="t" r="r" b="b"/>
            <a:pathLst>
              <a:path w="5148" h="4196" extrusionOk="0">
                <a:moveTo>
                  <a:pt x="4293" y="0"/>
                </a:moveTo>
                <a:cubicBezTo>
                  <a:pt x="4141" y="0"/>
                  <a:pt x="3986" y="67"/>
                  <a:pt x="3859" y="228"/>
                </a:cubicBezTo>
                <a:cubicBezTo>
                  <a:pt x="3293" y="973"/>
                  <a:pt x="2667" y="1643"/>
                  <a:pt x="1997" y="2328"/>
                </a:cubicBezTo>
                <a:cubicBezTo>
                  <a:pt x="1371" y="3013"/>
                  <a:pt x="686" y="3580"/>
                  <a:pt x="1" y="4190"/>
                </a:cubicBezTo>
                <a:cubicBezTo>
                  <a:pt x="45" y="4194"/>
                  <a:pt x="90" y="4195"/>
                  <a:pt x="135" y="4195"/>
                </a:cubicBezTo>
                <a:cubicBezTo>
                  <a:pt x="888" y="4195"/>
                  <a:pt x="1588" y="3734"/>
                  <a:pt x="2235" y="3326"/>
                </a:cubicBezTo>
                <a:cubicBezTo>
                  <a:pt x="3174" y="2641"/>
                  <a:pt x="3978" y="1777"/>
                  <a:pt x="4783" y="973"/>
                </a:cubicBezTo>
                <a:cubicBezTo>
                  <a:pt x="5148" y="552"/>
                  <a:pt x="4732" y="0"/>
                  <a:pt x="42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"/>
          <p:cNvSpPr/>
          <p:nvPr/>
        </p:nvSpPr>
        <p:spPr>
          <a:xfrm>
            <a:off x="8325743" y="828705"/>
            <a:ext cx="42020" cy="96954"/>
          </a:xfrm>
          <a:custGeom>
            <a:avLst/>
            <a:gdLst/>
            <a:ahLst/>
            <a:cxnLst/>
            <a:rect l="l" t="t" r="r" b="b"/>
            <a:pathLst>
              <a:path w="1347" h="3108" extrusionOk="0">
                <a:moveTo>
                  <a:pt x="670" y="1"/>
                </a:moveTo>
                <a:cubicBezTo>
                  <a:pt x="348" y="1"/>
                  <a:pt x="0" y="264"/>
                  <a:pt x="36" y="641"/>
                </a:cubicBezTo>
                <a:lnTo>
                  <a:pt x="36" y="1014"/>
                </a:lnTo>
                <a:cubicBezTo>
                  <a:pt x="110" y="1326"/>
                  <a:pt x="170" y="1639"/>
                  <a:pt x="170" y="1937"/>
                </a:cubicBezTo>
                <a:cubicBezTo>
                  <a:pt x="223" y="2161"/>
                  <a:pt x="369" y="3107"/>
                  <a:pt x="752" y="3107"/>
                </a:cubicBezTo>
                <a:cubicBezTo>
                  <a:pt x="802" y="3107"/>
                  <a:pt x="856" y="3091"/>
                  <a:pt x="915" y="3055"/>
                </a:cubicBezTo>
                <a:cubicBezTo>
                  <a:pt x="1347" y="2816"/>
                  <a:pt x="1228" y="2071"/>
                  <a:pt x="1287" y="1639"/>
                </a:cubicBezTo>
                <a:cubicBezTo>
                  <a:pt x="1287" y="1192"/>
                  <a:pt x="1347" y="760"/>
                  <a:pt x="1153" y="388"/>
                </a:cubicBezTo>
                <a:cubicBezTo>
                  <a:pt x="1082" y="115"/>
                  <a:pt x="882" y="1"/>
                  <a:pt x="67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"/>
          <p:cNvSpPr/>
          <p:nvPr/>
        </p:nvSpPr>
        <p:spPr>
          <a:xfrm>
            <a:off x="8365891" y="879178"/>
            <a:ext cx="46948" cy="87596"/>
          </a:xfrm>
          <a:custGeom>
            <a:avLst/>
            <a:gdLst/>
            <a:ahLst/>
            <a:cxnLst/>
            <a:rect l="l" t="t" r="r" b="b"/>
            <a:pathLst>
              <a:path w="1505" h="2808" extrusionOk="0">
                <a:moveTo>
                  <a:pt x="698" y="0"/>
                </a:moveTo>
                <a:cubicBezTo>
                  <a:pt x="506" y="0"/>
                  <a:pt x="324" y="94"/>
                  <a:pt x="239" y="319"/>
                </a:cubicBezTo>
                <a:cubicBezTo>
                  <a:pt x="120" y="826"/>
                  <a:pt x="60" y="1258"/>
                  <a:pt x="0" y="1690"/>
                </a:cubicBezTo>
                <a:lnTo>
                  <a:pt x="0" y="2375"/>
                </a:lnTo>
                <a:cubicBezTo>
                  <a:pt x="0" y="2435"/>
                  <a:pt x="0" y="2494"/>
                  <a:pt x="60" y="2628"/>
                </a:cubicBezTo>
                <a:cubicBezTo>
                  <a:pt x="60" y="2628"/>
                  <a:pt x="60" y="2688"/>
                  <a:pt x="120" y="2688"/>
                </a:cubicBezTo>
                <a:cubicBezTo>
                  <a:pt x="120" y="2748"/>
                  <a:pt x="120" y="2748"/>
                  <a:pt x="179" y="2748"/>
                </a:cubicBezTo>
                <a:cubicBezTo>
                  <a:pt x="179" y="2807"/>
                  <a:pt x="179" y="2807"/>
                  <a:pt x="239" y="2807"/>
                </a:cubicBezTo>
                <a:cubicBezTo>
                  <a:pt x="313" y="2748"/>
                  <a:pt x="373" y="2748"/>
                  <a:pt x="492" y="2628"/>
                </a:cubicBezTo>
                <a:cubicBezTo>
                  <a:pt x="611" y="2494"/>
                  <a:pt x="686" y="2315"/>
                  <a:pt x="745" y="2122"/>
                </a:cubicBezTo>
                <a:cubicBezTo>
                  <a:pt x="924" y="1690"/>
                  <a:pt x="1118" y="1258"/>
                  <a:pt x="1296" y="826"/>
                </a:cubicBezTo>
                <a:cubicBezTo>
                  <a:pt x="1504" y="370"/>
                  <a:pt x="1080" y="0"/>
                  <a:pt x="6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"/>
          <p:cNvSpPr/>
          <p:nvPr/>
        </p:nvSpPr>
        <p:spPr>
          <a:xfrm>
            <a:off x="8338470" y="1774412"/>
            <a:ext cx="46512" cy="152544"/>
          </a:xfrm>
          <a:custGeom>
            <a:avLst/>
            <a:gdLst/>
            <a:ahLst/>
            <a:cxnLst/>
            <a:rect l="l" t="t" r="r" b="b"/>
            <a:pathLst>
              <a:path w="1491" h="4890" extrusionOk="0">
                <a:moveTo>
                  <a:pt x="1371" y="1"/>
                </a:moveTo>
                <a:cubicBezTo>
                  <a:pt x="626" y="180"/>
                  <a:pt x="507" y="746"/>
                  <a:pt x="313" y="1416"/>
                </a:cubicBezTo>
                <a:cubicBezTo>
                  <a:pt x="134" y="2355"/>
                  <a:pt x="0" y="3785"/>
                  <a:pt x="447" y="4589"/>
                </a:cubicBezTo>
                <a:cubicBezTo>
                  <a:pt x="569" y="4790"/>
                  <a:pt x="765" y="4889"/>
                  <a:pt x="955" y="4889"/>
                </a:cubicBezTo>
                <a:cubicBezTo>
                  <a:pt x="1230" y="4889"/>
                  <a:pt x="1490" y="4682"/>
                  <a:pt x="1490" y="4277"/>
                </a:cubicBezTo>
                <a:cubicBezTo>
                  <a:pt x="1490" y="3532"/>
                  <a:pt x="1192" y="2727"/>
                  <a:pt x="1192" y="1923"/>
                </a:cubicBezTo>
                <a:cubicBezTo>
                  <a:pt x="1192" y="1550"/>
                  <a:pt x="1252" y="1118"/>
                  <a:pt x="1311" y="746"/>
                </a:cubicBezTo>
                <a:cubicBezTo>
                  <a:pt x="1371" y="552"/>
                  <a:pt x="1371" y="239"/>
                  <a:pt x="1431" y="61"/>
                </a:cubicBezTo>
                <a:cubicBezTo>
                  <a:pt x="1431" y="1"/>
                  <a:pt x="1371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"/>
          <p:cNvSpPr/>
          <p:nvPr/>
        </p:nvSpPr>
        <p:spPr>
          <a:xfrm>
            <a:off x="7985276" y="766858"/>
            <a:ext cx="118822" cy="161840"/>
          </a:xfrm>
          <a:custGeom>
            <a:avLst/>
            <a:gdLst/>
            <a:ahLst/>
            <a:cxnLst/>
            <a:rect l="l" t="t" r="r" b="b"/>
            <a:pathLst>
              <a:path w="3809" h="5188" extrusionOk="0">
                <a:moveTo>
                  <a:pt x="864" y="0"/>
                </a:moveTo>
                <a:cubicBezTo>
                  <a:pt x="0" y="1728"/>
                  <a:pt x="998" y="4023"/>
                  <a:pt x="2548" y="5080"/>
                </a:cubicBezTo>
                <a:cubicBezTo>
                  <a:pt x="2657" y="5156"/>
                  <a:pt x="2769" y="5188"/>
                  <a:pt x="2878" y="5188"/>
                </a:cubicBezTo>
                <a:cubicBezTo>
                  <a:pt x="3391" y="5188"/>
                  <a:pt x="3809" y="4464"/>
                  <a:pt x="3292" y="4157"/>
                </a:cubicBezTo>
                <a:cubicBezTo>
                  <a:pt x="1609" y="3158"/>
                  <a:pt x="1683" y="1550"/>
                  <a:pt x="8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"/>
          <p:cNvSpPr/>
          <p:nvPr/>
        </p:nvSpPr>
        <p:spPr>
          <a:xfrm>
            <a:off x="8085198" y="4757965"/>
            <a:ext cx="31" cy="3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"/>
          <p:cNvSpPr/>
          <p:nvPr/>
        </p:nvSpPr>
        <p:spPr>
          <a:xfrm>
            <a:off x="8122342" y="4044245"/>
            <a:ext cx="42800" cy="49631"/>
          </a:xfrm>
          <a:custGeom>
            <a:avLst/>
            <a:gdLst/>
            <a:ahLst/>
            <a:cxnLst/>
            <a:rect l="l" t="t" r="r" b="b"/>
            <a:pathLst>
              <a:path w="1372" h="1591" extrusionOk="0">
                <a:moveTo>
                  <a:pt x="699" y="0"/>
                </a:moveTo>
                <a:cubicBezTo>
                  <a:pt x="519" y="0"/>
                  <a:pt x="355" y="82"/>
                  <a:pt x="254" y="225"/>
                </a:cubicBezTo>
                <a:cubicBezTo>
                  <a:pt x="60" y="464"/>
                  <a:pt x="1" y="777"/>
                  <a:pt x="60" y="1030"/>
                </a:cubicBezTo>
                <a:cubicBezTo>
                  <a:pt x="60" y="1343"/>
                  <a:pt x="314" y="1521"/>
                  <a:pt x="567" y="1581"/>
                </a:cubicBezTo>
                <a:cubicBezTo>
                  <a:pt x="599" y="1587"/>
                  <a:pt x="632" y="1590"/>
                  <a:pt x="664" y="1590"/>
                </a:cubicBezTo>
                <a:cubicBezTo>
                  <a:pt x="939" y="1590"/>
                  <a:pt x="1186" y="1370"/>
                  <a:pt x="1252" y="1089"/>
                </a:cubicBezTo>
                <a:lnTo>
                  <a:pt x="1252" y="896"/>
                </a:lnTo>
                <a:lnTo>
                  <a:pt x="1312" y="836"/>
                </a:lnTo>
                <a:cubicBezTo>
                  <a:pt x="1312" y="777"/>
                  <a:pt x="1371" y="657"/>
                  <a:pt x="1312" y="523"/>
                </a:cubicBezTo>
                <a:cubicBezTo>
                  <a:pt x="1312" y="404"/>
                  <a:pt x="1252" y="225"/>
                  <a:pt x="1118" y="151"/>
                </a:cubicBezTo>
                <a:cubicBezTo>
                  <a:pt x="983" y="48"/>
                  <a:pt x="836" y="0"/>
                  <a:pt x="6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"/>
          <p:cNvSpPr/>
          <p:nvPr/>
        </p:nvSpPr>
        <p:spPr>
          <a:xfrm>
            <a:off x="3288755" y="4580247"/>
            <a:ext cx="142842" cy="210379"/>
          </a:xfrm>
          <a:custGeom>
            <a:avLst/>
            <a:gdLst/>
            <a:ahLst/>
            <a:cxnLst/>
            <a:rect l="l" t="t" r="r" b="b"/>
            <a:pathLst>
              <a:path w="4579" h="6744" extrusionOk="0">
                <a:moveTo>
                  <a:pt x="735" y="0"/>
                </a:moveTo>
                <a:cubicBezTo>
                  <a:pt x="384" y="0"/>
                  <a:pt x="1" y="307"/>
                  <a:pt x="150" y="737"/>
                </a:cubicBezTo>
                <a:cubicBezTo>
                  <a:pt x="1089" y="2972"/>
                  <a:pt x="1893" y="5459"/>
                  <a:pt x="4128" y="6696"/>
                </a:cubicBezTo>
                <a:cubicBezTo>
                  <a:pt x="4171" y="6729"/>
                  <a:pt x="4214" y="6743"/>
                  <a:pt x="4254" y="6743"/>
                </a:cubicBezTo>
                <a:cubicBezTo>
                  <a:pt x="4449" y="6743"/>
                  <a:pt x="4579" y="6402"/>
                  <a:pt x="4381" y="6204"/>
                </a:cubicBezTo>
                <a:cubicBezTo>
                  <a:pt x="2638" y="4774"/>
                  <a:pt x="1893" y="2540"/>
                  <a:pt x="1208" y="364"/>
                </a:cubicBezTo>
                <a:cubicBezTo>
                  <a:pt x="1141" y="109"/>
                  <a:pt x="944" y="0"/>
                  <a:pt x="7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"/>
          <p:cNvSpPr/>
          <p:nvPr/>
        </p:nvSpPr>
        <p:spPr>
          <a:xfrm>
            <a:off x="3385366" y="4615559"/>
            <a:ext cx="52938" cy="128960"/>
          </a:xfrm>
          <a:custGeom>
            <a:avLst/>
            <a:gdLst/>
            <a:ahLst/>
            <a:cxnLst/>
            <a:rect l="l" t="t" r="r" b="b"/>
            <a:pathLst>
              <a:path w="1697" h="4134" extrusionOk="0">
                <a:moveTo>
                  <a:pt x="502" y="1"/>
                </a:moveTo>
                <a:cubicBezTo>
                  <a:pt x="258" y="1"/>
                  <a:pt x="1" y="172"/>
                  <a:pt x="33" y="469"/>
                </a:cubicBezTo>
                <a:cubicBezTo>
                  <a:pt x="227" y="1661"/>
                  <a:pt x="480" y="3016"/>
                  <a:pt x="1225" y="4015"/>
                </a:cubicBezTo>
                <a:cubicBezTo>
                  <a:pt x="1284" y="4098"/>
                  <a:pt x="1358" y="4133"/>
                  <a:pt x="1428" y="4133"/>
                </a:cubicBezTo>
                <a:cubicBezTo>
                  <a:pt x="1570" y="4133"/>
                  <a:pt x="1697" y="3990"/>
                  <a:pt x="1657" y="3821"/>
                </a:cubicBezTo>
                <a:cubicBezTo>
                  <a:pt x="1344" y="2644"/>
                  <a:pt x="971" y="1586"/>
                  <a:pt x="912" y="409"/>
                </a:cubicBezTo>
                <a:cubicBezTo>
                  <a:pt x="912" y="127"/>
                  <a:pt x="712" y="1"/>
                  <a:pt x="5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"/>
          <p:cNvSpPr/>
          <p:nvPr/>
        </p:nvSpPr>
        <p:spPr>
          <a:xfrm>
            <a:off x="3446789" y="4611442"/>
            <a:ext cx="37465" cy="96549"/>
          </a:xfrm>
          <a:custGeom>
            <a:avLst/>
            <a:gdLst/>
            <a:ahLst/>
            <a:cxnLst/>
            <a:rect l="l" t="t" r="r" b="b"/>
            <a:pathLst>
              <a:path w="1201" h="3095" extrusionOk="0">
                <a:moveTo>
                  <a:pt x="639" y="0"/>
                </a:moveTo>
                <a:cubicBezTo>
                  <a:pt x="477" y="0"/>
                  <a:pt x="327" y="88"/>
                  <a:pt x="298" y="303"/>
                </a:cubicBezTo>
                <a:cubicBezTo>
                  <a:pt x="179" y="1167"/>
                  <a:pt x="1" y="2091"/>
                  <a:pt x="239" y="3029"/>
                </a:cubicBezTo>
                <a:cubicBezTo>
                  <a:pt x="262" y="3075"/>
                  <a:pt x="304" y="3094"/>
                  <a:pt x="351" y="3094"/>
                </a:cubicBezTo>
                <a:cubicBezTo>
                  <a:pt x="427" y="3094"/>
                  <a:pt x="515" y="3043"/>
                  <a:pt x="552" y="2970"/>
                </a:cubicBezTo>
                <a:cubicBezTo>
                  <a:pt x="671" y="2165"/>
                  <a:pt x="671" y="1286"/>
                  <a:pt x="1043" y="541"/>
                </a:cubicBezTo>
                <a:cubicBezTo>
                  <a:pt x="1201" y="236"/>
                  <a:pt x="904" y="0"/>
                  <a:pt x="6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"/>
          <p:cNvSpPr/>
          <p:nvPr/>
        </p:nvSpPr>
        <p:spPr>
          <a:xfrm>
            <a:off x="1056890" y="4265926"/>
            <a:ext cx="50692" cy="43143"/>
          </a:xfrm>
          <a:custGeom>
            <a:avLst/>
            <a:gdLst/>
            <a:ahLst/>
            <a:cxnLst/>
            <a:rect l="l" t="t" r="r" b="b"/>
            <a:pathLst>
              <a:path w="1625" h="1383" extrusionOk="0">
                <a:moveTo>
                  <a:pt x="412" y="1"/>
                </a:moveTo>
                <a:cubicBezTo>
                  <a:pt x="380" y="1"/>
                  <a:pt x="347" y="4"/>
                  <a:pt x="314" y="12"/>
                </a:cubicBezTo>
                <a:cubicBezTo>
                  <a:pt x="1" y="131"/>
                  <a:pt x="1" y="504"/>
                  <a:pt x="194" y="757"/>
                </a:cubicBezTo>
                <a:cubicBezTo>
                  <a:pt x="507" y="1010"/>
                  <a:pt x="880" y="1249"/>
                  <a:pt x="1312" y="1383"/>
                </a:cubicBezTo>
                <a:cubicBezTo>
                  <a:pt x="1550" y="1383"/>
                  <a:pt x="1624" y="1130"/>
                  <a:pt x="1431" y="951"/>
                </a:cubicBezTo>
                <a:cubicBezTo>
                  <a:pt x="1371" y="817"/>
                  <a:pt x="1178" y="757"/>
                  <a:pt x="1058" y="638"/>
                </a:cubicBezTo>
                <a:cubicBezTo>
                  <a:pt x="1058" y="578"/>
                  <a:pt x="999" y="504"/>
                  <a:pt x="939" y="444"/>
                </a:cubicBezTo>
                <a:lnTo>
                  <a:pt x="880" y="385"/>
                </a:lnTo>
                <a:cubicBezTo>
                  <a:pt x="815" y="165"/>
                  <a:pt x="626" y="1"/>
                  <a:pt x="4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"/>
          <p:cNvSpPr/>
          <p:nvPr/>
        </p:nvSpPr>
        <p:spPr>
          <a:xfrm>
            <a:off x="1089894" y="4230956"/>
            <a:ext cx="29292" cy="37216"/>
          </a:xfrm>
          <a:custGeom>
            <a:avLst/>
            <a:gdLst/>
            <a:ahLst/>
            <a:cxnLst/>
            <a:rect l="l" t="t" r="r" b="b"/>
            <a:pathLst>
              <a:path w="939" h="1193" extrusionOk="0">
                <a:moveTo>
                  <a:pt x="376" y="1"/>
                </a:moveTo>
                <a:cubicBezTo>
                  <a:pt x="335" y="1"/>
                  <a:pt x="294" y="6"/>
                  <a:pt x="254" y="16"/>
                </a:cubicBezTo>
                <a:cubicBezTo>
                  <a:pt x="0" y="135"/>
                  <a:pt x="0" y="508"/>
                  <a:pt x="194" y="701"/>
                </a:cubicBezTo>
                <a:cubicBezTo>
                  <a:pt x="313" y="820"/>
                  <a:pt x="432" y="1074"/>
                  <a:pt x="686" y="1193"/>
                </a:cubicBezTo>
                <a:cubicBezTo>
                  <a:pt x="745" y="1193"/>
                  <a:pt x="805" y="1193"/>
                  <a:pt x="805" y="1133"/>
                </a:cubicBezTo>
                <a:lnTo>
                  <a:pt x="864" y="1133"/>
                </a:lnTo>
                <a:lnTo>
                  <a:pt x="864" y="1074"/>
                </a:lnTo>
                <a:cubicBezTo>
                  <a:pt x="939" y="1014"/>
                  <a:pt x="864" y="880"/>
                  <a:pt x="864" y="761"/>
                </a:cubicBezTo>
                <a:cubicBezTo>
                  <a:pt x="805" y="642"/>
                  <a:pt x="805" y="508"/>
                  <a:pt x="805" y="329"/>
                </a:cubicBezTo>
                <a:cubicBezTo>
                  <a:pt x="755" y="119"/>
                  <a:pt x="573" y="1"/>
                  <a:pt x="37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"/>
          <p:cNvSpPr/>
          <p:nvPr/>
        </p:nvSpPr>
        <p:spPr>
          <a:xfrm>
            <a:off x="5009162" y="4590104"/>
            <a:ext cx="44141" cy="95862"/>
          </a:xfrm>
          <a:custGeom>
            <a:avLst/>
            <a:gdLst/>
            <a:ahLst/>
            <a:cxnLst/>
            <a:rect l="l" t="t" r="r" b="b"/>
            <a:pathLst>
              <a:path w="1415" h="3073" extrusionOk="0">
                <a:moveTo>
                  <a:pt x="975" y="0"/>
                </a:moveTo>
                <a:cubicBezTo>
                  <a:pt x="879" y="0"/>
                  <a:pt x="788" y="49"/>
                  <a:pt x="745" y="168"/>
                </a:cubicBezTo>
                <a:cubicBezTo>
                  <a:pt x="447" y="1047"/>
                  <a:pt x="1" y="2104"/>
                  <a:pt x="254" y="3028"/>
                </a:cubicBezTo>
                <a:cubicBezTo>
                  <a:pt x="254" y="3058"/>
                  <a:pt x="269" y="3073"/>
                  <a:pt x="291" y="3073"/>
                </a:cubicBezTo>
                <a:cubicBezTo>
                  <a:pt x="313" y="3073"/>
                  <a:pt x="343" y="3058"/>
                  <a:pt x="373" y="3028"/>
                </a:cubicBezTo>
                <a:cubicBezTo>
                  <a:pt x="567" y="2104"/>
                  <a:pt x="745" y="1285"/>
                  <a:pt x="1252" y="481"/>
                </a:cubicBezTo>
                <a:cubicBezTo>
                  <a:pt x="1415" y="226"/>
                  <a:pt x="1182" y="0"/>
                  <a:pt x="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"/>
          <p:cNvSpPr/>
          <p:nvPr/>
        </p:nvSpPr>
        <p:spPr>
          <a:xfrm>
            <a:off x="8296825" y="4507500"/>
            <a:ext cx="53281" cy="68847"/>
          </a:xfrm>
          <a:custGeom>
            <a:avLst/>
            <a:gdLst/>
            <a:ahLst/>
            <a:cxnLst/>
            <a:rect l="l" t="t" r="r" b="b"/>
            <a:pathLst>
              <a:path w="1708" h="2207" extrusionOk="0">
                <a:moveTo>
                  <a:pt x="742" y="1"/>
                </a:moveTo>
                <a:cubicBezTo>
                  <a:pt x="353" y="1"/>
                  <a:pt x="0" y="563"/>
                  <a:pt x="412" y="834"/>
                </a:cubicBezTo>
                <a:cubicBezTo>
                  <a:pt x="591" y="953"/>
                  <a:pt x="725" y="1207"/>
                  <a:pt x="903" y="1400"/>
                </a:cubicBezTo>
                <a:cubicBezTo>
                  <a:pt x="1037" y="1639"/>
                  <a:pt x="1216" y="1892"/>
                  <a:pt x="1469" y="2145"/>
                </a:cubicBezTo>
                <a:cubicBezTo>
                  <a:pt x="1490" y="2187"/>
                  <a:pt x="1525" y="2207"/>
                  <a:pt x="1563" y="2207"/>
                </a:cubicBezTo>
                <a:cubicBezTo>
                  <a:pt x="1632" y="2207"/>
                  <a:pt x="1708" y="2137"/>
                  <a:pt x="1708" y="2011"/>
                </a:cubicBezTo>
                <a:cubicBezTo>
                  <a:pt x="1589" y="1460"/>
                  <a:pt x="1410" y="834"/>
                  <a:pt x="1157" y="283"/>
                </a:cubicBezTo>
                <a:cubicBezTo>
                  <a:pt x="1039" y="80"/>
                  <a:pt x="888" y="1"/>
                  <a:pt x="7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"/>
          <p:cNvSpPr/>
          <p:nvPr/>
        </p:nvSpPr>
        <p:spPr>
          <a:xfrm>
            <a:off x="8361711" y="4469192"/>
            <a:ext cx="48259" cy="75960"/>
          </a:xfrm>
          <a:custGeom>
            <a:avLst/>
            <a:gdLst/>
            <a:ahLst/>
            <a:cxnLst/>
            <a:rect l="l" t="t" r="r" b="b"/>
            <a:pathLst>
              <a:path w="1547" h="2435" extrusionOk="0">
                <a:moveTo>
                  <a:pt x="920" y="1"/>
                </a:moveTo>
                <a:cubicBezTo>
                  <a:pt x="844" y="1"/>
                  <a:pt x="763" y="25"/>
                  <a:pt x="686" y="81"/>
                </a:cubicBezTo>
                <a:cubicBezTo>
                  <a:pt x="313" y="260"/>
                  <a:pt x="254" y="692"/>
                  <a:pt x="134" y="1005"/>
                </a:cubicBezTo>
                <a:cubicBezTo>
                  <a:pt x="0" y="1511"/>
                  <a:pt x="0" y="2003"/>
                  <a:pt x="194" y="2435"/>
                </a:cubicBezTo>
                <a:lnTo>
                  <a:pt x="254" y="2435"/>
                </a:lnTo>
                <a:cubicBezTo>
                  <a:pt x="507" y="1884"/>
                  <a:pt x="686" y="1064"/>
                  <a:pt x="1192" y="692"/>
                </a:cubicBezTo>
                <a:cubicBezTo>
                  <a:pt x="1546" y="496"/>
                  <a:pt x="1270" y="1"/>
                  <a:pt x="9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1" name="Google Shape;371;p2"/>
          <p:cNvGrpSpPr/>
          <p:nvPr/>
        </p:nvGrpSpPr>
        <p:grpSpPr>
          <a:xfrm>
            <a:off x="1293024" y="3276110"/>
            <a:ext cx="884008" cy="1449297"/>
            <a:chOff x="1378719" y="3569529"/>
            <a:chExt cx="705007" cy="1155463"/>
          </a:xfrm>
        </p:grpSpPr>
        <p:sp>
          <p:nvSpPr>
            <p:cNvPr id="372" name="Google Shape;372;p2"/>
            <p:cNvSpPr/>
            <p:nvPr/>
          </p:nvSpPr>
          <p:spPr>
            <a:xfrm>
              <a:off x="1837379" y="3651228"/>
              <a:ext cx="73932" cy="208445"/>
            </a:xfrm>
            <a:custGeom>
              <a:avLst/>
              <a:gdLst/>
              <a:ahLst/>
              <a:cxnLst/>
              <a:rect l="l" t="t" r="r" b="b"/>
              <a:pathLst>
                <a:path w="2370" h="6682" extrusionOk="0">
                  <a:moveTo>
                    <a:pt x="1506" y="0"/>
                  </a:moveTo>
                  <a:cubicBezTo>
                    <a:pt x="952" y="0"/>
                    <a:pt x="972" y="2192"/>
                    <a:pt x="820" y="3077"/>
                  </a:cubicBezTo>
                  <a:cubicBezTo>
                    <a:pt x="448" y="5073"/>
                    <a:pt x="75" y="6190"/>
                    <a:pt x="75" y="6190"/>
                  </a:cubicBezTo>
                  <a:lnTo>
                    <a:pt x="1" y="6310"/>
                  </a:lnTo>
                  <a:cubicBezTo>
                    <a:pt x="194" y="6429"/>
                    <a:pt x="448" y="6563"/>
                    <a:pt x="626" y="6682"/>
                  </a:cubicBezTo>
                  <a:lnTo>
                    <a:pt x="626" y="6622"/>
                  </a:lnTo>
                  <a:cubicBezTo>
                    <a:pt x="626" y="6622"/>
                    <a:pt x="1565" y="5877"/>
                    <a:pt x="1997" y="3956"/>
                  </a:cubicBezTo>
                  <a:cubicBezTo>
                    <a:pt x="2310" y="2704"/>
                    <a:pt x="2369" y="783"/>
                    <a:pt x="1863" y="231"/>
                  </a:cubicBezTo>
                  <a:cubicBezTo>
                    <a:pt x="1723" y="71"/>
                    <a:pt x="1605" y="0"/>
                    <a:pt x="1506" y="0"/>
                  </a:cubicBezTo>
                  <a:close/>
                </a:path>
              </a:pathLst>
            </a:custGeom>
            <a:solidFill>
              <a:srgbClr val="F28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1579927" y="3644958"/>
              <a:ext cx="79485" cy="212875"/>
            </a:xfrm>
            <a:custGeom>
              <a:avLst/>
              <a:gdLst/>
              <a:ahLst/>
              <a:cxnLst/>
              <a:rect l="l" t="t" r="r" b="b"/>
              <a:pathLst>
                <a:path w="2548" h="6824" extrusionOk="0">
                  <a:moveTo>
                    <a:pt x="686" y="0"/>
                  </a:moveTo>
                  <a:cubicBezTo>
                    <a:pt x="0" y="0"/>
                    <a:pt x="567" y="1982"/>
                    <a:pt x="805" y="3039"/>
                  </a:cubicBezTo>
                  <a:cubicBezTo>
                    <a:pt x="1177" y="4902"/>
                    <a:pt x="1490" y="6630"/>
                    <a:pt x="1550" y="6823"/>
                  </a:cubicBezTo>
                  <a:cubicBezTo>
                    <a:pt x="1803" y="6630"/>
                    <a:pt x="2056" y="6511"/>
                    <a:pt x="2295" y="6391"/>
                  </a:cubicBezTo>
                  <a:lnTo>
                    <a:pt x="2295" y="6332"/>
                  </a:lnTo>
                  <a:cubicBezTo>
                    <a:pt x="2295" y="6332"/>
                    <a:pt x="2548" y="4768"/>
                    <a:pt x="2235" y="2846"/>
                  </a:cubicBezTo>
                  <a:cubicBezTo>
                    <a:pt x="1997" y="1550"/>
                    <a:pt x="1371" y="0"/>
                    <a:pt x="686" y="0"/>
                  </a:cubicBezTo>
                  <a:close/>
                </a:path>
              </a:pathLst>
            </a:custGeom>
            <a:solidFill>
              <a:srgbClr val="F28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1473490" y="4436687"/>
              <a:ext cx="48383" cy="87096"/>
            </a:xfrm>
            <a:custGeom>
              <a:avLst/>
              <a:gdLst/>
              <a:ahLst/>
              <a:cxnLst/>
              <a:rect l="l" t="t" r="r" b="b"/>
              <a:pathLst>
                <a:path w="1551" h="2792" extrusionOk="0">
                  <a:moveTo>
                    <a:pt x="562" y="1"/>
                  </a:moveTo>
                  <a:cubicBezTo>
                    <a:pt x="416" y="1"/>
                    <a:pt x="294" y="125"/>
                    <a:pt x="254" y="497"/>
                  </a:cubicBezTo>
                  <a:cubicBezTo>
                    <a:pt x="1" y="2240"/>
                    <a:pt x="1059" y="2732"/>
                    <a:pt x="1312" y="2791"/>
                  </a:cubicBezTo>
                  <a:cubicBezTo>
                    <a:pt x="1550" y="2672"/>
                    <a:pt x="1491" y="1987"/>
                    <a:pt x="1491" y="1555"/>
                  </a:cubicBezTo>
                  <a:cubicBezTo>
                    <a:pt x="1491" y="1183"/>
                    <a:pt x="1550" y="870"/>
                    <a:pt x="1237" y="497"/>
                  </a:cubicBezTo>
                  <a:cubicBezTo>
                    <a:pt x="1237" y="497"/>
                    <a:pt x="853" y="1"/>
                    <a:pt x="562" y="1"/>
                  </a:cubicBez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1378719" y="3964021"/>
              <a:ext cx="655532" cy="760971"/>
            </a:xfrm>
            <a:custGeom>
              <a:avLst/>
              <a:gdLst/>
              <a:ahLst/>
              <a:cxnLst/>
              <a:rect l="l" t="t" r="r" b="b"/>
              <a:pathLst>
                <a:path w="21014" h="24394" extrusionOk="0">
                  <a:moveTo>
                    <a:pt x="1739" y="1"/>
                  </a:moveTo>
                  <a:cubicBezTo>
                    <a:pt x="0" y="1"/>
                    <a:pt x="26" y="3733"/>
                    <a:pt x="1177" y="6398"/>
                  </a:cubicBezTo>
                  <a:cubicBezTo>
                    <a:pt x="2488" y="9258"/>
                    <a:pt x="4961" y="10629"/>
                    <a:pt x="4961" y="10629"/>
                  </a:cubicBezTo>
                  <a:cubicBezTo>
                    <a:pt x="4961" y="10629"/>
                    <a:pt x="4409" y="12983"/>
                    <a:pt x="4275" y="15649"/>
                  </a:cubicBezTo>
                  <a:lnTo>
                    <a:pt x="4275" y="16707"/>
                  </a:lnTo>
                  <a:cubicBezTo>
                    <a:pt x="4275" y="17139"/>
                    <a:pt x="4275" y="17571"/>
                    <a:pt x="4350" y="17943"/>
                  </a:cubicBezTo>
                  <a:cubicBezTo>
                    <a:pt x="4588" y="20551"/>
                    <a:pt x="5393" y="22979"/>
                    <a:pt x="5586" y="23411"/>
                  </a:cubicBezTo>
                  <a:cubicBezTo>
                    <a:pt x="5848" y="23971"/>
                    <a:pt x="6980" y="24169"/>
                    <a:pt x="7897" y="24169"/>
                  </a:cubicBezTo>
                  <a:cubicBezTo>
                    <a:pt x="8494" y="24169"/>
                    <a:pt x="9000" y="24085"/>
                    <a:pt x="9117" y="23962"/>
                  </a:cubicBezTo>
                  <a:cubicBezTo>
                    <a:pt x="9370" y="23724"/>
                    <a:pt x="8879" y="22845"/>
                    <a:pt x="8879" y="22845"/>
                  </a:cubicBezTo>
                  <a:cubicBezTo>
                    <a:pt x="9117" y="22294"/>
                    <a:pt x="9683" y="19806"/>
                    <a:pt x="9683" y="19806"/>
                  </a:cubicBezTo>
                  <a:cubicBezTo>
                    <a:pt x="10180" y="19873"/>
                    <a:pt x="10640" y="19901"/>
                    <a:pt x="11061" y="19901"/>
                  </a:cubicBezTo>
                  <a:cubicBezTo>
                    <a:pt x="11852" y="19901"/>
                    <a:pt x="12510" y="19803"/>
                    <a:pt x="13035" y="19686"/>
                  </a:cubicBezTo>
                  <a:cubicBezTo>
                    <a:pt x="13035" y="19686"/>
                    <a:pt x="13348" y="23158"/>
                    <a:pt x="13720" y="23902"/>
                  </a:cubicBezTo>
                  <a:cubicBezTo>
                    <a:pt x="13925" y="24268"/>
                    <a:pt x="14569" y="24394"/>
                    <a:pt x="15262" y="24394"/>
                  </a:cubicBezTo>
                  <a:cubicBezTo>
                    <a:pt x="16237" y="24394"/>
                    <a:pt x="17307" y="24145"/>
                    <a:pt x="17385" y="23962"/>
                  </a:cubicBezTo>
                  <a:cubicBezTo>
                    <a:pt x="17504" y="23724"/>
                    <a:pt x="17251" y="23217"/>
                    <a:pt x="17251" y="23217"/>
                  </a:cubicBezTo>
                  <a:cubicBezTo>
                    <a:pt x="17251" y="23217"/>
                    <a:pt x="17936" y="19627"/>
                    <a:pt x="17817" y="16513"/>
                  </a:cubicBezTo>
                  <a:cubicBezTo>
                    <a:pt x="17817" y="16025"/>
                    <a:pt x="17770" y="15431"/>
                    <a:pt x="17666" y="14866"/>
                  </a:cubicBezTo>
                  <a:lnTo>
                    <a:pt x="17666" y="14866"/>
                  </a:lnTo>
                  <a:cubicBezTo>
                    <a:pt x="17782" y="15293"/>
                    <a:pt x="18152" y="16193"/>
                    <a:pt x="18994" y="16394"/>
                  </a:cubicBezTo>
                  <a:cubicBezTo>
                    <a:pt x="19047" y="16409"/>
                    <a:pt x="19117" y="16417"/>
                    <a:pt x="19200" y="16417"/>
                  </a:cubicBezTo>
                  <a:cubicBezTo>
                    <a:pt x="19793" y="16417"/>
                    <a:pt x="21013" y="15988"/>
                    <a:pt x="20856" y="14353"/>
                  </a:cubicBezTo>
                  <a:cubicBezTo>
                    <a:pt x="20365" y="9690"/>
                    <a:pt x="16193" y="6651"/>
                    <a:pt x="16193" y="6651"/>
                  </a:cubicBezTo>
                  <a:cubicBezTo>
                    <a:pt x="14951" y="7357"/>
                    <a:pt x="13307" y="7731"/>
                    <a:pt x="11664" y="7731"/>
                  </a:cubicBezTo>
                  <a:cubicBezTo>
                    <a:pt x="11435" y="7731"/>
                    <a:pt x="11207" y="7723"/>
                    <a:pt x="10979" y="7709"/>
                  </a:cubicBezTo>
                  <a:cubicBezTo>
                    <a:pt x="9430" y="7575"/>
                    <a:pt x="8134" y="7336"/>
                    <a:pt x="7195" y="6770"/>
                  </a:cubicBezTo>
                  <a:cubicBezTo>
                    <a:pt x="6763" y="6532"/>
                    <a:pt x="5899" y="5340"/>
                    <a:pt x="4842" y="4163"/>
                  </a:cubicBezTo>
                  <a:cubicBezTo>
                    <a:pt x="3352" y="1988"/>
                    <a:pt x="3099" y="126"/>
                    <a:pt x="1862" y="7"/>
                  </a:cubicBezTo>
                  <a:cubicBezTo>
                    <a:pt x="1820" y="3"/>
                    <a:pt x="1779" y="1"/>
                    <a:pt x="1739" y="1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1531138" y="3572274"/>
              <a:ext cx="182647" cy="305087"/>
            </a:xfrm>
            <a:custGeom>
              <a:avLst/>
              <a:gdLst/>
              <a:ahLst/>
              <a:cxnLst/>
              <a:rect l="l" t="t" r="r" b="b"/>
              <a:pathLst>
                <a:path w="5855" h="9780" extrusionOk="0">
                  <a:moveTo>
                    <a:pt x="1312" y="0"/>
                  </a:moveTo>
                  <a:cubicBezTo>
                    <a:pt x="64" y="0"/>
                    <a:pt x="0" y="1723"/>
                    <a:pt x="700" y="3880"/>
                  </a:cubicBezTo>
                  <a:cubicBezTo>
                    <a:pt x="1996" y="7842"/>
                    <a:pt x="2250" y="9407"/>
                    <a:pt x="2309" y="9779"/>
                  </a:cubicBezTo>
                  <a:cubicBezTo>
                    <a:pt x="2563" y="9526"/>
                    <a:pt x="2816" y="9332"/>
                    <a:pt x="3114" y="9153"/>
                  </a:cubicBezTo>
                  <a:cubicBezTo>
                    <a:pt x="3054" y="8960"/>
                    <a:pt x="2741" y="7232"/>
                    <a:pt x="2369" y="5369"/>
                  </a:cubicBezTo>
                  <a:cubicBezTo>
                    <a:pt x="2131" y="4312"/>
                    <a:pt x="1564" y="2330"/>
                    <a:pt x="2250" y="2330"/>
                  </a:cubicBezTo>
                  <a:cubicBezTo>
                    <a:pt x="2935" y="2330"/>
                    <a:pt x="3561" y="3880"/>
                    <a:pt x="3799" y="5176"/>
                  </a:cubicBezTo>
                  <a:cubicBezTo>
                    <a:pt x="4112" y="7098"/>
                    <a:pt x="3859" y="8662"/>
                    <a:pt x="3859" y="8662"/>
                  </a:cubicBezTo>
                  <a:lnTo>
                    <a:pt x="3859" y="8721"/>
                  </a:lnTo>
                  <a:cubicBezTo>
                    <a:pt x="4052" y="8587"/>
                    <a:pt x="4306" y="8528"/>
                    <a:pt x="4484" y="8468"/>
                  </a:cubicBezTo>
                  <a:cubicBezTo>
                    <a:pt x="5855" y="6233"/>
                    <a:pt x="4544" y="468"/>
                    <a:pt x="1564" y="21"/>
                  </a:cubicBezTo>
                  <a:cubicBezTo>
                    <a:pt x="1475" y="7"/>
                    <a:pt x="1391" y="0"/>
                    <a:pt x="1312" y="0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1810427" y="3569529"/>
              <a:ext cx="164554" cy="307832"/>
            </a:xfrm>
            <a:custGeom>
              <a:avLst/>
              <a:gdLst/>
              <a:ahLst/>
              <a:cxnLst/>
              <a:rect l="l" t="t" r="r" b="b"/>
              <a:pathLst>
                <a:path w="5275" h="9868" extrusionOk="0">
                  <a:moveTo>
                    <a:pt x="2067" y="0"/>
                  </a:moveTo>
                  <a:cubicBezTo>
                    <a:pt x="1154" y="0"/>
                    <a:pt x="644" y="1452"/>
                    <a:pt x="433" y="3461"/>
                  </a:cubicBezTo>
                  <a:cubicBezTo>
                    <a:pt x="254" y="5830"/>
                    <a:pt x="60" y="8303"/>
                    <a:pt x="1" y="8556"/>
                  </a:cubicBezTo>
                  <a:cubicBezTo>
                    <a:pt x="313" y="8675"/>
                    <a:pt x="626" y="8809"/>
                    <a:pt x="865" y="8929"/>
                  </a:cubicBezTo>
                  <a:lnTo>
                    <a:pt x="939" y="8809"/>
                  </a:lnTo>
                  <a:cubicBezTo>
                    <a:pt x="939" y="8809"/>
                    <a:pt x="1312" y="7692"/>
                    <a:pt x="1684" y="5696"/>
                  </a:cubicBezTo>
                  <a:cubicBezTo>
                    <a:pt x="1836" y="4811"/>
                    <a:pt x="1816" y="2619"/>
                    <a:pt x="2370" y="2619"/>
                  </a:cubicBezTo>
                  <a:cubicBezTo>
                    <a:pt x="2469" y="2619"/>
                    <a:pt x="2587" y="2690"/>
                    <a:pt x="2727" y="2850"/>
                  </a:cubicBezTo>
                  <a:cubicBezTo>
                    <a:pt x="3233" y="3402"/>
                    <a:pt x="3174" y="5323"/>
                    <a:pt x="2861" y="6575"/>
                  </a:cubicBezTo>
                  <a:cubicBezTo>
                    <a:pt x="2429" y="8496"/>
                    <a:pt x="1490" y="9241"/>
                    <a:pt x="1490" y="9241"/>
                  </a:cubicBezTo>
                  <a:lnTo>
                    <a:pt x="1490" y="9301"/>
                  </a:lnTo>
                  <a:cubicBezTo>
                    <a:pt x="1744" y="9420"/>
                    <a:pt x="1982" y="9673"/>
                    <a:pt x="2235" y="9867"/>
                  </a:cubicBezTo>
                  <a:cubicBezTo>
                    <a:pt x="4351" y="8243"/>
                    <a:pt x="5274" y="1673"/>
                    <a:pt x="2667" y="184"/>
                  </a:cubicBezTo>
                  <a:cubicBezTo>
                    <a:pt x="2450" y="59"/>
                    <a:pt x="2250" y="0"/>
                    <a:pt x="2067" y="0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1518130" y="3824797"/>
              <a:ext cx="451267" cy="380392"/>
            </a:xfrm>
            <a:custGeom>
              <a:avLst/>
              <a:gdLst/>
              <a:ahLst/>
              <a:cxnLst/>
              <a:rect l="l" t="t" r="r" b="b"/>
              <a:pathLst>
                <a:path w="14466" h="12194" extrusionOk="0">
                  <a:moveTo>
                    <a:pt x="7330" y="1"/>
                  </a:moveTo>
                  <a:cubicBezTo>
                    <a:pt x="6391" y="1"/>
                    <a:pt x="5587" y="120"/>
                    <a:pt x="4901" y="373"/>
                  </a:cubicBezTo>
                  <a:cubicBezTo>
                    <a:pt x="4723" y="433"/>
                    <a:pt x="4469" y="492"/>
                    <a:pt x="4276" y="626"/>
                  </a:cubicBezTo>
                  <a:cubicBezTo>
                    <a:pt x="4037" y="746"/>
                    <a:pt x="3784" y="865"/>
                    <a:pt x="3531" y="1058"/>
                  </a:cubicBezTo>
                  <a:cubicBezTo>
                    <a:pt x="3233" y="1237"/>
                    <a:pt x="2980" y="1431"/>
                    <a:pt x="2726" y="1684"/>
                  </a:cubicBezTo>
                  <a:cubicBezTo>
                    <a:pt x="685" y="3472"/>
                    <a:pt x="0" y="6392"/>
                    <a:pt x="119" y="7509"/>
                  </a:cubicBezTo>
                  <a:cubicBezTo>
                    <a:pt x="179" y="7941"/>
                    <a:pt x="253" y="8254"/>
                    <a:pt x="373" y="8626"/>
                  </a:cubicBezTo>
                  <a:cubicBezTo>
                    <a:pt x="1237" y="9878"/>
                    <a:pt x="1669" y="10369"/>
                    <a:pt x="2726" y="11233"/>
                  </a:cubicBezTo>
                  <a:cubicBezTo>
                    <a:pt x="3724" y="11740"/>
                    <a:pt x="4961" y="12038"/>
                    <a:pt x="6510" y="12172"/>
                  </a:cubicBezTo>
                  <a:cubicBezTo>
                    <a:pt x="6738" y="12186"/>
                    <a:pt x="6966" y="12194"/>
                    <a:pt x="7195" y="12194"/>
                  </a:cubicBezTo>
                  <a:cubicBezTo>
                    <a:pt x="8838" y="12194"/>
                    <a:pt x="10482" y="11820"/>
                    <a:pt x="11724" y="11114"/>
                  </a:cubicBezTo>
                  <a:cubicBezTo>
                    <a:pt x="13408" y="10176"/>
                    <a:pt x="14466" y="8626"/>
                    <a:pt x="14153" y="6451"/>
                  </a:cubicBezTo>
                  <a:cubicBezTo>
                    <a:pt x="13899" y="4589"/>
                    <a:pt x="13035" y="2861"/>
                    <a:pt x="11605" y="1684"/>
                  </a:cubicBezTo>
                  <a:cubicBezTo>
                    <a:pt x="11352" y="1490"/>
                    <a:pt x="11114" y="1237"/>
                    <a:pt x="10860" y="1118"/>
                  </a:cubicBezTo>
                  <a:cubicBezTo>
                    <a:pt x="10682" y="999"/>
                    <a:pt x="10428" y="865"/>
                    <a:pt x="10235" y="746"/>
                  </a:cubicBezTo>
                  <a:cubicBezTo>
                    <a:pt x="9996" y="626"/>
                    <a:pt x="9683" y="492"/>
                    <a:pt x="9371" y="373"/>
                  </a:cubicBezTo>
                  <a:cubicBezTo>
                    <a:pt x="8745" y="194"/>
                    <a:pt x="8075" y="60"/>
                    <a:pt x="7330" y="1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1806715" y="3990911"/>
              <a:ext cx="44640" cy="41458"/>
            </a:xfrm>
            <a:custGeom>
              <a:avLst/>
              <a:gdLst/>
              <a:ahLst/>
              <a:cxnLst/>
              <a:rect l="l" t="t" r="r" b="b"/>
              <a:pathLst>
                <a:path w="1431" h="1329" extrusionOk="0">
                  <a:moveTo>
                    <a:pt x="710" y="0"/>
                  </a:moveTo>
                  <a:cubicBezTo>
                    <a:pt x="421" y="0"/>
                    <a:pt x="114" y="234"/>
                    <a:pt x="60" y="515"/>
                  </a:cubicBezTo>
                  <a:cubicBezTo>
                    <a:pt x="0" y="888"/>
                    <a:pt x="239" y="1201"/>
                    <a:pt x="552" y="1320"/>
                  </a:cubicBezTo>
                  <a:cubicBezTo>
                    <a:pt x="588" y="1326"/>
                    <a:pt x="624" y="1329"/>
                    <a:pt x="660" y="1329"/>
                  </a:cubicBezTo>
                  <a:cubicBezTo>
                    <a:pt x="984" y="1329"/>
                    <a:pt x="1249" y="1090"/>
                    <a:pt x="1356" y="754"/>
                  </a:cubicBezTo>
                  <a:cubicBezTo>
                    <a:pt x="1431" y="456"/>
                    <a:pt x="1177" y="83"/>
                    <a:pt x="805" y="9"/>
                  </a:cubicBezTo>
                  <a:cubicBezTo>
                    <a:pt x="774" y="3"/>
                    <a:pt x="742" y="0"/>
                    <a:pt x="710" y="0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1825775" y="3990193"/>
              <a:ext cx="34876" cy="23396"/>
            </a:xfrm>
            <a:custGeom>
              <a:avLst/>
              <a:gdLst/>
              <a:ahLst/>
              <a:cxnLst/>
              <a:rect l="l" t="t" r="r" b="b"/>
              <a:pathLst>
                <a:path w="1118" h="750" extrusionOk="0">
                  <a:moveTo>
                    <a:pt x="1055" y="0"/>
                  </a:moveTo>
                  <a:cubicBezTo>
                    <a:pt x="969" y="0"/>
                    <a:pt x="892" y="177"/>
                    <a:pt x="686" y="226"/>
                  </a:cubicBezTo>
                  <a:cubicBezTo>
                    <a:pt x="626" y="245"/>
                    <a:pt x="565" y="252"/>
                    <a:pt x="510" y="252"/>
                  </a:cubicBezTo>
                  <a:cubicBezTo>
                    <a:pt x="399" y="252"/>
                    <a:pt x="313" y="226"/>
                    <a:pt x="313" y="226"/>
                  </a:cubicBezTo>
                  <a:lnTo>
                    <a:pt x="313" y="226"/>
                  </a:lnTo>
                  <a:cubicBezTo>
                    <a:pt x="313" y="226"/>
                    <a:pt x="0" y="479"/>
                    <a:pt x="373" y="717"/>
                  </a:cubicBezTo>
                  <a:cubicBezTo>
                    <a:pt x="415" y="739"/>
                    <a:pt x="458" y="749"/>
                    <a:pt x="499" y="749"/>
                  </a:cubicBezTo>
                  <a:cubicBezTo>
                    <a:pt x="825" y="749"/>
                    <a:pt x="1118" y="151"/>
                    <a:pt x="1118" y="32"/>
                  </a:cubicBezTo>
                  <a:cubicBezTo>
                    <a:pt x="1095" y="10"/>
                    <a:pt x="1075" y="0"/>
                    <a:pt x="1055" y="0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1659381" y="3990942"/>
              <a:ext cx="40928" cy="39524"/>
            </a:xfrm>
            <a:custGeom>
              <a:avLst/>
              <a:gdLst/>
              <a:ahLst/>
              <a:cxnLst/>
              <a:rect l="l" t="t" r="r" b="b"/>
              <a:pathLst>
                <a:path w="1312" h="1267" extrusionOk="0">
                  <a:moveTo>
                    <a:pt x="704" y="1"/>
                  </a:moveTo>
                  <a:cubicBezTo>
                    <a:pt x="678" y="1"/>
                    <a:pt x="653" y="3"/>
                    <a:pt x="627" y="8"/>
                  </a:cubicBezTo>
                  <a:cubicBezTo>
                    <a:pt x="254" y="8"/>
                    <a:pt x="1" y="321"/>
                    <a:pt x="1" y="693"/>
                  </a:cubicBezTo>
                  <a:cubicBezTo>
                    <a:pt x="1" y="980"/>
                    <a:pt x="264" y="1267"/>
                    <a:pt x="594" y="1267"/>
                  </a:cubicBezTo>
                  <a:cubicBezTo>
                    <a:pt x="624" y="1267"/>
                    <a:pt x="655" y="1264"/>
                    <a:pt x="686" y="1259"/>
                  </a:cubicBezTo>
                  <a:cubicBezTo>
                    <a:pt x="1059" y="1259"/>
                    <a:pt x="1312" y="946"/>
                    <a:pt x="1312" y="634"/>
                  </a:cubicBezTo>
                  <a:cubicBezTo>
                    <a:pt x="1244" y="292"/>
                    <a:pt x="987" y="1"/>
                    <a:pt x="704" y="1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1649773" y="3986450"/>
              <a:ext cx="32880" cy="24644"/>
            </a:xfrm>
            <a:custGeom>
              <a:avLst/>
              <a:gdLst/>
              <a:ahLst/>
              <a:cxnLst/>
              <a:rect l="l" t="t" r="r" b="b"/>
              <a:pathLst>
                <a:path w="1054" h="790" extrusionOk="0">
                  <a:moveTo>
                    <a:pt x="98" y="0"/>
                  </a:moveTo>
                  <a:cubicBezTo>
                    <a:pt x="83" y="0"/>
                    <a:pt x="70" y="10"/>
                    <a:pt x="56" y="33"/>
                  </a:cubicBezTo>
                  <a:cubicBezTo>
                    <a:pt x="0" y="88"/>
                    <a:pt x="216" y="790"/>
                    <a:pt x="595" y="790"/>
                  </a:cubicBezTo>
                  <a:cubicBezTo>
                    <a:pt x="623" y="790"/>
                    <a:pt x="652" y="786"/>
                    <a:pt x="681" y="778"/>
                  </a:cubicBezTo>
                  <a:cubicBezTo>
                    <a:pt x="1054" y="599"/>
                    <a:pt x="801" y="286"/>
                    <a:pt x="801" y="286"/>
                  </a:cubicBezTo>
                  <a:lnTo>
                    <a:pt x="801" y="286"/>
                  </a:lnTo>
                  <a:cubicBezTo>
                    <a:pt x="801" y="286"/>
                    <a:pt x="721" y="313"/>
                    <a:pt x="611" y="313"/>
                  </a:cubicBezTo>
                  <a:cubicBezTo>
                    <a:pt x="556" y="313"/>
                    <a:pt x="493" y="306"/>
                    <a:pt x="428" y="286"/>
                  </a:cubicBezTo>
                  <a:cubicBezTo>
                    <a:pt x="235" y="177"/>
                    <a:pt x="159" y="0"/>
                    <a:pt x="98" y="0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1727230" y="4012404"/>
              <a:ext cx="56276" cy="33160"/>
            </a:xfrm>
            <a:custGeom>
              <a:avLst/>
              <a:gdLst/>
              <a:ahLst/>
              <a:cxnLst/>
              <a:rect l="l" t="t" r="r" b="b"/>
              <a:pathLst>
                <a:path w="1804" h="1063" extrusionOk="0">
                  <a:moveTo>
                    <a:pt x="939" y="1"/>
                  </a:moveTo>
                  <a:cubicBezTo>
                    <a:pt x="577" y="1"/>
                    <a:pt x="192" y="64"/>
                    <a:pt x="120" y="199"/>
                  </a:cubicBezTo>
                  <a:cubicBezTo>
                    <a:pt x="1" y="437"/>
                    <a:pt x="627" y="1063"/>
                    <a:pt x="925" y="1063"/>
                  </a:cubicBezTo>
                  <a:cubicBezTo>
                    <a:pt x="1297" y="1063"/>
                    <a:pt x="1804" y="318"/>
                    <a:pt x="1610" y="139"/>
                  </a:cubicBezTo>
                  <a:cubicBezTo>
                    <a:pt x="1554" y="49"/>
                    <a:pt x="1256" y="1"/>
                    <a:pt x="939" y="1"/>
                  </a:cubicBezTo>
                  <a:close/>
                </a:path>
              </a:pathLst>
            </a:custGeom>
            <a:solidFill>
              <a:srgbClr val="F28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1697969" y="4041072"/>
              <a:ext cx="116201" cy="45389"/>
            </a:xfrm>
            <a:custGeom>
              <a:avLst/>
              <a:gdLst/>
              <a:ahLst/>
              <a:cxnLst/>
              <a:rect l="l" t="t" r="r" b="b"/>
              <a:pathLst>
                <a:path w="3725" h="1455" extrusionOk="0">
                  <a:moveTo>
                    <a:pt x="126" y="0"/>
                  </a:moveTo>
                  <a:cubicBezTo>
                    <a:pt x="110" y="0"/>
                    <a:pt x="92" y="7"/>
                    <a:pt x="75" y="25"/>
                  </a:cubicBezTo>
                  <a:cubicBezTo>
                    <a:pt x="0" y="25"/>
                    <a:pt x="0" y="84"/>
                    <a:pt x="0" y="144"/>
                  </a:cubicBezTo>
                  <a:cubicBezTo>
                    <a:pt x="0" y="144"/>
                    <a:pt x="0" y="204"/>
                    <a:pt x="75" y="338"/>
                  </a:cubicBezTo>
                  <a:cubicBezTo>
                    <a:pt x="135" y="457"/>
                    <a:pt x="194" y="636"/>
                    <a:pt x="313" y="829"/>
                  </a:cubicBezTo>
                  <a:cubicBezTo>
                    <a:pt x="447" y="889"/>
                    <a:pt x="507" y="1008"/>
                    <a:pt x="626" y="1082"/>
                  </a:cubicBezTo>
                  <a:cubicBezTo>
                    <a:pt x="686" y="1082"/>
                    <a:pt x="745" y="1142"/>
                    <a:pt x="820" y="1202"/>
                  </a:cubicBezTo>
                  <a:cubicBezTo>
                    <a:pt x="820" y="1202"/>
                    <a:pt x="939" y="1261"/>
                    <a:pt x="999" y="1261"/>
                  </a:cubicBezTo>
                  <a:cubicBezTo>
                    <a:pt x="1058" y="1321"/>
                    <a:pt x="1118" y="1321"/>
                    <a:pt x="1192" y="1321"/>
                  </a:cubicBezTo>
                  <a:cubicBezTo>
                    <a:pt x="1252" y="1380"/>
                    <a:pt x="1311" y="1380"/>
                    <a:pt x="1431" y="1380"/>
                  </a:cubicBezTo>
                  <a:cubicBezTo>
                    <a:pt x="1490" y="1380"/>
                    <a:pt x="1565" y="1455"/>
                    <a:pt x="1624" y="1455"/>
                  </a:cubicBezTo>
                  <a:lnTo>
                    <a:pt x="1863" y="1455"/>
                  </a:lnTo>
                  <a:lnTo>
                    <a:pt x="2056" y="1380"/>
                  </a:lnTo>
                  <a:lnTo>
                    <a:pt x="2310" y="1380"/>
                  </a:lnTo>
                  <a:cubicBezTo>
                    <a:pt x="2429" y="1321"/>
                    <a:pt x="2608" y="1321"/>
                    <a:pt x="2742" y="1261"/>
                  </a:cubicBezTo>
                  <a:cubicBezTo>
                    <a:pt x="2980" y="1142"/>
                    <a:pt x="3233" y="948"/>
                    <a:pt x="3352" y="770"/>
                  </a:cubicBezTo>
                  <a:cubicBezTo>
                    <a:pt x="3546" y="636"/>
                    <a:pt x="3606" y="457"/>
                    <a:pt x="3665" y="338"/>
                  </a:cubicBezTo>
                  <a:cubicBezTo>
                    <a:pt x="3665" y="263"/>
                    <a:pt x="3725" y="204"/>
                    <a:pt x="3725" y="204"/>
                  </a:cubicBezTo>
                  <a:lnTo>
                    <a:pt x="3725" y="144"/>
                  </a:lnTo>
                  <a:cubicBezTo>
                    <a:pt x="3725" y="84"/>
                    <a:pt x="3725" y="25"/>
                    <a:pt x="3665" y="25"/>
                  </a:cubicBezTo>
                  <a:cubicBezTo>
                    <a:pt x="3648" y="7"/>
                    <a:pt x="3630" y="0"/>
                    <a:pt x="3614" y="0"/>
                  </a:cubicBezTo>
                  <a:cubicBezTo>
                    <a:pt x="3576" y="0"/>
                    <a:pt x="3546" y="42"/>
                    <a:pt x="3546" y="84"/>
                  </a:cubicBezTo>
                  <a:lnTo>
                    <a:pt x="3486" y="84"/>
                  </a:lnTo>
                  <a:cubicBezTo>
                    <a:pt x="3486" y="144"/>
                    <a:pt x="3486" y="144"/>
                    <a:pt x="3427" y="204"/>
                  </a:cubicBezTo>
                  <a:cubicBezTo>
                    <a:pt x="3352" y="263"/>
                    <a:pt x="3233" y="397"/>
                    <a:pt x="3114" y="516"/>
                  </a:cubicBezTo>
                  <a:cubicBezTo>
                    <a:pt x="2980" y="636"/>
                    <a:pt x="2801" y="770"/>
                    <a:pt x="2548" y="889"/>
                  </a:cubicBezTo>
                  <a:cubicBezTo>
                    <a:pt x="2429" y="889"/>
                    <a:pt x="2369" y="948"/>
                    <a:pt x="2235" y="948"/>
                  </a:cubicBezTo>
                  <a:cubicBezTo>
                    <a:pt x="2175" y="948"/>
                    <a:pt x="2116" y="948"/>
                    <a:pt x="2056" y="1008"/>
                  </a:cubicBezTo>
                  <a:lnTo>
                    <a:pt x="1624" y="1008"/>
                  </a:lnTo>
                  <a:cubicBezTo>
                    <a:pt x="1565" y="1008"/>
                    <a:pt x="1490" y="948"/>
                    <a:pt x="1490" y="948"/>
                  </a:cubicBezTo>
                  <a:lnTo>
                    <a:pt x="1311" y="948"/>
                  </a:lnTo>
                  <a:cubicBezTo>
                    <a:pt x="1252" y="948"/>
                    <a:pt x="1192" y="889"/>
                    <a:pt x="1118" y="889"/>
                  </a:cubicBezTo>
                  <a:cubicBezTo>
                    <a:pt x="999" y="829"/>
                    <a:pt x="939" y="829"/>
                    <a:pt x="820" y="770"/>
                  </a:cubicBezTo>
                  <a:cubicBezTo>
                    <a:pt x="745" y="710"/>
                    <a:pt x="686" y="636"/>
                    <a:pt x="567" y="576"/>
                  </a:cubicBezTo>
                  <a:cubicBezTo>
                    <a:pt x="447" y="457"/>
                    <a:pt x="373" y="338"/>
                    <a:pt x="313" y="204"/>
                  </a:cubicBezTo>
                  <a:lnTo>
                    <a:pt x="194" y="84"/>
                  </a:lnTo>
                  <a:cubicBezTo>
                    <a:pt x="194" y="42"/>
                    <a:pt x="164" y="0"/>
                    <a:pt x="126" y="0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1899645" y="4684532"/>
              <a:ext cx="13507" cy="33036"/>
            </a:xfrm>
            <a:custGeom>
              <a:avLst/>
              <a:gdLst/>
              <a:ahLst/>
              <a:cxnLst/>
              <a:rect l="l" t="t" r="r" b="b"/>
              <a:pathLst>
                <a:path w="433" h="1059" extrusionOk="0">
                  <a:moveTo>
                    <a:pt x="1" y="1"/>
                  </a:moveTo>
                  <a:lnTo>
                    <a:pt x="1" y="120"/>
                  </a:lnTo>
                  <a:lnTo>
                    <a:pt x="61" y="120"/>
                  </a:lnTo>
                  <a:cubicBezTo>
                    <a:pt x="61" y="195"/>
                    <a:pt x="61" y="195"/>
                    <a:pt x="120" y="254"/>
                  </a:cubicBezTo>
                  <a:lnTo>
                    <a:pt x="120" y="373"/>
                  </a:lnTo>
                  <a:cubicBezTo>
                    <a:pt x="180" y="373"/>
                    <a:pt x="180" y="433"/>
                    <a:pt x="180" y="433"/>
                  </a:cubicBezTo>
                  <a:lnTo>
                    <a:pt x="180" y="567"/>
                  </a:lnTo>
                  <a:cubicBezTo>
                    <a:pt x="180" y="627"/>
                    <a:pt x="239" y="686"/>
                    <a:pt x="239" y="686"/>
                  </a:cubicBezTo>
                  <a:lnTo>
                    <a:pt x="239" y="805"/>
                  </a:lnTo>
                  <a:lnTo>
                    <a:pt x="239" y="865"/>
                  </a:lnTo>
                  <a:lnTo>
                    <a:pt x="239" y="999"/>
                  </a:lnTo>
                  <a:lnTo>
                    <a:pt x="239" y="1059"/>
                  </a:lnTo>
                  <a:lnTo>
                    <a:pt x="373" y="1059"/>
                  </a:lnTo>
                  <a:cubicBezTo>
                    <a:pt x="373" y="1059"/>
                    <a:pt x="433" y="999"/>
                    <a:pt x="433" y="865"/>
                  </a:cubicBezTo>
                  <a:lnTo>
                    <a:pt x="433" y="686"/>
                  </a:lnTo>
                  <a:lnTo>
                    <a:pt x="433" y="493"/>
                  </a:lnTo>
                  <a:cubicBezTo>
                    <a:pt x="373" y="433"/>
                    <a:pt x="373" y="373"/>
                    <a:pt x="314" y="314"/>
                  </a:cubicBezTo>
                  <a:cubicBezTo>
                    <a:pt x="314" y="254"/>
                    <a:pt x="239" y="195"/>
                    <a:pt x="239" y="120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1878276" y="4688275"/>
              <a:ext cx="13507" cy="34876"/>
            </a:xfrm>
            <a:custGeom>
              <a:avLst/>
              <a:gdLst/>
              <a:ahLst/>
              <a:cxnLst/>
              <a:rect l="l" t="t" r="r" b="b"/>
              <a:pathLst>
                <a:path w="433" h="1118" extrusionOk="0">
                  <a:moveTo>
                    <a:pt x="1" y="0"/>
                  </a:moveTo>
                  <a:lnTo>
                    <a:pt x="1" y="75"/>
                  </a:lnTo>
                  <a:lnTo>
                    <a:pt x="1" y="134"/>
                  </a:lnTo>
                  <a:cubicBezTo>
                    <a:pt x="60" y="134"/>
                    <a:pt x="60" y="194"/>
                    <a:pt x="60" y="194"/>
                  </a:cubicBezTo>
                  <a:cubicBezTo>
                    <a:pt x="60" y="253"/>
                    <a:pt x="120" y="253"/>
                    <a:pt x="120" y="253"/>
                  </a:cubicBezTo>
                  <a:lnTo>
                    <a:pt x="120" y="373"/>
                  </a:lnTo>
                  <a:cubicBezTo>
                    <a:pt x="179" y="373"/>
                    <a:pt x="179" y="447"/>
                    <a:pt x="179" y="507"/>
                  </a:cubicBezTo>
                  <a:lnTo>
                    <a:pt x="179" y="685"/>
                  </a:lnTo>
                  <a:lnTo>
                    <a:pt x="179" y="820"/>
                  </a:lnTo>
                  <a:lnTo>
                    <a:pt x="179" y="879"/>
                  </a:lnTo>
                  <a:cubicBezTo>
                    <a:pt x="179" y="998"/>
                    <a:pt x="254" y="1058"/>
                    <a:pt x="254" y="1058"/>
                  </a:cubicBezTo>
                  <a:cubicBezTo>
                    <a:pt x="254" y="1058"/>
                    <a:pt x="254" y="1117"/>
                    <a:pt x="314" y="1117"/>
                  </a:cubicBezTo>
                  <a:lnTo>
                    <a:pt x="314" y="1058"/>
                  </a:lnTo>
                  <a:cubicBezTo>
                    <a:pt x="314" y="1058"/>
                    <a:pt x="373" y="998"/>
                    <a:pt x="373" y="879"/>
                  </a:cubicBezTo>
                  <a:cubicBezTo>
                    <a:pt x="373" y="820"/>
                    <a:pt x="433" y="745"/>
                    <a:pt x="433" y="685"/>
                  </a:cubicBezTo>
                  <a:cubicBezTo>
                    <a:pt x="373" y="626"/>
                    <a:pt x="433" y="566"/>
                    <a:pt x="373" y="507"/>
                  </a:cubicBezTo>
                  <a:cubicBezTo>
                    <a:pt x="373" y="447"/>
                    <a:pt x="373" y="313"/>
                    <a:pt x="314" y="253"/>
                  </a:cubicBezTo>
                  <a:cubicBezTo>
                    <a:pt x="314" y="194"/>
                    <a:pt x="254" y="134"/>
                    <a:pt x="254" y="134"/>
                  </a:cubicBezTo>
                  <a:cubicBezTo>
                    <a:pt x="179" y="75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634300" y="4686403"/>
              <a:ext cx="15379" cy="31164"/>
            </a:xfrm>
            <a:custGeom>
              <a:avLst/>
              <a:gdLst/>
              <a:ahLst/>
              <a:cxnLst/>
              <a:rect l="l" t="t" r="r" b="b"/>
              <a:pathLst>
                <a:path w="493" h="999" extrusionOk="0">
                  <a:moveTo>
                    <a:pt x="60" y="1"/>
                  </a:moveTo>
                  <a:cubicBezTo>
                    <a:pt x="0" y="60"/>
                    <a:pt x="60" y="60"/>
                    <a:pt x="60" y="60"/>
                  </a:cubicBezTo>
                  <a:cubicBezTo>
                    <a:pt x="60" y="60"/>
                    <a:pt x="60" y="135"/>
                    <a:pt x="120" y="194"/>
                  </a:cubicBezTo>
                  <a:cubicBezTo>
                    <a:pt x="179" y="254"/>
                    <a:pt x="179" y="313"/>
                    <a:pt x="179" y="313"/>
                  </a:cubicBezTo>
                  <a:cubicBezTo>
                    <a:pt x="179" y="373"/>
                    <a:pt x="254" y="373"/>
                    <a:pt x="254" y="433"/>
                  </a:cubicBezTo>
                  <a:lnTo>
                    <a:pt x="254" y="507"/>
                  </a:lnTo>
                  <a:lnTo>
                    <a:pt x="254" y="567"/>
                  </a:lnTo>
                  <a:cubicBezTo>
                    <a:pt x="313" y="567"/>
                    <a:pt x="254" y="626"/>
                    <a:pt x="313" y="626"/>
                  </a:cubicBezTo>
                  <a:lnTo>
                    <a:pt x="313" y="686"/>
                  </a:lnTo>
                  <a:lnTo>
                    <a:pt x="313" y="805"/>
                  </a:lnTo>
                  <a:lnTo>
                    <a:pt x="313" y="939"/>
                  </a:lnTo>
                  <a:cubicBezTo>
                    <a:pt x="313" y="999"/>
                    <a:pt x="313" y="999"/>
                    <a:pt x="373" y="999"/>
                  </a:cubicBezTo>
                  <a:lnTo>
                    <a:pt x="373" y="939"/>
                  </a:lnTo>
                  <a:cubicBezTo>
                    <a:pt x="373" y="939"/>
                    <a:pt x="432" y="939"/>
                    <a:pt x="432" y="805"/>
                  </a:cubicBezTo>
                  <a:lnTo>
                    <a:pt x="492" y="745"/>
                  </a:lnTo>
                  <a:lnTo>
                    <a:pt x="492" y="626"/>
                  </a:lnTo>
                  <a:lnTo>
                    <a:pt x="492" y="567"/>
                  </a:lnTo>
                  <a:lnTo>
                    <a:pt x="432" y="433"/>
                  </a:lnTo>
                  <a:cubicBezTo>
                    <a:pt x="432" y="373"/>
                    <a:pt x="432" y="313"/>
                    <a:pt x="373" y="254"/>
                  </a:cubicBezTo>
                  <a:cubicBezTo>
                    <a:pt x="373" y="194"/>
                    <a:pt x="313" y="135"/>
                    <a:pt x="254" y="135"/>
                  </a:cubicBezTo>
                  <a:cubicBezTo>
                    <a:pt x="179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612931" y="4688275"/>
              <a:ext cx="13507" cy="29292"/>
            </a:xfrm>
            <a:custGeom>
              <a:avLst/>
              <a:gdLst/>
              <a:ahLst/>
              <a:cxnLst/>
              <a:rect l="l" t="t" r="r" b="b"/>
              <a:pathLst>
                <a:path w="433" h="939" extrusionOk="0">
                  <a:moveTo>
                    <a:pt x="0" y="0"/>
                  </a:moveTo>
                  <a:cubicBezTo>
                    <a:pt x="0" y="75"/>
                    <a:pt x="0" y="75"/>
                    <a:pt x="60" y="134"/>
                  </a:cubicBezTo>
                  <a:lnTo>
                    <a:pt x="119" y="194"/>
                  </a:lnTo>
                  <a:lnTo>
                    <a:pt x="119" y="253"/>
                  </a:lnTo>
                  <a:lnTo>
                    <a:pt x="194" y="313"/>
                  </a:lnTo>
                  <a:lnTo>
                    <a:pt x="194" y="373"/>
                  </a:lnTo>
                  <a:cubicBezTo>
                    <a:pt x="253" y="447"/>
                    <a:pt x="253" y="447"/>
                    <a:pt x="253" y="507"/>
                  </a:cubicBezTo>
                  <a:lnTo>
                    <a:pt x="253" y="566"/>
                  </a:lnTo>
                  <a:lnTo>
                    <a:pt x="253" y="626"/>
                  </a:lnTo>
                  <a:lnTo>
                    <a:pt x="253" y="685"/>
                  </a:lnTo>
                  <a:lnTo>
                    <a:pt x="253" y="745"/>
                  </a:lnTo>
                  <a:lnTo>
                    <a:pt x="253" y="879"/>
                  </a:lnTo>
                  <a:cubicBezTo>
                    <a:pt x="253" y="939"/>
                    <a:pt x="313" y="939"/>
                    <a:pt x="313" y="939"/>
                  </a:cubicBezTo>
                  <a:lnTo>
                    <a:pt x="373" y="939"/>
                  </a:lnTo>
                  <a:cubicBezTo>
                    <a:pt x="373" y="939"/>
                    <a:pt x="373" y="879"/>
                    <a:pt x="432" y="745"/>
                  </a:cubicBezTo>
                  <a:lnTo>
                    <a:pt x="432" y="685"/>
                  </a:lnTo>
                  <a:lnTo>
                    <a:pt x="432" y="626"/>
                  </a:lnTo>
                  <a:lnTo>
                    <a:pt x="432" y="507"/>
                  </a:lnTo>
                  <a:lnTo>
                    <a:pt x="432" y="447"/>
                  </a:lnTo>
                  <a:cubicBezTo>
                    <a:pt x="432" y="313"/>
                    <a:pt x="373" y="313"/>
                    <a:pt x="373" y="253"/>
                  </a:cubicBezTo>
                  <a:cubicBezTo>
                    <a:pt x="313" y="194"/>
                    <a:pt x="313" y="134"/>
                    <a:pt x="253" y="134"/>
                  </a:cubicBezTo>
                  <a:cubicBezTo>
                    <a:pt x="194" y="0"/>
                    <a:pt x="119" y="0"/>
                    <a:pt x="119" y="0"/>
                  </a:cubicBez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1746758" y="4202631"/>
              <a:ext cx="65572" cy="61828"/>
            </a:xfrm>
            <a:custGeom>
              <a:avLst/>
              <a:gdLst/>
              <a:ahLst/>
              <a:cxnLst/>
              <a:rect l="l" t="t" r="r" b="b"/>
              <a:pathLst>
                <a:path w="2102" h="1982" extrusionOk="0">
                  <a:moveTo>
                    <a:pt x="299" y="373"/>
                  </a:moveTo>
                  <a:cubicBezTo>
                    <a:pt x="433" y="373"/>
                    <a:pt x="611" y="492"/>
                    <a:pt x="805" y="552"/>
                  </a:cubicBezTo>
                  <a:cubicBezTo>
                    <a:pt x="984" y="671"/>
                    <a:pt x="1237" y="864"/>
                    <a:pt x="1416" y="984"/>
                  </a:cubicBezTo>
                  <a:cubicBezTo>
                    <a:pt x="1490" y="1118"/>
                    <a:pt x="1610" y="1177"/>
                    <a:pt x="1610" y="1296"/>
                  </a:cubicBezTo>
                  <a:cubicBezTo>
                    <a:pt x="1669" y="1356"/>
                    <a:pt x="1669" y="1416"/>
                    <a:pt x="1610" y="1550"/>
                  </a:cubicBezTo>
                  <a:lnTo>
                    <a:pt x="1416" y="1550"/>
                  </a:lnTo>
                  <a:cubicBezTo>
                    <a:pt x="1297" y="1490"/>
                    <a:pt x="1178" y="1416"/>
                    <a:pt x="1044" y="1296"/>
                  </a:cubicBezTo>
                  <a:cubicBezTo>
                    <a:pt x="865" y="1177"/>
                    <a:pt x="671" y="924"/>
                    <a:pt x="552" y="745"/>
                  </a:cubicBezTo>
                  <a:cubicBezTo>
                    <a:pt x="433" y="611"/>
                    <a:pt x="373" y="432"/>
                    <a:pt x="299" y="373"/>
                  </a:cubicBezTo>
                  <a:close/>
                  <a:moveTo>
                    <a:pt x="179" y="0"/>
                  </a:moveTo>
                  <a:lnTo>
                    <a:pt x="1" y="119"/>
                  </a:lnTo>
                  <a:lnTo>
                    <a:pt x="1" y="179"/>
                  </a:lnTo>
                  <a:lnTo>
                    <a:pt x="1" y="373"/>
                  </a:lnTo>
                  <a:cubicBezTo>
                    <a:pt x="60" y="552"/>
                    <a:pt x="120" y="745"/>
                    <a:pt x="239" y="924"/>
                  </a:cubicBezTo>
                  <a:cubicBezTo>
                    <a:pt x="433" y="1177"/>
                    <a:pt x="552" y="1416"/>
                    <a:pt x="805" y="1609"/>
                  </a:cubicBezTo>
                  <a:cubicBezTo>
                    <a:pt x="924" y="1728"/>
                    <a:pt x="1044" y="1862"/>
                    <a:pt x="1237" y="1922"/>
                  </a:cubicBezTo>
                  <a:cubicBezTo>
                    <a:pt x="1356" y="1982"/>
                    <a:pt x="1416" y="1982"/>
                    <a:pt x="1610" y="1982"/>
                  </a:cubicBezTo>
                  <a:cubicBezTo>
                    <a:pt x="1669" y="1982"/>
                    <a:pt x="1729" y="1922"/>
                    <a:pt x="1788" y="1922"/>
                  </a:cubicBezTo>
                  <a:lnTo>
                    <a:pt x="1922" y="1788"/>
                  </a:lnTo>
                  <a:cubicBezTo>
                    <a:pt x="1982" y="1728"/>
                    <a:pt x="2042" y="1609"/>
                    <a:pt x="2042" y="1490"/>
                  </a:cubicBezTo>
                  <a:cubicBezTo>
                    <a:pt x="2101" y="1356"/>
                    <a:pt x="2042" y="1237"/>
                    <a:pt x="2042" y="1118"/>
                  </a:cubicBezTo>
                  <a:cubicBezTo>
                    <a:pt x="1922" y="924"/>
                    <a:pt x="1788" y="805"/>
                    <a:pt x="1669" y="671"/>
                  </a:cubicBezTo>
                  <a:cubicBezTo>
                    <a:pt x="1416" y="492"/>
                    <a:pt x="1178" y="373"/>
                    <a:pt x="924" y="239"/>
                  </a:cubicBezTo>
                  <a:cubicBezTo>
                    <a:pt x="492" y="60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1688673" y="4202631"/>
              <a:ext cx="63700" cy="61828"/>
            </a:xfrm>
            <a:custGeom>
              <a:avLst/>
              <a:gdLst/>
              <a:ahLst/>
              <a:cxnLst/>
              <a:rect l="l" t="t" r="r" b="b"/>
              <a:pathLst>
                <a:path w="2042" h="1982" extrusionOk="0">
                  <a:moveTo>
                    <a:pt x="1729" y="373"/>
                  </a:moveTo>
                  <a:cubicBezTo>
                    <a:pt x="1729" y="432"/>
                    <a:pt x="1609" y="611"/>
                    <a:pt x="1490" y="745"/>
                  </a:cubicBezTo>
                  <a:cubicBezTo>
                    <a:pt x="1356" y="924"/>
                    <a:pt x="1177" y="1177"/>
                    <a:pt x="984" y="1296"/>
                  </a:cubicBezTo>
                  <a:cubicBezTo>
                    <a:pt x="865" y="1416"/>
                    <a:pt x="745" y="1490"/>
                    <a:pt x="671" y="1550"/>
                  </a:cubicBezTo>
                  <a:lnTo>
                    <a:pt x="492" y="1550"/>
                  </a:lnTo>
                  <a:cubicBezTo>
                    <a:pt x="433" y="1416"/>
                    <a:pt x="373" y="1356"/>
                    <a:pt x="433" y="1296"/>
                  </a:cubicBezTo>
                  <a:cubicBezTo>
                    <a:pt x="433" y="1177"/>
                    <a:pt x="552" y="1118"/>
                    <a:pt x="611" y="984"/>
                  </a:cubicBezTo>
                  <a:cubicBezTo>
                    <a:pt x="865" y="864"/>
                    <a:pt x="1043" y="671"/>
                    <a:pt x="1297" y="552"/>
                  </a:cubicBezTo>
                  <a:cubicBezTo>
                    <a:pt x="1490" y="492"/>
                    <a:pt x="1609" y="373"/>
                    <a:pt x="1729" y="373"/>
                  </a:cubicBezTo>
                  <a:close/>
                  <a:moveTo>
                    <a:pt x="1922" y="0"/>
                  </a:moveTo>
                  <a:cubicBezTo>
                    <a:pt x="1922" y="0"/>
                    <a:pt x="1609" y="60"/>
                    <a:pt x="1118" y="239"/>
                  </a:cubicBezTo>
                  <a:cubicBezTo>
                    <a:pt x="924" y="373"/>
                    <a:pt x="611" y="492"/>
                    <a:pt x="373" y="671"/>
                  </a:cubicBezTo>
                  <a:cubicBezTo>
                    <a:pt x="239" y="805"/>
                    <a:pt x="120" y="924"/>
                    <a:pt x="60" y="1118"/>
                  </a:cubicBezTo>
                  <a:cubicBezTo>
                    <a:pt x="0" y="1237"/>
                    <a:pt x="0" y="1356"/>
                    <a:pt x="0" y="1490"/>
                  </a:cubicBezTo>
                  <a:cubicBezTo>
                    <a:pt x="0" y="1609"/>
                    <a:pt x="60" y="1728"/>
                    <a:pt x="120" y="1788"/>
                  </a:cubicBezTo>
                  <a:cubicBezTo>
                    <a:pt x="179" y="1788"/>
                    <a:pt x="239" y="1922"/>
                    <a:pt x="298" y="1922"/>
                  </a:cubicBezTo>
                  <a:cubicBezTo>
                    <a:pt x="373" y="1982"/>
                    <a:pt x="433" y="1982"/>
                    <a:pt x="492" y="1982"/>
                  </a:cubicBezTo>
                  <a:cubicBezTo>
                    <a:pt x="611" y="1982"/>
                    <a:pt x="745" y="1982"/>
                    <a:pt x="805" y="1922"/>
                  </a:cubicBezTo>
                  <a:cubicBezTo>
                    <a:pt x="984" y="1862"/>
                    <a:pt x="1118" y="1728"/>
                    <a:pt x="1237" y="1609"/>
                  </a:cubicBezTo>
                  <a:cubicBezTo>
                    <a:pt x="1490" y="1416"/>
                    <a:pt x="1669" y="1177"/>
                    <a:pt x="1788" y="924"/>
                  </a:cubicBezTo>
                  <a:cubicBezTo>
                    <a:pt x="1922" y="745"/>
                    <a:pt x="1982" y="552"/>
                    <a:pt x="2041" y="373"/>
                  </a:cubicBezTo>
                  <a:lnTo>
                    <a:pt x="2041" y="179"/>
                  </a:lnTo>
                  <a:lnTo>
                    <a:pt x="2041" y="119"/>
                  </a:lnTo>
                  <a:lnTo>
                    <a:pt x="1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1744450" y="4208215"/>
              <a:ext cx="58116" cy="85069"/>
            </a:xfrm>
            <a:custGeom>
              <a:avLst/>
              <a:gdLst/>
              <a:ahLst/>
              <a:cxnLst/>
              <a:rect l="l" t="t" r="r" b="b"/>
              <a:pathLst>
                <a:path w="1863" h="2727" extrusionOk="0">
                  <a:moveTo>
                    <a:pt x="134" y="0"/>
                  </a:moveTo>
                  <a:cubicBezTo>
                    <a:pt x="75" y="0"/>
                    <a:pt x="0" y="60"/>
                    <a:pt x="0" y="119"/>
                  </a:cubicBezTo>
                  <a:lnTo>
                    <a:pt x="0" y="253"/>
                  </a:lnTo>
                  <a:cubicBezTo>
                    <a:pt x="0" y="313"/>
                    <a:pt x="0" y="432"/>
                    <a:pt x="75" y="626"/>
                  </a:cubicBezTo>
                  <a:lnTo>
                    <a:pt x="75" y="864"/>
                  </a:lnTo>
                  <a:cubicBezTo>
                    <a:pt x="134" y="939"/>
                    <a:pt x="134" y="1058"/>
                    <a:pt x="134" y="1117"/>
                  </a:cubicBezTo>
                  <a:cubicBezTo>
                    <a:pt x="194" y="1237"/>
                    <a:pt x="194" y="1311"/>
                    <a:pt x="253" y="1430"/>
                  </a:cubicBezTo>
                  <a:cubicBezTo>
                    <a:pt x="313" y="1549"/>
                    <a:pt x="313" y="1609"/>
                    <a:pt x="373" y="1743"/>
                  </a:cubicBezTo>
                  <a:cubicBezTo>
                    <a:pt x="447" y="1803"/>
                    <a:pt x="507" y="1922"/>
                    <a:pt x="566" y="1981"/>
                  </a:cubicBezTo>
                  <a:cubicBezTo>
                    <a:pt x="626" y="2116"/>
                    <a:pt x="685" y="2175"/>
                    <a:pt x="745" y="2235"/>
                  </a:cubicBezTo>
                  <a:cubicBezTo>
                    <a:pt x="820" y="2294"/>
                    <a:pt x="939" y="2354"/>
                    <a:pt x="998" y="2428"/>
                  </a:cubicBezTo>
                  <a:cubicBezTo>
                    <a:pt x="1058" y="2488"/>
                    <a:pt x="1118" y="2548"/>
                    <a:pt x="1252" y="2548"/>
                  </a:cubicBezTo>
                  <a:cubicBezTo>
                    <a:pt x="1371" y="2667"/>
                    <a:pt x="1490" y="2667"/>
                    <a:pt x="1624" y="2667"/>
                  </a:cubicBezTo>
                  <a:cubicBezTo>
                    <a:pt x="1684" y="2726"/>
                    <a:pt x="1743" y="2726"/>
                    <a:pt x="1743" y="2726"/>
                  </a:cubicBezTo>
                  <a:cubicBezTo>
                    <a:pt x="1803" y="2726"/>
                    <a:pt x="1862" y="2667"/>
                    <a:pt x="1862" y="2607"/>
                  </a:cubicBezTo>
                  <a:cubicBezTo>
                    <a:pt x="1862" y="2548"/>
                    <a:pt x="1862" y="2488"/>
                    <a:pt x="1803" y="2488"/>
                  </a:cubicBezTo>
                  <a:cubicBezTo>
                    <a:pt x="1803" y="2488"/>
                    <a:pt x="1743" y="2488"/>
                    <a:pt x="1684" y="2428"/>
                  </a:cubicBezTo>
                  <a:cubicBezTo>
                    <a:pt x="1624" y="2428"/>
                    <a:pt x="1624" y="2428"/>
                    <a:pt x="1564" y="2354"/>
                  </a:cubicBezTo>
                  <a:cubicBezTo>
                    <a:pt x="1490" y="2354"/>
                    <a:pt x="1430" y="2294"/>
                    <a:pt x="1371" y="2294"/>
                  </a:cubicBezTo>
                  <a:cubicBezTo>
                    <a:pt x="1371" y="2235"/>
                    <a:pt x="1311" y="2175"/>
                    <a:pt x="1252" y="2116"/>
                  </a:cubicBezTo>
                  <a:cubicBezTo>
                    <a:pt x="1192" y="2116"/>
                    <a:pt x="1118" y="1981"/>
                    <a:pt x="1058" y="1981"/>
                  </a:cubicBezTo>
                  <a:cubicBezTo>
                    <a:pt x="998" y="1862"/>
                    <a:pt x="939" y="1803"/>
                    <a:pt x="939" y="1743"/>
                  </a:cubicBezTo>
                  <a:cubicBezTo>
                    <a:pt x="879" y="1683"/>
                    <a:pt x="820" y="1609"/>
                    <a:pt x="745" y="1490"/>
                  </a:cubicBezTo>
                  <a:cubicBezTo>
                    <a:pt x="745" y="1430"/>
                    <a:pt x="685" y="1371"/>
                    <a:pt x="626" y="1237"/>
                  </a:cubicBezTo>
                  <a:cubicBezTo>
                    <a:pt x="626" y="1177"/>
                    <a:pt x="566" y="1117"/>
                    <a:pt x="566" y="998"/>
                  </a:cubicBezTo>
                  <a:cubicBezTo>
                    <a:pt x="507" y="939"/>
                    <a:pt x="507" y="864"/>
                    <a:pt x="447" y="745"/>
                  </a:cubicBezTo>
                  <a:cubicBezTo>
                    <a:pt x="447" y="685"/>
                    <a:pt x="373" y="626"/>
                    <a:pt x="373" y="566"/>
                  </a:cubicBezTo>
                  <a:cubicBezTo>
                    <a:pt x="313" y="432"/>
                    <a:pt x="313" y="313"/>
                    <a:pt x="313" y="194"/>
                  </a:cubicBezTo>
                  <a:cubicBezTo>
                    <a:pt x="253" y="119"/>
                    <a:pt x="253" y="60"/>
                    <a:pt x="253" y="60"/>
                  </a:cubicBezTo>
                  <a:cubicBezTo>
                    <a:pt x="253" y="0"/>
                    <a:pt x="194" y="0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1705861" y="4211927"/>
              <a:ext cx="46512" cy="79017"/>
            </a:xfrm>
            <a:custGeom>
              <a:avLst/>
              <a:gdLst/>
              <a:ahLst/>
              <a:cxnLst/>
              <a:rect l="l" t="t" r="r" b="b"/>
              <a:pathLst>
                <a:path w="1491" h="2533" extrusionOk="0">
                  <a:moveTo>
                    <a:pt x="1371" y="0"/>
                  </a:moveTo>
                  <a:cubicBezTo>
                    <a:pt x="1371" y="0"/>
                    <a:pt x="1312" y="0"/>
                    <a:pt x="1312" y="75"/>
                  </a:cubicBezTo>
                  <a:cubicBezTo>
                    <a:pt x="1312" y="75"/>
                    <a:pt x="1312" y="134"/>
                    <a:pt x="1237" y="194"/>
                  </a:cubicBezTo>
                  <a:lnTo>
                    <a:pt x="1237" y="313"/>
                  </a:lnTo>
                  <a:cubicBezTo>
                    <a:pt x="1178" y="373"/>
                    <a:pt x="1178" y="373"/>
                    <a:pt x="1178" y="447"/>
                  </a:cubicBezTo>
                  <a:cubicBezTo>
                    <a:pt x="1118" y="507"/>
                    <a:pt x="1118" y="566"/>
                    <a:pt x="1118" y="626"/>
                  </a:cubicBezTo>
                  <a:cubicBezTo>
                    <a:pt x="1058" y="686"/>
                    <a:pt x="1058" y="745"/>
                    <a:pt x="999" y="879"/>
                  </a:cubicBezTo>
                  <a:cubicBezTo>
                    <a:pt x="999" y="939"/>
                    <a:pt x="939" y="998"/>
                    <a:pt x="939" y="1058"/>
                  </a:cubicBezTo>
                  <a:cubicBezTo>
                    <a:pt x="865" y="1118"/>
                    <a:pt x="805" y="1192"/>
                    <a:pt x="805" y="1252"/>
                  </a:cubicBezTo>
                  <a:cubicBezTo>
                    <a:pt x="686" y="1430"/>
                    <a:pt x="626" y="1564"/>
                    <a:pt x="492" y="1684"/>
                  </a:cubicBezTo>
                  <a:cubicBezTo>
                    <a:pt x="433" y="1803"/>
                    <a:pt x="373" y="1937"/>
                    <a:pt x="254" y="1997"/>
                  </a:cubicBezTo>
                  <a:cubicBezTo>
                    <a:pt x="120" y="2175"/>
                    <a:pt x="1" y="2309"/>
                    <a:pt x="1" y="2309"/>
                  </a:cubicBezTo>
                  <a:cubicBezTo>
                    <a:pt x="1" y="2369"/>
                    <a:pt x="1" y="2429"/>
                    <a:pt x="60" y="2488"/>
                  </a:cubicBezTo>
                  <a:cubicBezTo>
                    <a:pt x="60" y="2518"/>
                    <a:pt x="75" y="2533"/>
                    <a:pt x="99" y="2533"/>
                  </a:cubicBezTo>
                  <a:cubicBezTo>
                    <a:pt x="124" y="2533"/>
                    <a:pt x="157" y="2518"/>
                    <a:pt x="194" y="2488"/>
                  </a:cubicBezTo>
                  <a:cubicBezTo>
                    <a:pt x="194" y="2488"/>
                    <a:pt x="314" y="2429"/>
                    <a:pt x="567" y="2235"/>
                  </a:cubicBezTo>
                  <a:cubicBezTo>
                    <a:pt x="626" y="2175"/>
                    <a:pt x="746" y="2056"/>
                    <a:pt x="865" y="1937"/>
                  </a:cubicBezTo>
                  <a:cubicBezTo>
                    <a:pt x="939" y="1862"/>
                    <a:pt x="939" y="1803"/>
                    <a:pt x="999" y="1684"/>
                  </a:cubicBezTo>
                  <a:lnTo>
                    <a:pt x="1178" y="1490"/>
                  </a:lnTo>
                  <a:cubicBezTo>
                    <a:pt x="1237" y="1311"/>
                    <a:pt x="1312" y="1192"/>
                    <a:pt x="1371" y="998"/>
                  </a:cubicBezTo>
                  <a:cubicBezTo>
                    <a:pt x="1431" y="939"/>
                    <a:pt x="1431" y="820"/>
                    <a:pt x="1431" y="745"/>
                  </a:cubicBezTo>
                  <a:cubicBezTo>
                    <a:pt x="1490" y="686"/>
                    <a:pt x="1490" y="626"/>
                    <a:pt x="1490" y="566"/>
                  </a:cubicBezTo>
                  <a:lnTo>
                    <a:pt x="1490" y="194"/>
                  </a:lnTo>
                  <a:lnTo>
                    <a:pt x="1490" y="75"/>
                  </a:lnTo>
                  <a:cubicBezTo>
                    <a:pt x="1490" y="0"/>
                    <a:pt x="1431" y="0"/>
                    <a:pt x="13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1595712" y="4167755"/>
              <a:ext cx="297943" cy="48383"/>
            </a:xfrm>
            <a:custGeom>
              <a:avLst/>
              <a:gdLst/>
              <a:ahLst/>
              <a:cxnLst/>
              <a:rect l="l" t="t" r="r" b="b"/>
              <a:pathLst>
                <a:path w="9551" h="1551" extrusionOk="0">
                  <a:moveTo>
                    <a:pt x="9431" y="1"/>
                  </a:moveTo>
                  <a:cubicBezTo>
                    <a:pt x="9431" y="1"/>
                    <a:pt x="9372" y="1"/>
                    <a:pt x="9312" y="61"/>
                  </a:cubicBezTo>
                  <a:cubicBezTo>
                    <a:pt x="9237" y="61"/>
                    <a:pt x="9178" y="120"/>
                    <a:pt x="9059" y="180"/>
                  </a:cubicBezTo>
                  <a:cubicBezTo>
                    <a:pt x="8805" y="299"/>
                    <a:pt x="8433" y="433"/>
                    <a:pt x="8001" y="552"/>
                  </a:cubicBezTo>
                  <a:cubicBezTo>
                    <a:pt x="7822" y="671"/>
                    <a:pt x="7569" y="746"/>
                    <a:pt x="7316" y="805"/>
                  </a:cubicBezTo>
                  <a:cubicBezTo>
                    <a:pt x="7077" y="805"/>
                    <a:pt x="6824" y="865"/>
                    <a:pt x="6511" y="925"/>
                  </a:cubicBezTo>
                  <a:cubicBezTo>
                    <a:pt x="6392" y="984"/>
                    <a:pt x="6258" y="984"/>
                    <a:pt x="6079" y="984"/>
                  </a:cubicBezTo>
                  <a:cubicBezTo>
                    <a:pt x="5960" y="984"/>
                    <a:pt x="5826" y="1044"/>
                    <a:pt x="5647" y="1044"/>
                  </a:cubicBezTo>
                  <a:cubicBezTo>
                    <a:pt x="5334" y="1044"/>
                    <a:pt x="5081" y="1044"/>
                    <a:pt x="4768" y="1118"/>
                  </a:cubicBezTo>
                  <a:lnTo>
                    <a:pt x="3845" y="1118"/>
                  </a:lnTo>
                  <a:cubicBezTo>
                    <a:pt x="3725" y="1044"/>
                    <a:pt x="3532" y="1044"/>
                    <a:pt x="3413" y="1044"/>
                  </a:cubicBezTo>
                  <a:cubicBezTo>
                    <a:pt x="3278" y="1044"/>
                    <a:pt x="3159" y="1044"/>
                    <a:pt x="2980" y="984"/>
                  </a:cubicBezTo>
                  <a:cubicBezTo>
                    <a:pt x="2727" y="984"/>
                    <a:pt x="2414" y="925"/>
                    <a:pt x="2161" y="865"/>
                  </a:cubicBezTo>
                  <a:cubicBezTo>
                    <a:pt x="1923" y="805"/>
                    <a:pt x="1669" y="746"/>
                    <a:pt x="1491" y="671"/>
                  </a:cubicBezTo>
                  <a:cubicBezTo>
                    <a:pt x="1237" y="612"/>
                    <a:pt x="1044" y="552"/>
                    <a:pt x="865" y="493"/>
                  </a:cubicBezTo>
                  <a:cubicBezTo>
                    <a:pt x="746" y="433"/>
                    <a:pt x="552" y="373"/>
                    <a:pt x="433" y="299"/>
                  </a:cubicBezTo>
                  <a:cubicBezTo>
                    <a:pt x="180" y="180"/>
                    <a:pt x="61" y="120"/>
                    <a:pt x="61" y="120"/>
                  </a:cubicBezTo>
                  <a:lnTo>
                    <a:pt x="1" y="120"/>
                  </a:lnTo>
                  <a:lnTo>
                    <a:pt x="1" y="180"/>
                  </a:lnTo>
                  <a:cubicBezTo>
                    <a:pt x="1" y="180"/>
                    <a:pt x="120" y="299"/>
                    <a:pt x="373" y="433"/>
                  </a:cubicBezTo>
                  <a:cubicBezTo>
                    <a:pt x="612" y="552"/>
                    <a:pt x="925" y="746"/>
                    <a:pt x="1357" y="925"/>
                  </a:cubicBezTo>
                  <a:cubicBezTo>
                    <a:pt x="1610" y="1044"/>
                    <a:pt x="1863" y="1118"/>
                    <a:pt x="2102" y="1178"/>
                  </a:cubicBezTo>
                  <a:cubicBezTo>
                    <a:pt x="2355" y="1237"/>
                    <a:pt x="2668" y="1357"/>
                    <a:pt x="2906" y="1357"/>
                  </a:cubicBezTo>
                  <a:cubicBezTo>
                    <a:pt x="3100" y="1416"/>
                    <a:pt x="3219" y="1416"/>
                    <a:pt x="3353" y="1416"/>
                  </a:cubicBezTo>
                  <a:cubicBezTo>
                    <a:pt x="3532" y="1491"/>
                    <a:pt x="3651" y="1491"/>
                    <a:pt x="3845" y="1491"/>
                  </a:cubicBezTo>
                  <a:lnTo>
                    <a:pt x="4098" y="1491"/>
                  </a:lnTo>
                  <a:lnTo>
                    <a:pt x="4277" y="1550"/>
                  </a:lnTo>
                  <a:lnTo>
                    <a:pt x="4768" y="1550"/>
                  </a:lnTo>
                  <a:cubicBezTo>
                    <a:pt x="5081" y="1491"/>
                    <a:pt x="5394" y="1491"/>
                    <a:pt x="5707" y="1491"/>
                  </a:cubicBezTo>
                  <a:cubicBezTo>
                    <a:pt x="5826" y="1491"/>
                    <a:pt x="6020" y="1416"/>
                    <a:pt x="6139" y="1416"/>
                  </a:cubicBezTo>
                  <a:cubicBezTo>
                    <a:pt x="6332" y="1357"/>
                    <a:pt x="6452" y="1357"/>
                    <a:pt x="6571" y="1357"/>
                  </a:cubicBezTo>
                  <a:cubicBezTo>
                    <a:pt x="6884" y="1297"/>
                    <a:pt x="7137" y="1237"/>
                    <a:pt x="7450" y="1118"/>
                  </a:cubicBezTo>
                  <a:cubicBezTo>
                    <a:pt x="7569" y="1118"/>
                    <a:pt x="7688" y="1044"/>
                    <a:pt x="7822" y="984"/>
                  </a:cubicBezTo>
                  <a:cubicBezTo>
                    <a:pt x="7941" y="984"/>
                    <a:pt x="8001" y="925"/>
                    <a:pt x="8120" y="865"/>
                  </a:cubicBezTo>
                  <a:cubicBezTo>
                    <a:pt x="8254" y="865"/>
                    <a:pt x="8373" y="805"/>
                    <a:pt x="8433" y="746"/>
                  </a:cubicBezTo>
                  <a:cubicBezTo>
                    <a:pt x="8567" y="671"/>
                    <a:pt x="8627" y="671"/>
                    <a:pt x="8746" y="612"/>
                  </a:cubicBezTo>
                  <a:cubicBezTo>
                    <a:pt x="8865" y="552"/>
                    <a:pt x="9059" y="433"/>
                    <a:pt x="9118" y="373"/>
                  </a:cubicBezTo>
                  <a:cubicBezTo>
                    <a:pt x="9237" y="299"/>
                    <a:pt x="9372" y="239"/>
                    <a:pt x="9431" y="180"/>
                  </a:cubicBezTo>
                  <a:lnTo>
                    <a:pt x="9491" y="120"/>
                  </a:lnTo>
                  <a:cubicBezTo>
                    <a:pt x="9550" y="61"/>
                    <a:pt x="9550" y="61"/>
                    <a:pt x="9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1411692" y="4008598"/>
              <a:ext cx="42332" cy="43018"/>
            </a:xfrm>
            <a:custGeom>
              <a:avLst/>
              <a:gdLst/>
              <a:ahLst/>
              <a:cxnLst/>
              <a:rect l="l" t="t" r="r" b="b"/>
              <a:pathLst>
                <a:path w="1357" h="1379" extrusionOk="0">
                  <a:moveTo>
                    <a:pt x="703" y="1"/>
                  </a:moveTo>
                  <a:cubicBezTo>
                    <a:pt x="673" y="1"/>
                    <a:pt x="642" y="3"/>
                    <a:pt x="611" y="8"/>
                  </a:cubicBezTo>
                  <a:cubicBezTo>
                    <a:pt x="313" y="8"/>
                    <a:pt x="1" y="321"/>
                    <a:pt x="60" y="753"/>
                  </a:cubicBezTo>
                  <a:cubicBezTo>
                    <a:pt x="60" y="1125"/>
                    <a:pt x="373" y="1379"/>
                    <a:pt x="745" y="1379"/>
                  </a:cubicBezTo>
                  <a:cubicBezTo>
                    <a:pt x="1118" y="1379"/>
                    <a:pt x="1356" y="1006"/>
                    <a:pt x="1356" y="634"/>
                  </a:cubicBezTo>
                  <a:cubicBezTo>
                    <a:pt x="1302" y="292"/>
                    <a:pt x="1034" y="1"/>
                    <a:pt x="703" y="1"/>
                  </a:cubicBezTo>
                  <a:close/>
                </a:path>
              </a:pathLst>
            </a:custGeom>
            <a:solidFill>
              <a:srgbClr val="F28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1448409" y="3991160"/>
              <a:ext cx="15379" cy="19559"/>
            </a:xfrm>
            <a:custGeom>
              <a:avLst/>
              <a:gdLst/>
              <a:ahLst/>
              <a:cxnLst/>
              <a:rect l="l" t="t" r="r" b="b"/>
              <a:pathLst>
                <a:path w="493" h="627" extrusionOk="0">
                  <a:moveTo>
                    <a:pt x="179" y="1"/>
                  </a:moveTo>
                  <a:cubicBezTo>
                    <a:pt x="60" y="1"/>
                    <a:pt x="0" y="135"/>
                    <a:pt x="0" y="314"/>
                  </a:cubicBezTo>
                  <a:cubicBezTo>
                    <a:pt x="0" y="507"/>
                    <a:pt x="120" y="627"/>
                    <a:pt x="254" y="627"/>
                  </a:cubicBezTo>
                  <a:cubicBezTo>
                    <a:pt x="373" y="567"/>
                    <a:pt x="492" y="448"/>
                    <a:pt x="432" y="254"/>
                  </a:cubicBezTo>
                  <a:cubicBezTo>
                    <a:pt x="432" y="135"/>
                    <a:pt x="313" y="1"/>
                    <a:pt x="179" y="1"/>
                  </a:cubicBezTo>
                  <a:close/>
                </a:path>
              </a:pathLst>
            </a:custGeom>
            <a:solidFill>
              <a:srgbClr val="F28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1425169" y="3977684"/>
              <a:ext cx="15379" cy="17719"/>
            </a:xfrm>
            <a:custGeom>
              <a:avLst/>
              <a:gdLst/>
              <a:ahLst/>
              <a:cxnLst/>
              <a:rect l="l" t="t" r="r" b="b"/>
              <a:pathLst>
                <a:path w="493" h="568" extrusionOk="0">
                  <a:moveTo>
                    <a:pt x="254" y="1"/>
                  </a:moveTo>
                  <a:cubicBezTo>
                    <a:pt x="120" y="1"/>
                    <a:pt x="1" y="135"/>
                    <a:pt x="1" y="314"/>
                  </a:cubicBezTo>
                  <a:cubicBezTo>
                    <a:pt x="60" y="433"/>
                    <a:pt x="120" y="567"/>
                    <a:pt x="313" y="567"/>
                  </a:cubicBezTo>
                  <a:cubicBezTo>
                    <a:pt x="433" y="567"/>
                    <a:pt x="492" y="433"/>
                    <a:pt x="492" y="254"/>
                  </a:cubicBezTo>
                  <a:cubicBezTo>
                    <a:pt x="492" y="135"/>
                    <a:pt x="373" y="1"/>
                    <a:pt x="254" y="1"/>
                  </a:cubicBezTo>
                  <a:close/>
                </a:path>
              </a:pathLst>
            </a:custGeom>
            <a:solidFill>
              <a:srgbClr val="F28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1403800" y="3989320"/>
              <a:ext cx="15348" cy="17688"/>
            </a:xfrm>
            <a:custGeom>
              <a:avLst/>
              <a:gdLst/>
              <a:ahLst/>
              <a:cxnLst/>
              <a:rect l="l" t="t" r="r" b="b"/>
              <a:pathLst>
                <a:path w="492" h="567" extrusionOk="0">
                  <a:moveTo>
                    <a:pt x="194" y="0"/>
                  </a:moveTo>
                  <a:cubicBezTo>
                    <a:pt x="60" y="0"/>
                    <a:pt x="0" y="134"/>
                    <a:pt x="0" y="313"/>
                  </a:cubicBezTo>
                  <a:cubicBezTo>
                    <a:pt x="0" y="432"/>
                    <a:pt x="119" y="566"/>
                    <a:pt x="254" y="566"/>
                  </a:cubicBezTo>
                  <a:cubicBezTo>
                    <a:pt x="373" y="566"/>
                    <a:pt x="492" y="432"/>
                    <a:pt x="492" y="254"/>
                  </a:cubicBezTo>
                  <a:cubicBezTo>
                    <a:pt x="432" y="134"/>
                    <a:pt x="313" y="0"/>
                    <a:pt x="194" y="0"/>
                  </a:cubicBezTo>
                  <a:close/>
                </a:path>
              </a:pathLst>
            </a:custGeom>
            <a:solidFill>
              <a:srgbClr val="F28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1657540" y="3766681"/>
              <a:ext cx="75118" cy="87065"/>
            </a:xfrm>
            <a:custGeom>
              <a:avLst/>
              <a:gdLst/>
              <a:ahLst/>
              <a:cxnLst/>
              <a:rect l="l" t="t" r="r" b="b"/>
              <a:pathLst>
                <a:path w="2408" h="2791" extrusionOk="0">
                  <a:moveTo>
                    <a:pt x="1401" y="0"/>
                  </a:moveTo>
                  <a:cubicBezTo>
                    <a:pt x="1391" y="0"/>
                    <a:pt x="1381" y="1"/>
                    <a:pt x="1371" y="1"/>
                  </a:cubicBezTo>
                  <a:cubicBezTo>
                    <a:pt x="492" y="61"/>
                    <a:pt x="0" y="1864"/>
                    <a:pt x="0" y="1864"/>
                  </a:cubicBezTo>
                  <a:cubicBezTo>
                    <a:pt x="0" y="2296"/>
                    <a:pt x="60" y="2489"/>
                    <a:pt x="313" y="2609"/>
                  </a:cubicBezTo>
                  <a:cubicBezTo>
                    <a:pt x="313" y="2609"/>
                    <a:pt x="965" y="2791"/>
                    <a:pt x="1465" y="2791"/>
                  </a:cubicBezTo>
                  <a:cubicBezTo>
                    <a:pt x="1620" y="2791"/>
                    <a:pt x="1760" y="2773"/>
                    <a:pt x="1863" y="2728"/>
                  </a:cubicBezTo>
                  <a:cubicBezTo>
                    <a:pt x="2407" y="2492"/>
                    <a:pt x="2239" y="0"/>
                    <a:pt x="1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1552975" y="3796441"/>
              <a:ext cx="94833" cy="86473"/>
            </a:xfrm>
            <a:custGeom>
              <a:avLst/>
              <a:gdLst/>
              <a:ahLst/>
              <a:cxnLst/>
              <a:rect l="l" t="t" r="r" b="b"/>
              <a:pathLst>
                <a:path w="3040" h="2772" extrusionOk="0">
                  <a:moveTo>
                    <a:pt x="1069" y="1"/>
                  </a:moveTo>
                  <a:cubicBezTo>
                    <a:pt x="978" y="1"/>
                    <a:pt x="890" y="15"/>
                    <a:pt x="805" y="46"/>
                  </a:cubicBezTo>
                  <a:cubicBezTo>
                    <a:pt x="0" y="418"/>
                    <a:pt x="924" y="2772"/>
                    <a:pt x="1550" y="2772"/>
                  </a:cubicBezTo>
                  <a:cubicBezTo>
                    <a:pt x="2041" y="2772"/>
                    <a:pt x="2920" y="1908"/>
                    <a:pt x="2920" y="1908"/>
                  </a:cubicBezTo>
                  <a:cubicBezTo>
                    <a:pt x="3039" y="1655"/>
                    <a:pt x="3039" y="1535"/>
                    <a:pt x="2861" y="1163"/>
                  </a:cubicBezTo>
                  <a:cubicBezTo>
                    <a:pt x="2861" y="1163"/>
                    <a:pt x="1892" y="1"/>
                    <a:pt x="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1634300" y="3816468"/>
              <a:ext cx="40460" cy="39930"/>
            </a:xfrm>
            <a:custGeom>
              <a:avLst/>
              <a:gdLst/>
              <a:ahLst/>
              <a:cxnLst/>
              <a:rect l="l" t="t" r="r" b="b"/>
              <a:pathLst>
                <a:path w="1297" h="1280" extrusionOk="0">
                  <a:moveTo>
                    <a:pt x="733" y="0"/>
                  </a:moveTo>
                  <a:cubicBezTo>
                    <a:pt x="488" y="0"/>
                    <a:pt x="160" y="118"/>
                    <a:pt x="60" y="268"/>
                  </a:cubicBezTo>
                  <a:cubicBezTo>
                    <a:pt x="0" y="387"/>
                    <a:pt x="60" y="1013"/>
                    <a:pt x="254" y="1206"/>
                  </a:cubicBezTo>
                  <a:cubicBezTo>
                    <a:pt x="288" y="1258"/>
                    <a:pt x="376" y="1280"/>
                    <a:pt x="485" y="1280"/>
                  </a:cubicBezTo>
                  <a:cubicBezTo>
                    <a:pt x="753" y="1280"/>
                    <a:pt x="1152" y="1150"/>
                    <a:pt x="1237" y="1013"/>
                  </a:cubicBezTo>
                  <a:cubicBezTo>
                    <a:pt x="1297" y="759"/>
                    <a:pt x="1118" y="89"/>
                    <a:pt x="865" y="14"/>
                  </a:cubicBezTo>
                  <a:cubicBezTo>
                    <a:pt x="825" y="5"/>
                    <a:pt x="781" y="0"/>
                    <a:pt x="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1870384" y="4237476"/>
              <a:ext cx="67880" cy="450830"/>
            </a:xfrm>
            <a:custGeom>
              <a:avLst/>
              <a:gdLst/>
              <a:ahLst/>
              <a:cxnLst/>
              <a:rect l="l" t="t" r="r" b="b"/>
              <a:pathLst>
                <a:path w="2176" h="14452" extrusionOk="0">
                  <a:moveTo>
                    <a:pt x="0" y="1"/>
                  </a:moveTo>
                  <a:lnTo>
                    <a:pt x="0" y="60"/>
                  </a:lnTo>
                  <a:cubicBezTo>
                    <a:pt x="0" y="60"/>
                    <a:pt x="60" y="239"/>
                    <a:pt x="194" y="671"/>
                  </a:cubicBezTo>
                  <a:cubicBezTo>
                    <a:pt x="254" y="865"/>
                    <a:pt x="373" y="1043"/>
                    <a:pt x="432" y="1356"/>
                  </a:cubicBezTo>
                  <a:cubicBezTo>
                    <a:pt x="567" y="1610"/>
                    <a:pt x="626" y="1922"/>
                    <a:pt x="745" y="2235"/>
                  </a:cubicBezTo>
                  <a:cubicBezTo>
                    <a:pt x="879" y="2533"/>
                    <a:pt x="999" y="2906"/>
                    <a:pt x="1058" y="3278"/>
                  </a:cubicBezTo>
                  <a:cubicBezTo>
                    <a:pt x="1177" y="3650"/>
                    <a:pt x="1311" y="4097"/>
                    <a:pt x="1431" y="4470"/>
                  </a:cubicBezTo>
                  <a:cubicBezTo>
                    <a:pt x="1550" y="4902"/>
                    <a:pt x="1624" y="5334"/>
                    <a:pt x="1684" y="5766"/>
                  </a:cubicBezTo>
                  <a:cubicBezTo>
                    <a:pt x="1743" y="6019"/>
                    <a:pt x="1803" y="6198"/>
                    <a:pt x="1803" y="6451"/>
                  </a:cubicBezTo>
                  <a:cubicBezTo>
                    <a:pt x="1863" y="6704"/>
                    <a:pt x="1922" y="6883"/>
                    <a:pt x="1922" y="7137"/>
                  </a:cubicBezTo>
                  <a:cubicBezTo>
                    <a:pt x="1922" y="7375"/>
                    <a:pt x="1997" y="7569"/>
                    <a:pt x="1997" y="7822"/>
                  </a:cubicBezTo>
                  <a:lnTo>
                    <a:pt x="1997" y="8492"/>
                  </a:lnTo>
                  <a:cubicBezTo>
                    <a:pt x="1997" y="8939"/>
                    <a:pt x="1997" y="9371"/>
                    <a:pt x="1922" y="9803"/>
                  </a:cubicBezTo>
                  <a:cubicBezTo>
                    <a:pt x="1922" y="10235"/>
                    <a:pt x="1863" y="10667"/>
                    <a:pt x="1863" y="11040"/>
                  </a:cubicBezTo>
                  <a:cubicBezTo>
                    <a:pt x="1803" y="11472"/>
                    <a:pt x="1803" y="11844"/>
                    <a:pt x="1743" y="12157"/>
                  </a:cubicBezTo>
                  <a:cubicBezTo>
                    <a:pt x="1743" y="12529"/>
                    <a:pt x="1684" y="12842"/>
                    <a:pt x="1624" y="13095"/>
                  </a:cubicBezTo>
                  <a:cubicBezTo>
                    <a:pt x="1624" y="13408"/>
                    <a:pt x="1550" y="13587"/>
                    <a:pt x="1550" y="13840"/>
                  </a:cubicBezTo>
                  <a:cubicBezTo>
                    <a:pt x="1490" y="14213"/>
                    <a:pt x="1431" y="14451"/>
                    <a:pt x="1431" y="14451"/>
                  </a:cubicBezTo>
                  <a:lnTo>
                    <a:pt x="1490" y="14451"/>
                  </a:lnTo>
                  <a:cubicBezTo>
                    <a:pt x="1490" y="14451"/>
                    <a:pt x="1550" y="14213"/>
                    <a:pt x="1624" y="13840"/>
                  </a:cubicBezTo>
                  <a:cubicBezTo>
                    <a:pt x="1684" y="13468"/>
                    <a:pt x="1803" y="12842"/>
                    <a:pt x="1863" y="12157"/>
                  </a:cubicBezTo>
                  <a:cubicBezTo>
                    <a:pt x="1922" y="11844"/>
                    <a:pt x="1997" y="11472"/>
                    <a:pt x="2056" y="11040"/>
                  </a:cubicBezTo>
                  <a:cubicBezTo>
                    <a:pt x="2056" y="10667"/>
                    <a:pt x="2116" y="10235"/>
                    <a:pt x="2116" y="9803"/>
                  </a:cubicBezTo>
                  <a:cubicBezTo>
                    <a:pt x="2175" y="9371"/>
                    <a:pt x="2175" y="8939"/>
                    <a:pt x="2175" y="8492"/>
                  </a:cubicBezTo>
                  <a:lnTo>
                    <a:pt x="2175" y="7822"/>
                  </a:lnTo>
                  <a:cubicBezTo>
                    <a:pt x="2175" y="7569"/>
                    <a:pt x="2175" y="7315"/>
                    <a:pt x="2116" y="7137"/>
                  </a:cubicBezTo>
                  <a:cubicBezTo>
                    <a:pt x="2116" y="6883"/>
                    <a:pt x="2056" y="6630"/>
                    <a:pt x="2056" y="6392"/>
                  </a:cubicBezTo>
                  <a:cubicBezTo>
                    <a:pt x="1997" y="6198"/>
                    <a:pt x="1997" y="5960"/>
                    <a:pt x="1922" y="5766"/>
                  </a:cubicBezTo>
                  <a:cubicBezTo>
                    <a:pt x="1803" y="5274"/>
                    <a:pt x="1743" y="4842"/>
                    <a:pt x="1624" y="4470"/>
                  </a:cubicBezTo>
                  <a:cubicBezTo>
                    <a:pt x="1550" y="4217"/>
                    <a:pt x="1490" y="4023"/>
                    <a:pt x="1431" y="3844"/>
                  </a:cubicBezTo>
                  <a:cubicBezTo>
                    <a:pt x="1371" y="3591"/>
                    <a:pt x="1311" y="3412"/>
                    <a:pt x="1252" y="3218"/>
                  </a:cubicBezTo>
                  <a:cubicBezTo>
                    <a:pt x="1118" y="2846"/>
                    <a:pt x="999" y="2474"/>
                    <a:pt x="879" y="2161"/>
                  </a:cubicBezTo>
                  <a:cubicBezTo>
                    <a:pt x="686" y="1550"/>
                    <a:pt x="432" y="984"/>
                    <a:pt x="313" y="611"/>
                  </a:cubicBezTo>
                  <a:cubicBezTo>
                    <a:pt x="135" y="239"/>
                    <a:pt x="60" y="60"/>
                    <a:pt x="60" y="6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1467937" y="3985608"/>
              <a:ext cx="133390" cy="193815"/>
            </a:xfrm>
            <a:custGeom>
              <a:avLst/>
              <a:gdLst/>
              <a:ahLst/>
              <a:cxnLst/>
              <a:rect l="l" t="t" r="r" b="b"/>
              <a:pathLst>
                <a:path w="4276" h="6213" extrusionOk="0">
                  <a:moveTo>
                    <a:pt x="0" y="0"/>
                  </a:moveTo>
                  <a:cubicBezTo>
                    <a:pt x="1" y="2"/>
                    <a:pt x="60" y="120"/>
                    <a:pt x="179" y="313"/>
                  </a:cubicBezTo>
                  <a:cubicBezTo>
                    <a:pt x="239" y="373"/>
                    <a:pt x="239" y="492"/>
                    <a:pt x="298" y="626"/>
                  </a:cubicBezTo>
                  <a:cubicBezTo>
                    <a:pt x="373" y="745"/>
                    <a:pt x="432" y="924"/>
                    <a:pt x="551" y="1058"/>
                  </a:cubicBezTo>
                  <a:cubicBezTo>
                    <a:pt x="805" y="1669"/>
                    <a:pt x="1177" y="2607"/>
                    <a:pt x="1669" y="3352"/>
                  </a:cubicBezTo>
                  <a:cubicBezTo>
                    <a:pt x="1788" y="3605"/>
                    <a:pt x="1982" y="3784"/>
                    <a:pt x="2101" y="3978"/>
                  </a:cubicBezTo>
                  <a:cubicBezTo>
                    <a:pt x="2235" y="4157"/>
                    <a:pt x="2354" y="4350"/>
                    <a:pt x="2473" y="4529"/>
                  </a:cubicBezTo>
                  <a:cubicBezTo>
                    <a:pt x="2667" y="4648"/>
                    <a:pt x="2786" y="4842"/>
                    <a:pt x="2905" y="5021"/>
                  </a:cubicBezTo>
                  <a:cubicBezTo>
                    <a:pt x="3039" y="5155"/>
                    <a:pt x="3158" y="5274"/>
                    <a:pt x="3352" y="5393"/>
                  </a:cubicBezTo>
                  <a:cubicBezTo>
                    <a:pt x="3412" y="5527"/>
                    <a:pt x="3531" y="5646"/>
                    <a:pt x="3650" y="5765"/>
                  </a:cubicBezTo>
                  <a:cubicBezTo>
                    <a:pt x="3784" y="5840"/>
                    <a:pt x="3844" y="5900"/>
                    <a:pt x="3963" y="5959"/>
                  </a:cubicBezTo>
                  <a:cubicBezTo>
                    <a:pt x="4097" y="6138"/>
                    <a:pt x="4216" y="6212"/>
                    <a:pt x="4216" y="6212"/>
                  </a:cubicBezTo>
                  <a:lnTo>
                    <a:pt x="4276" y="6212"/>
                  </a:lnTo>
                  <a:lnTo>
                    <a:pt x="4216" y="6138"/>
                  </a:lnTo>
                  <a:cubicBezTo>
                    <a:pt x="4216" y="6138"/>
                    <a:pt x="4157" y="6078"/>
                    <a:pt x="4022" y="5900"/>
                  </a:cubicBezTo>
                  <a:cubicBezTo>
                    <a:pt x="3963" y="5840"/>
                    <a:pt x="3844" y="5765"/>
                    <a:pt x="3784" y="5646"/>
                  </a:cubicBezTo>
                  <a:cubicBezTo>
                    <a:pt x="3650" y="5527"/>
                    <a:pt x="3531" y="5468"/>
                    <a:pt x="3412" y="5333"/>
                  </a:cubicBezTo>
                  <a:cubicBezTo>
                    <a:pt x="3278" y="5155"/>
                    <a:pt x="3158" y="5021"/>
                    <a:pt x="3039" y="4901"/>
                  </a:cubicBezTo>
                  <a:cubicBezTo>
                    <a:pt x="2905" y="4723"/>
                    <a:pt x="2786" y="4529"/>
                    <a:pt x="2667" y="4410"/>
                  </a:cubicBezTo>
                  <a:cubicBezTo>
                    <a:pt x="2533" y="4216"/>
                    <a:pt x="2414" y="4037"/>
                    <a:pt x="2294" y="3844"/>
                  </a:cubicBezTo>
                  <a:cubicBezTo>
                    <a:pt x="2160" y="3665"/>
                    <a:pt x="1982" y="3471"/>
                    <a:pt x="1862" y="3293"/>
                  </a:cubicBezTo>
                  <a:lnTo>
                    <a:pt x="1669" y="2980"/>
                  </a:lnTo>
                  <a:cubicBezTo>
                    <a:pt x="1609" y="2860"/>
                    <a:pt x="1609" y="2786"/>
                    <a:pt x="1549" y="2667"/>
                  </a:cubicBezTo>
                  <a:cubicBezTo>
                    <a:pt x="1415" y="2488"/>
                    <a:pt x="1296" y="2294"/>
                    <a:pt x="1177" y="2116"/>
                  </a:cubicBezTo>
                  <a:cubicBezTo>
                    <a:pt x="983" y="1669"/>
                    <a:pt x="805" y="1296"/>
                    <a:pt x="611" y="998"/>
                  </a:cubicBezTo>
                  <a:cubicBezTo>
                    <a:pt x="551" y="864"/>
                    <a:pt x="492" y="745"/>
                    <a:pt x="373" y="626"/>
                  </a:cubicBezTo>
                  <a:cubicBezTo>
                    <a:pt x="298" y="492"/>
                    <a:pt x="239" y="373"/>
                    <a:pt x="179" y="253"/>
                  </a:cubicBezTo>
                  <a:cubicBezTo>
                    <a:pt x="60" y="120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1678909" y="4560469"/>
              <a:ext cx="158502" cy="27452"/>
            </a:xfrm>
            <a:custGeom>
              <a:avLst/>
              <a:gdLst/>
              <a:ahLst/>
              <a:cxnLst/>
              <a:rect l="l" t="t" r="r" b="b"/>
              <a:pathLst>
                <a:path w="5081" h="880" extrusionOk="0">
                  <a:moveTo>
                    <a:pt x="5021" y="0"/>
                  </a:moveTo>
                  <a:cubicBezTo>
                    <a:pt x="5021" y="0"/>
                    <a:pt x="4962" y="0"/>
                    <a:pt x="4842" y="75"/>
                  </a:cubicBezTo>
                  <a:cubicBezTo>
                    <a:pt x="4783" y="134"/>
                    <a:pt x="4708" y="134"/>
                    <a:pt x="4589" y="194"/>
                  </a:cubicBezTo>
                  <a:cubicBezTo>
                    <a:pt x="4529" y="194"/>
                    <a:pt x="4410" y="194"/>
                    <a:pt x="4276" y="254"/>
                  </a:cubicBezTo>
                  <a:cubicBezTo>
                    <a:pt x="4217" y="254"/>
                    <a:pt x="4157" y="313"/>
                    <a:pt x="4097" y="313"/>
                  </a:cubicBezTo>
                  <a:cubicBezTo>
                    <a:pt x="4038" y="313"/>
                    <a:pt x="3963" y="313"/>
                    <a:pt x="3904" y="373"/>
                  </a:cubicBezTo>
                  <a:cubicBezTo>
                    <a:pt x="3785" y="373"/>
                    <a:pt x="3665" y="447"/>
                    <a:pt x="3472" y="447"/>
                  </a:cubicBezTo>
                  <a:cubicBezTo>
                    <a:pt x="3353" y="507"/>
                    <a:pt x="3219" y="507"/>
                    <a:pt x="3040" y="507"/>
                  </a:cubicBezTo>
                  <a:cubicBezTo>
                    <a:pt x="2921" y="566"/>
                    <a:pt x="2727" y="566"/>
                    <a:pt x="2608" y="566"/>
                  </a:cubicBezTo>
                  <a:cubicBezTo>
                    <a:pt x="2414" y="626"/>
                    <a:pt x="2295" y="626"/>
                    <a:pt x="2101" y="626"/>
                  </a:cubicBezTo>
                  <a:cubicBezTo>
                    <a:pt x="2042" y="656"/>
                    <a:pt x="1967" y="656"/>
                    <a:pt x="1891" y="656"/>
                  </a:cubicBezTo>
                  <a:cubicBezTo>
                    <a:pt x="1814" y="656"/>
                    <a:pt x="1736" y="656"/>
                    <a:pt x="1669" y="686"/>
                  </a:cubicBezTo>
                  <a:lnTo>
                    <a:pt x="1" y="686"/>
                  </a:lnTo>
                  <a:lnTo>
                    <a:pt x="60" y="745"/>
                  </a:lnTo>
                  <a:cubicBezTo>
                    <a:pt x="60" y="745"/>
                    <a:pt x="373" y="745"/>
                    <a:pt x="805" y="820"/>
                  </a:cubicBezTo>
                  <a:cubicBezTo>
                    <a:pt x="924" y="820"/>
                    <a:pt x="1118" y="879"/>
                    <a:pt x="1237" y="879"/>
                  </a:cubicBezTo>
                  <a:lnTo>
                    <a:pt x="1669" y="879"/>
                  </a:lnTo>
                  <a:cubicBezTo>
                    <a:pt x="1803" y="879"/>
                    <a:pt x="1982" y="879"/>
                    <a:pt x="2101" y="820"/>
                  </a:cubicBezTo>
                  <a:lnTo>
                    <a:pt x="2608" y="820"/>
                  </a:lnTo>
                  <a:cubicBezTo>
                    <a:pt x="2786" y="820"/>
                    <a:pt x="2921" y="745"/>
                    <a:pt x="3099" y="745"/>
                  </a:cubicBezTo>
                  <a:cubicBezTo>
                    <a:pt x="3219" y="686"/>
                    <a:pt x="3412" y="686"/>
                    <a:pt x="3531" y="626"/>
                  </a:cubicBezTo>
                  <a:cubicBezTo>
                    <a:pt x="3665" y="626"/>
                    <a:pt x="3844" y="566"/>
                    <a:pt x="3963" y="507"/>
                  </a:cubicBezTo>
                  <a:lnTo>
                    <a:pt x="4157" y="507"/>
                  </a:lnTo>
                  <a:cubicBezTo>
                    <a:pt x="4217" y="447"/>
                    <a:pt x="4276" y="447"/>
                    <a:pt x="4336" y="373"/>
                  </a:cubicBezTo>
                  <a:cubicBezTo>
                    <a:pt x="4470" y="373"/>
                    <a:pt x="4529" y="313"/>
                    <a:pt x="4649" y="313"/>
                  </a:cubicBezTo>
                  <a:cubicBezTo>
                    <a:pt x="4708" y="254"/>
                    <a:pt x="4842" y="194"/>
                    <a:pt x="4902" y="194"/>
                  </a:cubicBezTo>
                  <a:cubicBezTo>
                    <a:pt x="4962" y="134"/>
                    <a:pt x="4962" y="134"/>
                    <a:pt x="5021" y="75"/>
                  </a:cubicBezTo>
                  <a:lnTo>
                    <a:pt x="5081" y="75"/>
                  </a:lnTo>
                  <a:lnTo>
                    <a:pt x="5081" y="0"/>
                  </a:ln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1845272" y="4045533"/>
              <a:ext cx="238455" cy="21431"/>
            </a:xfrm>
            <a:custGeom>
              <a:avLst/>
              <a:gdLst/>
              <a:ahLst/>
              <a:cxnLst/>
              <a:rect l="l" t="t" r="r" b="b"/>
              <a:pathLst>
                <a:path w="7644" h="687" extrusionOk="0">
                  <a:moveTo>
                    <a:pt x="1" y="1"/>
                  </a:moveTo>
                  <a:lnTo>
                    <a:pt x="1" y="61"/>
                  </a:lnTo>
                  <a:lnTo>
                    <a:pt x="1178" y="61"/>
                  </a:lnTo>
                  <a:cubicBezTo>
                    <a:pt x="1550" y="61"/>
                    <a:pt x="1982" y="61"/>
                    <a:pt x="2429" y="120"/>
                  </a:cubicBezTo>
                  <a:cubicBezTo>
                    <a:pt x="2861" y="120"/>
                    <a:pt x="3353" y="195"/>
                    <a:pt x="3785" y="195"/>
                  </a:cubicBezTo>
                  <a:cubicBezTo>
                    <a:pt x="4038" y="195"/>
                    <a:pt x="4291" y="254"/>
                    <a:pt x="4530" y="254"/>
                  </a:cubicBezTo>
                  <a:cubicBezTo>
                    <a:pt x="4783" y="254"/>
                    <a:pt x="4962" y="314"/>
                    <a:pt x="5215" y="314"/>
                  </a:cubicBezTo>
                  <a:cubicBezTo>
                    <a:pt x="5468" y="314"/>
                    <a:pt x="5647" y="373"/>
                    <a:pt x="5841" y="373"/>
                  </a:cubicBezTo>
                  <a:cubicBezTo>
                    <a:pt x="6079" y="433"/>
                    <a:pt x="6273" y="433"/>
                    <a:pt x="6452" y="493"/>
                  </a:cubicBezTo>
                  <a:cubicBezTo>
                    <a:pt x="6586" y="493"/>
                    <a:pt x="6764" y="567"/>
                    <a:pt x="6899" y="567"/>
                  </a:cubicBezTo>
                  <a:cubicBezTo>
                    <a:pt x="7077" y="627"/>
                    <a:pt x="7196" y="627"/>
                    <a:pt x="7271" y="627"/>
                  </a:cubicBezTo>
                  <a:cubicBezTo>
                    <a:pt x="7196" y="567"/>
                    <a:pt x="7077" y="567"/>
                    <a:pt x="6958" y="493"/>
                  </a:cubicBezTo>
                  <a:cubicBezTo>
                    <a:pt x="6764" y="493"/>
                    <a:pt x="6645" y="433"/>
                    <a:pt x="6452" y="373"/>
                  </a:cubicBezTo>
                  <a:cubicBezTo>
                    <a:pt x="6273" y="373"/>
                    <a:pt x="6079" y="373"/>
                    <a:pt x="5900" y="314"/>
                  </a:cubicBezTo>
                  <a:cubicBezTo>
                    <a:pt x="5647" y="314"/>
                    <a:pt x="5468" y="254"/>
                    <a:pt x="5215" y="254"/>
                  </a:cubicBezTo>
                  <a:cubicBezTo>
                    <a:pt x="5036" y="195"/>
                    <a:pt x="4783" y="195"/>
                    <a:pt x="4530" y="195"/>
                  </a:cubicBezTo>
                  <a:cubicBezTo>
                    <a:pt x="4291" y="120"/>
                    <a:pt x="4038" y="120"/>
                    <a:pt x="3845" y="61"/>
                  </a:cubicBezTo>
                  <a:cubicBezTo>
                    <a:pt x="3353" y="61"/>
                    <a:pt x="2861" y="1"/>
                    <a:pt x="2429" y="1"/>
                  </a:cubicBezTo>
                  <a:close/>
                  <a:moveTo>
                    <a:pt x="7271" y="627"/>
                  </a:moveTo>
                  <a:cubicBezTo>
                    <a:pt x="7509" y="686"/>
                    <a:pt x="7643" y="686"/>
                    <a:pt x="7643" y="686"/>
                  </a:cubicBezTo>
                  <a:cubicBezTo>
                    <a:pt x="7643" y="686"/>
                    <a:pt x="7509" y="627"/>
                    <a:pt x="7271" y="627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1841560" y="4060881"/>
              <a:ext cx="226351" cy="77644"/>
            </a:xfrm>
            <a:custGeom>
              <a:avLst/>
              <a:gdLst/>
              <a:ahLst/>
              <a:cxnLst/>
              <a:rect l="l" t="t" r="r" b="b"/>
              <a:pathLst>
                <a:path w="7256" h="2489" extrusionOk="0">
                  <a:moveTo>
                    <a:pt x="1" y="1"/>
                  </a:moveTo>
                  <a:lnTo>
                    <a:pt x="1" y="75"/>
                  </a:lnTo>
                  <a:cubicBezTo>
                    <a:pt x="1" y="75"/>
                    <a:pt x="433" y="194"/>
                    <a:pt x="1118" y="373"/>
                  </a:cubicBezTo>
                  <a:cubicBezTo>
                    <a:pt x="1491" y="507"/>
                    <a:pt x="1863" y="626"/>
                    <a:pt x="2295" y="745"/>
                  </a:cubicBezTo>
                  <a:cubicBezTo>
                    <a:pt x="2727" y="880"/>
                    <a:pt x="3159" y="1058"/>
                    <a:pt x="3666" y="1192"/>
                  </a:cubicBezTo>
                  <a:cubicBezTo>
                    <a:pt x="4098" y="1371"/>
                    <a:pt x="4530" y="1490"/>
                    <a:pt x="4962" y="1624"/>
                  </a:cubicBezTo>
                  <a:cubicBezTo>
                    <a:pt x="5394" y="1803"/>
                    <a:pt x="5766" y="1937"/>
                    <a:pt x="6079" y="2056"/>
                  </a:cubicBezTo>
                  <a:cubicBezTo>
                    <a:pt x="6451" y="2176"/>
                    <a:pt x="6705" y="2310"/>
                    <a:pt x="6883" y="2369"/>
                  </a:cubicBezTo>
                  <a:cubicBezTo>
                    <a:pt x="7137" y="2429"/>
                    <a:pt x="7196" y="2488"/>
                    <a:pt x="7196" y="2488"/>
                  </a:cubicBezTo>
                  <a:lnTo>
                    <a:pt x="7256" y="2488"/>
                  </a:lnTo>
                  <a:cubicBezTo>
                    <a:pt x="7256" y="2488"/>
                    <a:pt x="7137" y="2429"/>
                    <a:pt x="6943" y="2369"/>
                  </a:cubicBezTo>
                  <a:cubicBezTo>
                    <a:pt x="6764" y="2235"/>
                    <a:pt x="6451" y="2176"/>
                    <a:pt x="6139" y="1997"/>
                  </a:cubicBezTo>
                  <a:cubicBezTo>
                    <a:pt x="5766" y="1863"/>
                    <a:pt x="5394" y="1744"/>
                    <a:pt x="4962" y="1565"/>
                  </a:cubicBezTo>
                  <a:cubicBezTo>
                    <a:pt x="4589" y="1431"/>
                    <a:pt x="4098" y="1252"/>
                    <a:pt x="3666" y="1118"/>
                  </a:cubicBezTo>
                  <a:cubicBezTo>
                    <a:pt x="3412" y="1058"/>
                    <a:pt x="3219" y="939"/>
                    <a:pt x="2980" y="880"/>
                  </a:cubicBezTo>
                  <a:cubicBezTo>
                    <a:pt x="2787" y="820"/>
                    <a:pt x="2548" y="745"/>
                    <a:pt x="2355" y="686"/>
                  </a:cubicBezTo>
                  <a:cubicBezTo>
                    <a:pt x="1923" y="567"/>
                    <a:pt x="1491" y="447"/>
                    <a:pt x="1178" y="313"/>
                  </a:cubicBezTo>
                  <a:cubicBezTo>
                    <a:pt x="805" y="254"/>
                    <a:pt x="492" y="135"/>
                    <a:pt x="314" y="75"/>
                  </a:cubicBezTo>
                  <a:cubicBezTo>
                    <a:pt x="120" y="7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1421457" y="4037641"/>
              <a:ext cx="237955" cy="23271"/>
            </a:xfrm>
            <a:custGeom>
              <a:avLst/>
              <a:gdLst/>
              <a:ahLst/>
              <a:cxnLst/>
              <a:rect l="l" t="t" r="r" b="b"/>
              <a:pathLst>
                <a:path w="7628" h="746" extrusionOk="0">
                  <a:moveTo>
                    <a:pt x="6451" y="1"/>
                  </a:moveTo>
                  <a:cubicBezTo>
                    <a:pt x="6079" y="1"/>
                    <a:pt x="5647" y="1"/>
                    <a:pt x="5215" y="75"/>
                  </a:cubicBezTo>
                  <a:cubicBezTo>
                    <a:pt x="4768" y="75"/>
                    <a:pt x="4276" y="75"/>
                    <a:pt x="3784" y="135"/>
                  </a:cubicBezTo>
                  <a:cubicBezTo>
                    <a:pt x="3531" y="135"/>
                    <a:pt x="3278" y="194"/>
                    <a:pt x="3099" y="194"/>
                  </a:cubicBezTo>
                  <a:cubicBezTo>
                    <a:pt x="2846" y="194"/>
                    <a:pt x="2607" y="254"/>
                    <a:pt x="2414" y="254"/>
                  </a:cubicBezTo>
                  <a:cubicBezTo>
                    <a:pt x="2161" y="254"/>
                    <a:pt x="1982" y="314"/>
                    <a:pt x="1729" y="373"/>
                  </a:cubicBezTo>
                  <a:cubicBezTo>
                    <a:pt x="1550" y="373"/>
                    <a:pt x="1356" y="373"/>
                    <a:pt x="1177" y="448"/>
                  </a:cubicBezTo>
                  <a:cubicBezTo>
                    <a:pt x="984" y="448"/>
                    <a:pt x="864" y="507"/>
                    <a:pt x="671" y="567"/>
                  </a:cubicBezTo>
                  <a:cubicBezTo>
                    <a:pt x="864" y="567"/>
                    <a:pt x="984" y="507"/>
                    <a:pt x="1177" y="507"/>
                  </a:cubicBezTo>
                  <a:cubicBezTo>
                    <a:pt x="1356" y="507"/>
                    <a:pt x="1550" y="448"/>
                    <a:pt x="1729" y="448"/>
                  </a:cubicBezTo>
                  <a:cubicBezTo>
                    <a:pt x="1982" y="373"/>
                    <a:pt x="2161" y="373"/>
                    <a:pt x="2414" y="314"/>
                  </a:cubicBezTo>
                  <a:cubicBezTo>
                    <a:pt x="2607" y="314"/>
                    <a:pt x="2846" y="314"/>
                    <a:pt x="3099" y="254"/>
                  </a:cubicBezTo>
                  <a:lnTo>
                    <a:pt x="3784" y="254"/>
                  </a:lnTo>
                  <a:cubicBezTo>
                    <a:pt x="4276" y="194"/>
                    <a:pt x="4768" y="135"/>
                    <a:pt x="5215" y="135"/>
                  </a:cubicBezTo>
                  <a:cubicBezTo>
                    <a:pt x="5647" y="135"/>
                    <a:pt x="6079" y="135"/>
                    <a:pt x="6451" y="75"/>
                  </a:cubicBezTo>
                  <a:lnTo>
                    <a:pt x="7628" y="75"/>
                  </a:lnTo>
                  <a:lnTo>
                    <a:pt x="7628" y="1"/>
                  </a:lnTo>
                  <a:close/>
                  <a:moveTo>
                    <a:pt x="671" y="567"/>
                  </a:moveTo>
                  <a:cubicBezTo>
                    <a:pt x="552" y="567"/>
                    <a:pt x="432" y="626"/>
                    <a:pt x="298" y="626"/>
                  </a:cubicBezTo>
                  <a:cubicBezTo>
                    <a:pt x="120" y="686"/>
                    <a:pt x="0" y="686"/>
                    <a:pt x="0" y="686"/>
                  </a:cubicBezTo>
                  <a:lnTo>
                    <a:pt x="0" y="746"/>
                  </a:lnTo>
                  <a:cubicBezTo>
                    <a:pt x="0" y="746"/>
                    <a:pt x="120" y="686"/>
                    <a:pt x="298" y="686"/>
                  </a:cubicBezTo>
                  <a:cubicBezTo>
                    <a:pt x="432" y="626"/>
                    <a:pt x="552" y="626"/>
                    <a:pt x="671" y="567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1436804" y="4053457"/>
              <a:ext cx="226351" cy="77176"/>
            </a:xfrm>
            <a:custGeom>
              <a:avLst/>
              <a:gdLst/>
              <a:ahLst/>
              <a:cxnLst/>
              <a:rect l="l" t="t" r="r" b="b"/>
              <a:pathLst>
                <a:path w="7256" h="2474" extrusionOk="0">
                  <a:moveTo>
                    <a:pt x="7255" y="0"/>
                  </a:moveTo>
                  <a:cubicBezTo>
                    <a:pt x="7255" y="0"/>
                    <a:pt x="7136" y="60"/>
                    <a:pt x="6957" y="119"/>
                  </a:cubicBezTo>
                  <a:cubicBezTo>
                    <a:pt x="6704" y="179"/>
                    <a:pt x="6451" y="239"/>
                    <a:pt x="6078" y="373"/>
                  </a:cubicBezTo>
                  <a:cubicBezTo>
                    <a:pt x="5765" y="432"/>
                    <a:pt x="5333" y="551"/>
                    <a:pt x="4901" y="685"/>
                  </a:cubicBezTo>
                  <a:cubicBezTo>
                    <a:pt x="4723" y="745"/>
                    <a:pt x="4469" y="805"/>
                    <a:pt x="4276" y="924"/>
                  </a:cubicBezTo>
                  <a:cubicBezTo>
                    <a:pt x="4037" y="983"/>
                    <a:pt x="3784" y="1058"/>
                    <a:pt x="3605" y="1118"/>
                  </a:cubicBezTo>
                  <a:cubicBezTo>
                    <a:pt x="3099" y="1296"/>
                    <a:pt x="2667" y="1430"/>
                    <a:pt x="2235" y="1609"/>
                  </a:cubicBezTo>
                  <a:cubicBezTo>
                    <a:pt x="1862" y="1728"/>
                    <a:pt x="1430" y="1922"/>
                    <a:pt x="1117" y="2041"/>
                  </a:cubicBezTo>
                  <a:cubicBezTo>
                    <a:pt x="804" y="2175"/>
                    <a:pt x="492" y="2294"/>
                    <a:pt x="313" y="2354"/>
                  </a:cubicBezTo>
                  <a:cubicBezTo>
                    <a:pt x="119" y="2414"/>
                    <a:pt x="0" y="2473"/>
                    <a:pt x="0" y="2473"/>
                  </a:cubicBezTo>
                  <a:cubicBezTo>
                    <a:pt x="0" y="2473"/>
                    <a:pt x="119" y="2473"/>
                    <a:pt x="313" y="2414"/>
                  </a:cubicBezTo>
                  <a:cubicBezTo>
                    <a:pt x="492" y="2294"/>
                    <a:pt x="804" y="2235"/>
                    <a:pt x="1117" y="2101"/>
                  </a:cubicBezTo>
                  <a:cubicBezTo>
                    <a:pt x="1490" y="1982"/>
                    <a:pt x="1862" y="1803"/>
                    <a:pt x="2294" y="1669"/>
                  </a:cubicBezTo>
                  <a:cubicBezTo>
                    <a:pt x="2726" y="1550"/>
                    <a:pt x="3158" y="1356"/>
                    <a:pt x="3605" y="1237"/>
                  </a:cubicBezTo>
                  <a:cubicBezTo>
                    <a:pt x="4097" y="1118"/>
                    <a:pt x="4529" y="924"/>
                    <a:pt x="4961" y="805"/>
                  </a:cubicBezTo>
                  <a:cubicBezTo>
                    <a:pt x="5393" y="685"/>
                    <a:pt x="5765" y="551"/>
                    <a:pt x="6078" y="432"/>
                  </a:cubicBezTo>
                  <a:cubicBezTo>
                    <a:pt x="6763" y="179"/>
                    <a:pt x="7255" y="60"/>
                    <a:pt x="7255" y="60"/>
                  </a:cubicBezTo>
                  <a:lnTo>
                    <a:pt x="7255" y="0"/>
                  </a:ln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2"/>
          <p:cNvSpPr/>
          <p:nvPr/>
        </p:nvSpPr>
        <p:spPr>
          <a:xfrm>
            <a:off x="1115973" y="4392234"/>
            <a:ext cx="90122" cy="144495"/>
          </a:xfrm>
          <a:custGeom>
            <a:avLst/>
            <a:gdLst/>
            <a:ahLst/>
            <a:cxnLst/>
            <a:rect l="l" t="t" r="r" b="b"/>
            <a:pathLst>
              <a:path w="2889" h="4632" extrusionOk="0">
                <a:moveTo>
                  <a:pt x="2203" y="0"/>
                </a:moveTo>
                <a:cubicBezTo>
                  <a:pt x="1712" y="626"/>
                  <a:pt x="848" y="2041"/>
                  <a:pt x="401" y="3099"/>
                </a:cubicBezTo>
                <a:cubicBezTo>
                  <a:pt x="1" y="4008"/>
                  <a:pt x="380" y="4631"/>
                  <a:pt x="800" y="4631"/>
                </a:cubicBezTo>
                <a:cubicBezTo>
                  <a:pt x="896" y="4631"/>
                  <a:pt x="995" y="4599"/>
                  <a:pt x="1086" y="4529"/>
                </a:cubicBezTo>
                <a:cubicBezTo>
                  <a:pt x="2889" y="3159"/>
                  <a:pt x="2204" y="1"/>
                  <a:pt x="22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"/>
          <p:cNvSpPr/>
          <p:nvPr/>
        </p:nvSpPr>
        <p:spPr>
          <a:xfrm>
            <a:off x="1029937" y="4337861"/>
            <a:ext cx="151077" cy="122877"/>
          </a:xfrm>
          <a:custGeom>
            <a:avLst/>
            <a:gdLst/>
            <a:ahLst/>
            <a:cxnLst/>
            <a:rect l="l" t="t" r="r" b="b"/>
            <a:pathLst>
              <a:path w="4843" h="3939" extrusionOk="0">
                <a:moveTo>
                  <a:pt x="4842" y="0"/>
                </a:moveTo>
                <a:cubicBezTo>
                  <a:pt x="4842" y="1"/>
                  <a:pt x="4097" y="939"/>
                  <a:pt x="3293" y="1311"/>
                </a:cubicBezTo>
                <a:cubicBezTo>
                  <a:pt x="2414" y="1684"/>
                  <a:pt x="1" y="2548"/>
                  <a:pt x="552" y="3784"/>
                </a:cubicBezTo>
                <a:cubicBezTo>
                  <a:pt x="607" y="3885"/>
                  <a:pt x="744" y="3938"/>
                  <a:pt x="937" y="3938"/>
                </a:cubicBezTo>
                <a:cubicBezTo>
                  <a:pt x="1827" y="3938"/>
                  <a:pt x="3924" y="2805"/>
                  <a:pt x="48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"/>
          <p:cNvSpPr/>
          <p:nvPr/>
        </p:nvSpPr>
        <p:spPr>
          <a:xfrm>
            <a:off x="617468" y="819409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"/>
          <p:cNvSpPr/>
          <p:nvPr/>
        </p:nvSpPr>
        <p:spPr>
          <a:xfrm>
            <a:off x="617468" y="1059673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"/>
          <p:cNvSpPr/>
          <p:nvPr/>
        </p:nvSpPr>
        <p:spPr>
          <a:xfrm>
            <a:off x="617468" y="1295756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"/>
          <p:cNvSpPr/>
          <p:nvPr/>
        </p:nvSpPr>
        <p:spPr>
          <a:xfrm>
            <a:off x="617468" y="1536020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"/>
          <p:cNvSpPr/>
          <p:nvPr/>
        </p:nvSpPr>
        <p:spPr>
          <a:xfrm>
            <a:off x="617468" y="1768392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"/>
          <p:cNvSpPr/>
          <p:nvPr/>
        </p:nvSpPr>
        <p:spPr>
          <a:xfrm>
            <a:off x="617468" y="2008656"/>
            <a:ext cx="124125" cy="123626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"/>
          <p:cNvSpPr/>
          <p:nvPr/>
        </p:nvSpPr>
        <p:spPr>
          <a:xfrm>
            <a:off x="617468" y="2246580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"/>
          <p:cNvSpPr/>
          <p:nvPr/>
        </p:nvSpPr>
        <p:spPr>
          <a:xfrm>
            <a:off x="617468" y="2486844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"/>
          <p:cNvSpPr/>
          <p:nvPr/>
        </p:nvSpPr>
        <p:spPr>
          <a:xfrm>
            <a:off x="617468" y="2727108"/>
            <a:ext cx="124125" cy="123657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"/>
          <p:cNvSpPr/>
          <p:nvPr/>
        </p:nvSpPr>
        <p:spPr>
          <a:xfrm>
            <a:off x="617468" y="2966904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"/>
          <p:cNvSpPr/>
          <p:nvPr/>
        </p:nvSpPr>
        <p:spPr>
          <a:xfrm>
            <a:off x="617468" y="3205327"/>
            <a:ext cx="124125" cy="123657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"/>
          <p:cNvSpPr/>
          <p:nvPr/>
        </p:nvSpPr>
        <p:spPr>
          <a:xfrm>
            <a:off x="617468" y="3445123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"/>
          <p:cNvSpPr/>
          <p:nvPr/>
        </p:nvSpPr>
        <p:spPr>
          <a:xfrm>
            <a:off x="617468" y="3677495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"/>
          <p:cNvSpPr/>
          <p:nvPr/>
        </p:nvSpPr>
        <p:spPr>
          <a:xfrm>
            <a:off x="617468" y="3917758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"/>
          <p:cNvSpPr/>
          <p:nvPr/>
        </p:nvSpPr>
        <p:spPr>
          <a:xfrm>
            <a:off x="617468" y="4153842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"/>
          <p:cNvSpPr/>
          <p:nvPr/>
        </p:nvSpPr>
        <p:spPr>
          <a:xfrm>
            <a:off x="617468" y="4394106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"/>
          <p:cNvSpPr/>
          <p:nvPr/>
        </p:nvSpPr>
        <p:spPr>
          <a:xfrm>
            <a:off x="617468" y="4634370"/>
            <a:ext cx="124125" cy="123626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"/>
          <p:cNvSpPr/>
          <p:nvPr/>
        </p:nvSpPr>
        <p:spPr>
          <a:xfrm>
            <a:off x="307951" y="1307361"/>
            <a:ext cx="410401" cy="102756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"/>
          <p:cNvSpPr/>
          <p:nvPr/>
        </p:nvSpPr>
        <p:spPr>
          <a:xfrm>
            <a:off x="307951" y="1069437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"/>
          <p:cNvSpPr/>
          <p:nvPr/>
        </p:nvSpPr>
        <p:spPr>
          <a:xfrm>
            <a:off x="307951" y="831044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"/>
          <p:cNvSpPr/>
          <p:nvPr/>
        </p:nvSpPr>
        <p:spPr>
          <a:xfrm>
            <a:off x="307951" y="2023972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"/>
          <p:cNvSpPr/>
          <p:nvPr/>
        </p:nvSpPr>
        <p:spPr>
          <a:xfrm>
            <a:off x="307951" y="1786048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"/>
          <p:cNvSpPr/>
          <p:nvPr/>
        </p:nvSpPr>
        <p:spPr>
          <a:xfrm>
            <a:off x="307951" y="1547625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"/>
          <p:cNvSpPr/>
          <p:nvPr/>
        </p:nvSpPr>
        <p:spPr>
          <a:xfrm>
            <a:off x="307951" y="2738743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"/>
          <p:cNvSpPr/>
          <p:nvPr/>
        </p:nvSpPr>
        <p:spPr>
          <a:xfrm>
            <a:off x="307951" y="2500320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"/>
          <p:cNvSpPr/>
          <p:nvPr/>
        </p:nvSpPr>
        <p:spPr>
          <a:xfrm>
            <a:off x="307951" y="2262396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"/>
          <p:cNvSpPr/>
          <p:nvPr/>
        </p:nvSpPr>
        <p:spPr>
          <a:xfrm>
            <a:off x="307951" y="3212751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"/>
          <p:cNvSpPr/>
          <p:nvPr/>
        </p:nvSpPr>
        <p:spPr>
          <a:xfrm>
            <a:off x="307951" y="2974827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"/>
          <p:cNvSpPr/>
          <p:nvPr/>
        </p:nvSpPr>
        <p:spPr>
          <a:xfrm>
            <a:off x="307951" y="3929363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"/>
          <p:cNvSpPr/>
          <p:nvPr/>
        </p:nvSpPr>
        <p:spPr>
          <a:xfrm>
            <a:off x="307951" y="3691439"/>
            <a:ext cx="410401" cy="100386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"/>
          <p:cNvSpPr/>
          <p:nvPr/>
        </p:nvSpPr>
        <p:spPr>
          <a:xfrm>
            <a:off x="307951" y="3453015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"/>
          <p:cNvSpPr/>
          <p:nvPr/>
        </p:nvSpPr>
        <p:spPr>
          <a:xfrm>
            <a:off x="307951" y="4644103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"/>
          <p:cNvSpPr/>
          <p:nvPr/>
        </p:nvSpPr>
        <p:spPr>
          <a:xfrm>
            <a:off x="307951" y="4405711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"/>
          <p:cNvSpPr/>
          <p:nvPr/>
        </p:nvSpPr>
        <p:spPr>
          <a:xfrm>
            <a:off x="307951" y="4167755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4" name="Google Shape;444;p2"/>
          <p:cNvGrpSpPr/>
          <p:nvPr/>
        </p:nvGrpSpPr>
        <p:grpSpPr>
          <a:xfrm>
            <a:off x="2668779" y="4372279"/>
            <a:ext cx="588837" cy="445995"/>
            <a:chOff x="2592579" y="4448479"/>
            <a:chExt cx="588837" cy="445995"/>
          </a:xfrm>
        </p:grpSpPr>
        <p:sp>
          <p:nvSpPr>
            <p:cNvPr id="445" name="Google Shape;445;p2"/>
            <p:cNvSpPr/>
            <p:nvPr/>
          </p:nvSpPr>
          <p:spPr>
            <a:xfrm>
              <a:off x="2592579" y="4448479"/>
              <a:ext cx="501928" cy="359710"/>
            </a:xfrm>
            <a:custGeom>
              <a:avLst/>
              <a:gdLst/>
              <a:ahLst/>
              <a:cxnLst/>
              <a:rect l="l" t="t" r="r" b="b"/>
              <a:pathLst>
                <a:path w="16090" h="11531" extrusionOk="0">
                  <a:moveTo>
                    <a:pt x="5661" y="0"/>
                  </a:moveTo>
                  <a:cubicBezTo>
                    <a:pt x="3173" y="60"/>
                    <a:pt x="3233" y="1862"/>
                    <a:pt x="2429" y="1862"/>
                  </a:cubicBezTo>
                  <a:cubicBezTo>
                    <a:pt x="2059" y="1862"/>
                    <a:pt x="1636" y="1755"/>
                    <a:pt x="1262" y="1755"/>
                  </a:cubicBezTo>
                  <a:cubicBezTo>
                    <a:pt x="822" y="1755"/>
                    <a:pt x="450" y="1903"/>
                    <a:pt x="313" y="2548"/>
                  </a:cubicBezTo>
                  <a:cubicBezTo>
                    <a:pt x="0" y="3784"/>
                    <a:pt x="4231" y="6391"/>
                    <a:pt x="5900" y="6570"/>
                  </a:cubicBezTo>
                  <a:cubicBezTo>
                    <a:pt x="5900" y="6570"/>
                    <a:pt x="5155" y="7687"/>
                    <a:pt x="6466" y="9177"/>
                  </a:cubicBezTo>
                  <a:cubicBezTo>
                    <a:pt x="7018" y="9811"/>
                    <a:pt x="7629" y="9951"/>
                    <a:pt x="8225" y="9951"/>
                  </a:cubicBezTo>
                  <a:cubicBezTo>
                    <a:pt x="8696" y="9951"/>
                    <a:pt x="9158" y="9864"/>
                    <a:pt x="9573" y="9864"/>
                  </a:cubicBezTo>
                  <a:cubicBezTo>
                    <a:pt x="9866" y="9864"/>
                    <a:pt x="10135" y="9907"/>
                    <a:pt x="10369" y="10056"/>
                  </a:cubicBezTo>
                  <a:cubicBezTo>
                    <a:pt x="11113" y="10511"/>
                    <a:pt x="13101" y="11531"/>
                    <a:pt x="14397" y="11531"/>
                  </a:cubicBezTo>
                  <a:cubicBezTo>
                    <a:pt x="14839" y="11531"/>
                    <a:pt x="15200" y="11413"/>
                    <a:pt x="15404" y="11114"/>
                  </a:cubicBezTo>
                  <a:cubicBezTo>
                    <a:pt x="16090" y="10115"/>
                    <a:pt x="13542" y="2920"/>
                    <a:pt x="11307" y="2175"/>
                  </a:cubicBezTo>
                  <a:cubicBezTo>
                    <a:pt x="10571" y="1930"/>
                    <a:pt x="10084" y="1859"/>
                    <a:pt x="9739" y="1859"/>
                  </a:cubicBezTo>
                  <a:cubicBezTo>
                    <a:pt x="9270" y="1859"/>
                    <a:pt x="9065" y="1990"/>
                    <a:pt x="8854" y="1990"/>
                  </a:cubicBezTo>
                  <a:cubicBezTo>
                    <a:pt x="8751" y="1990"/>
                    <a:pt x="8646" y="1958"/>
                    <a:pt x="8507" y="1862"/>
                  </a:cubicBezTo>
                  <a:cubicBezTo>
                    <a:pt x="7821" y="1430"/>
                    <a:pt x="8075" y="0"/>
                    <a:pt x="56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2676213" y="4539537"/>
              <a:ext cx="505203" cy="354937"/>
            </a:xfrm>
            <a:custGeom>
              <a:avLst/>
              <a:gdLst/>
              <a:ahLst/>
              <a:cxnLst/>
              <a:rect l="l" t="t" r="r" b="b"/>
              <a:pathLst>
                <a:path w="16195" h="11378" extrusionOk="0">
                  <a:moveTo>
                    <a:pt x="120" y="1"/>
                  </a:moveTo>
                  <a:cubicBezTo>
                    <a:pt x="60" y="1"/>
                    <a:pt x="1" y="1"/>
                    <a:pt x="1" y="61"/>
                  </a:cubicBezTo>
                  <a:cubicBezTo>
                    <a:pt x="1" y="120"/>
                    <a:pt x="1" y="180"/>
                    <a:pt x="60" y="180"/>
                  </a:cubicBezTo>
                  <a:cubicBezTo>
                    <a:pt x="865" y="373"/>
                    <a:pt x="1669" y="612"/>
                    <a:pt x="2414" y="925"/>
                  </a:cubicBezTo>
                  <a:cubicBezTo>
                    <a:pt x="3219" y="1237"/>
                    <a:pt x="3964" y="1550"/>
                    <a:pt x="4649" y="1923"/>
                  </a:cubicBezTo>
                  <a:lnTo>
                    <a:pt x="5766" y="2474"/>
                  </a:lnTo>
                  <a:cubicBezTo>
                    <a:pt x="6079" y="2727"/>
                    <a:pt x="6451" y="2906"/>
                    <a:pt x="6824" y="3159"/>
                  </a:cubicBezTo>
                  <a:cubicBezTo>
                    <a:pt x="7137" y="3412"/>
                    <a:pt x="7450" y="3651"/>
                    <a:pt x="7748" y="3904"/>
                  </a:cubicBezTo>
                  <a:cubicBezTo>
                    <a:pt x="7941" y="4023"/>
                    <a:pt x="8060" y="4157"/>
                    <a:pt x="8254" y="4277"/>
                  </a:cubicBezTo>
                  <a:cubicBezTo>
                    <a:pt x="8373" y="4470"/>
                    <a:pt x="8492" y="4589"/>
                    <a:pt x="8686" y="4709"/>
                  </a:cubicBezTo>
                  <a:cubicBezTo>
                    <a:pt x="9863" y="5885"/>
                    <a:pt x="10980" y="7077"/>
                    <a:pt x="12157" y="8254"/>
                  </a:cubicBezTo>
                  <a:cubicBezTo>
                    <a:pt x="12783" y="8805"/>
                    <a:pt x="13334" y="9431"/>
                    <a:pt x="13960" y="9982"/>
                  </a:cubicBezTo>
                  <a:cubicBezTo>
                    <a:pt x="14273" y="10236"/>
                    <a:pt x="14585" y="10548"/>
                    <a:pt x="14958" y="10802"/>
                  </a:cubicBezTo>
                  <a:cubicBezTo>
                    <a:pt x="15271" y="10980"/>
                    <a:pt x="15643" y="11234"/>
                    <a:pt x="16075" y="11353"/>
                  </a:cubicBezTo>
                  <a:cubicBezTo>
                    <a:pt x="16093" y="11370"/>
                    <a:pt x="16110" y="11378"/>
                    <a:pt x="16126" y="11378"/>
                  </a:cubicBezTo>
                  <a:cubicBezTo>
                    <a:pt x="16165" y="11378"/>
                    <a:pt x="16194" y="11335"/>
                    <a:pt x="16194" y="11293"/>
                  </a:cubicBezTo>
                  <a:cubicBezTo>
                    <a:pt x="16194" y="11293"/>
                    <a:pt x="16194" y="11234"/>
                    <a:pt x="16135" y="11174"/>
                  </a:cubicBezTo>
                  <a:cubicBezTo>
                    <a:pt x="15762" y="11040"/>
                    <a:pt x="15450" y="10802"/>
                    <a:pt x="15077" y="10548"/>
                  </a:cubicBezTo>
                  <a:cubicBezTo>
                    <a:pt x="14764" y="10295"/>
                    <a:pt x="14451" y="10057"/>
                    <a:pt x="14213" y="9744"/>
                  </a:cubicBezTo>
                  <a:cubicBezTo>
                    <a:pt x="13587" y="9178"/>
                    <a:pt x="13036" y="8567"/>
                    <a:pt x="12410" y="8001"/>
                  </a:cubicBezTo>
                  <a:cubicBezTo>
                    <a:pt x="11293" y="6764"/>
                    <a:pt x="10176" y="5588"/>
                    <a:pt x="8999" y="4396"/>
                  </a:cubicBezTo>
                  <a:cubicBezTo>
                    <a:pt x="8805" y="4277"/>
                    <a:pt x="8686" y="4157"/>
                    <a:pt x="8492" y="3964"/>
                  </a:cubicBezTo>
                  <a:cubicBezTo>
                    <a:pt x="8373" y="3845"/>
                    <a:pt x="8194" y="3725"/>
                    <a:pt x="8060" y="3591"/>
                  </a:cubicBezTo>
                  <a:cubicBezTo>
                    <a:pt x="7688" y="3278"/>
                    <a:pt x="7375" y="3040"/>
                    <a:pt x="7003" y="2787"/>
                  </a:cubicBezTo>
                  <a:cubicBezTo>
                    <a:pt x="6705" y="2534"/>
                    <a:pt x="6332" y="2355"/>
                    <a:pt x="5960" y="2161"/>
                  </a:cubicBezTo>
                  <a:cubicBezTo>
                    <a:pt x="5587" y="1923"/>
                    <a:pt x="5215" y="1729"/>
                    <a:pt x="4842" y="1550"/>
                  </a:cubicBezTo>
                  <a:cubicBezTo>
                    <a:pt x="3353" y="865"/>
                    <a:pt x="1729" y="299"/>
                    <a:pt x="1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2712930" y="4490748"/>
              <a:ext cx="112021" cy="122253"/>
            </a:xfrm>
            <a:custGeom>
              <a:avLst/>
              <a:gdLst/>
              <a:ahLst/>
              <a:cxnLst/>
              <a:rect l="l" t="t" r="r" b="b"/>
              <a:pathLst>
                <a:path w="3591" h="3919" extrusionOk="0">
                  <a:moveTo>
                    <a:pt x="865" y="1"/>
                  </a:moveTo>
                  <a:cubicBezTo>
                    <a:pt x="805" y="1"/>
                    <a:pt x="746" y="75"/>
                    <a:pt x="805" y="135"/>
                  </a:cubicBezTo>
                  <a:cubicBezTo>
                    <a:pt x="865" y="448"/>
                    <a:pt x="1058" y="746"/>
                    <a:pt x="1178" y="1058"/>
                  </a:cubicBezTo>
                  <a:cubicBezTo>
                    <a:pt x="1356" y="1371"/>
                    <a:pt x="1550" y="1625"/>
                    <a:pt x="1803" y="1863"/>
                  </a:cubicBezTo>
                  <a:cubicBezTo>
                    <a:pt x="2081" y="2285"/>
                    <a:pt x="2426" y="2633"/>
                    <a:pt x="2812" y="2962"/>
                  </a:cubicBezTo>
                  <a:lnTo>
                    <a:pt x="2812" y="2962"/>
                  </a:lnTo>
                  <a:cubicBezTo>
                    <a:pt x="1833" y="3064"/>
                    <a:pt x="904" y="3309"/>
                    <a:pt x="60" y="3725"/>
                  </a:cubicBezTo>
                  <a:cubicBezTo>
                    <a:pt x="1" y="3725"/>
                    <a:pt x="1" y="3800"/>
                    <a:pt x="1" y="3859"/>
                  </a:cubicBezTo>
                  <a:cubicBezTo>
                    <a:pt x="1" y="3859"/>
                    <a:pt x="60" y="3919"/>
                    <a:pt x="120" y="3919"/>
                  </a:cubicBezTo>
                  <a:cubicBezTo>
                    <a:pt x="1178" y="3606"/>
                    <a:pt x="2235" y="3353"/>
                    <a:pt x="3353" y="3293"/>
                  </a:cubicBezTo>
                  <a:cubicBezTo>
                    <a:pt x="3412" y="3293"/>
                    <a:pt x="3472" y="3293"/>
                    <a:pt x="3472" y="3233"/>
                  </a:cubicBezTo>
                  <a:cubicBezTo>
                    <a:pt x="3591" y="3174"/>
                    <a:pt x="3591" y="3055"/>
                    <a:pt x="3472" y="2921"/>
                  </a:cubicBezTo>
                  <a:cubicBezTo>
                    <a:pt x="2980" y="2548"/>
                    <a:pt x="2474" y="2116"/>
                    <a:pt x="2042" y="1625"/>
                  </a:cubicBezTo>
                  <a:cubicBezTo>
                    <a:pt x="1863" y="1371"/>
                    <a:pt x="1669" y="1118"/>
                    <a:pt x="1490" y="880"/>
                  </a:cubicBezTo>
                  <a:cubicBezTo>
                    <a:pt x="1297" y="626"/>
                    <a:pt x="1118" y="373"/>
                    <a:pt x="984" y="75"/>
                  </a:cubicBezTo>
                  <a:cubicBezTo>
                    <a:pt x="924" y="1"/>
                    <a:pt x="924" y="1"/>
                    <a:pt x="865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2799839" y="4529804"/>
              <a:ext cx="118073" cy="137570"/>
            </a:xfrm>
            <a:custGeom>
              <a:avLst/>
              <a:gdLst/>
              <a:ahLst/>
              <a:cxnLst/>
              <a:rect l="l" t="t" r="r" b="b"/>
              <a:pathLst>
                <a:path w="3785" h="4410" extrusionOk="0">
                  <a:moveTo>
                    <a:pt x="999" y="0"/>
                  </a:moveTo>
                  <a:cubicBezTo>
                    <a:pt x="939" y="0"/>
                    <a:pt x="939" y="60"/>
                    <a:pt x="939" y="119"/>
                  </a:cubicBezTo>
                  <a:cubicBezTo>
                    <a:pt x="1118" y="864"/>
                    <a:pt x="1490" y="1549"/>
                    <a:pt x="1922" y="2175"/>
                  </a:cubicBezTo>
                  <a:cubicBezTo>
                    <a:pt x="2228" y="2593"/>
                    <a:pt x="2555" y="3018"/>
                    <a:pt x="2907" y="3421"/>
                  </a:cubicBezTo>
                  <a:lnTo>
                    <a:pt x="2907" y="3421"/>
                  </a:lnTo>
                  <a:cubicBezTo>
                    <a:pt x="2830" y="3415"/>
                    <a:pt x="2750" y="3412"/>
                    <a:pt x="2667" y="3412"/>
                  </a:cubicBezTo>
                  <a:cubicBezTo>
                    <a:pt x="2580" y="3394"/>
                    <a:pt x="2491" y="3387"/>
                    <a:pt x="2402" y="3387"/>
                  </a:cubicBezTo>
                  <a:cubicBezTo>
                    <a:pt x="2186" y="3387"/>
                    <a:pt x="1965" y="3429"/>
                    <a:pt x="1744" y="3471"/>
                  </a:cubicBezTo>
                  <a:cubicBezTo>
                    <a:pt x="1118" y="3665"/>
                    <a:pt x="626" y="3903"/>
                    <a:pt x="60" y="4216"/>
                  </a:cubicBezTo>
                  <a:cubicBezTo>
                    <a:pt x="60" y="4216"/>
                    <a:pt x="1" y="4276"/>
                    <a:pt x="60" y="4335"/>
                  </a:cubicBezTo>
                  <a:cubicBezTo>
                    <a:pt x="60" y="4410"/>
                    <a:pt x="135" y="4410"/>
                    <a:pt x="194" y="4410"/>
                  </a:cubicBezTo>
                  <a:cubicBezTo>
                    <a:pt x="745" y="4157"/>
                    <a:pt x="1252" y="3963"/>
                    <a:pt x="1863" y="3844"/>
                  </a:cubicBezTo>
                  <a:cubicBezTo>
                    <a:pt x="2029" y="3804"/>
                    <a:pt x="2207" y="3785"/>
                    <a:pt x="2389" y="3785"/>
                  </a:cubicBezTo>
                  <a:cubicBezTo>
                    <a:pt x="2760" y="3785"/>
                    <a:pt x="3147" y="3867"/>
                    <a:pt x="3487" y="4037"/>
                  </a:cubicBezTo>
                  <a:cubicBezTo>
                    <a:pt x="3546" y="4037"/>
                    <a:pt x="3606" y="4037"/>
                    <a:pt x="3665" y="3963"/>
                  </a:cubicBezTo>
                  <a:cubicBezTo>
                    <a:pt x="3785" y="3903"/>
                    <a:pt x="3785" y="3784"/>
                    <a:pt x="3725" y="3665"/>
                  </a:cubicBezTo>
                  <a:cubicBezTo>
                    <a:pt x="3233" y="3099"/>
                    <a:pt x="2742" y="2548"/>
                    <a:pt x="2295" y="1981"/>
                  </a:cubicBezTo>
                  <a:cubicBezTo>
                    <a:pt x="1803" y="1356"/>
                    <a:pt x="1431" y="745"/>
                    <a:pt x="1118" y="60"/>
                  </a:cubicBezTo>
                  <a:cubicBezTo>
                    <a:pt x="1118" y="0"/>
                    <a:pt x="1058" y="0"/>
                    <a:pt x="999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2856083" y="4546993"/>
              <a:ext cx="149206" cy="187763"/>
            </a:xfrm>
            <a:custGeom>
              <a:avLst/>
              <a:gdLst/>
              <a:ahLst/>
              <a:cxnLst/>
              <a:rect l="l" t="t" r="r" b="b"/>
              <a:pathLst>
                <a:path w="4783" h="6019" extrusionOk="0">
                  <a:moveTo>
                    <a:pt x="2116" y="0"/>
                  </a:moveTo>
                  <a:cubicBezTo>
                    <a:pt x="2056" y="0"/>
                    <a:pt x="1982" y="60"/>
                    <a:pt x="1982" y="134"/>
                  </a:cubicBezTo>
                  <a:cubicBezTo>
                    <a:pt x="2116" y="1177"/>
                    <a:pt x="2354" y="2175"/>
                    <a:pt x="2801" y="3173"/>
                  </a:cubicBezTo>
                  <a:cubicBezTo>
                    <a:pt x="2980" y="3665"/>
                    <a:pt x="3233" y="4157"/>
                    <a:pt x="3471" y="4604"/>
                  </a:cubicBezTo>
                  <a:cubicBezTo>
                    <a:pt x="3627" y="4907"/>
                    <a:pt x="3806" y="5187"/>
                    <a:pt x="3994" y="5459"/>
                  </a:cubicBezTo>
                  <a:lnTo>
                    <a:pt x="3994" y="5459"/>
                  </a:lnTo>
                  <a:cubicBezTo>
                    <a:pt x="3820" y="5417"/>
                    <a:pt x="3645" y="5376"/>
                    <a:pt x="3471" y="5349"/>
                  </a:cubicBezTo>
                  <a:cubicBezTo>
                    <a:pt x="3099" y="5274"/>
                    <a:pt x="2726" y="5274"/>
                    <a:pt x="2354" y="5274"/>
                  </a:cubicBezTo>
                  <a:cubicBezTo>
                    <a:pt x="1982" y="5274"/>
                    <a:pt x="1609" y="5274"/>
                    <a:pt x="1177" y="5349"/>
                  </a:cubicBezTo>
                  <a:cubicBezTo>
                    <a:pt x="805" y="5408"/>
                    <a:pt x="432" y="5468"/>
                    <a:pt x="119" y="5587"/>
                  </a:cubicBezTo>
                  <a:cubicBezTo>
                    <a:pt x="60" y="5587"/>
                    <a:pt x="0" y="5646"/>
                    <a:pt x="60" y="5721"/>
                  </a:cubicBezTo>
                  <a:cubicBezTo>
                    <a:pt x="60" y="5781"/>
                    <a:pt x="119" y="5781"/>
                    <a:pt x="119" y="5781"/>
                  </a:cubicBezTo>
                  <a:cubicBezTo>
                    <a:pt x="492" y="5721"/>
                    <a:pt x="864" y="5646"/>
                    <a:pt x="1237" y="5646"/>
                  </a:cubicBezTo>
                  <a:cubicBezTo>
                    <a:pt x="1423" y="5617"/>
                    <a:pt x="1609" y="5602"/>
                    <a:pt x="1795" y="5602"/>
                  </a:cubicBezTo>
                  <a:cubicBezTo>
                    <a:pt x="1982" y="5602"/>
                    <a:pt x="2168" y="5617"/>
                    <a:pt x="2354" y="5646"/>
                  </a:cubicBezTo>
                  <a:cubicBezTo>
                    <a:pt x="2726" y="5646"/>
                    <a:pt x="3039" y="5721"/>
                    <a:pt x="3412" y="5781"/>
                  </a:cubicBezTo>
                  <a:cubicBezTo>
                    <a:pt x="3784" y="5840"/>
                    <a:pt x="4157" y="5900"/>
                    <a:pt x="4469" y="6019"/>
                  </a:cubicBezTo>
                  <a:cubicBezTo>
                    <a:pt x="4529" y="6019"/>
                    <a:pt x="4589" y="6019"/>
                    <a:pt x="4663" y="5959"/>
                  </a:cubicBezTo>
                  <a:cubicBezTo>
                    <a:pt x="4782" y="5900"/>
                    <a:pt x="4782" y="5781"/>
                    <a:pt x="4723" y="5721"/>
                  </a:cubicBezTo>
                  <a:cubicBezTo>
                    <a:pt x="4410" y="5274"/>
                    <a:pt x="4097" y="4842"/>
                    <a:pt x="3844" y="4410"/>
                  </a:cubicBezTo>
                  <a:cubicBezTo>
                    <a:pt x="3605" y="3978"/>
                    <a:pt x="3352" y="3486"/>
                    <a:pt x="3173" y="3039"/>
                  </a:cubicBezTo>
                  <a:cubicBezTo>
                    <a:pt x="2726" y="2056"/>
                    <a:pt x="2428" y="1058"/>
                    <a:pt x="2175" y="60"/>
                  </a:cubicBezTo>
                  <a:cubicBezTo>
                    <a:pt x="2175" y="0"/>
                    <a:pt x="2175" y="0"/>
                    <a:pt x="211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0" name="Google Shape;450;p2"/>
          <p:cNvSpPr/>
          <p:nvPr/>
        </p:nvSpPr>
        <p:spPr>
          <a:xfrm>
            <a:off x="7963819" y="1117477"/>
            <a:ext cx="336095" cy="257764"/>
          </a:xfrm>
          <a:custGeom>
            <a:avLst/>
            <a:gdLst/>
            <a:ahLst/>
            <a:cxnLst/>
            <a:rect l="l" t="t" r="r" b="b"/>
            <a:pathLst>
              <a:path w="10774" h="8263" extrusionOk="0">
                <a:moveTo>
                  <a:pt x="2437" y="1"/>
                </a:moveTo>
                <a:cubicBezTo>
                  <a:pt x="476" y="1"/>
                  <a:pt x="1" y="1728"/>
                  <a:pt x="718" y="2617"/>
                </a:cubicBezTo>
                <a:cubicBezTo>
                  <a:pt x="2148" y="4539"/>
                  <a:pt x="7675" y="5224"/>
                  <a:pt x="10774" y="8263"/>
                </a:cubicBezTo>
                <a:cubicBezTo>
                  <a:pt x="10774" y="8263"/>
                  <a:pt x="9910" y="3302"/>
                  <a:pt x="5441" y="948"/>
                </a:cubicBezTo>
                <a:cubicBezTo>
                  <a:pt x="4200" y="265"/>
                  <a:pt x="3205" y="1"/>
                  <a:pt x="243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"/>
          <p:cNvSpPr/>
          <p:nvPr/>
        </p:nvSpPr>
        <p:spPr>
          <a:xfrm>
            <a:off x="8059618" y="1187478"/>
            <a:ext cx="286776" cy="258326"/>
          </a:xfrm>
          <a:custGeom>
            <a:avLst/>
            <a:gdLst/>
            <a:ahLst/>
            <a:cxnLst/>
            <a:rect l="l" t="t" r="r" b="b"/>
            <a:pathLst>
              <a:path w="9193" h="8281" extrusionOk="0">
                <a:moveTo>
                  <a:pt x="135" y="0"/>
                </a:moveTo>
                <a:cubicBezTo>
                  <a:pt x="75" y="0"/>
                  <a:pt x="75" y="0"/>
                  <a:pt x="1" y="60"/>
                </a:cubicBezTo>
                <a:cubicBezTo>
                  <a:pt x="1" y="120"/>
                  <a:pt x="75" y="194"/>
                  <a:pt x="135" y="254"/>
                </a:cubicBezTo>
                <a:cubicBezTo>
                  <a:pt x="627" y="313"/>
                  <a:pt x="1118" y="492"/>
                  <a:pt x="1565" y="745"/>
                </a:cubicBezTo>
                <a:cubicBezTo>
                  <a:pt x="1997" y="939"/>
                  <a:pt x="2429" y="1177"/>
                  <a:pt x="2861" y="1431"/>
                </a:cubicBezTo>
                <a:cubicBezTo>
                  <a:pt x="3725" y="1982"/>
                  <a:pt x="4545" y="2667"/>
                  <a:pt x="5215" y="3352"/>
                </a:cubicBezTo>
                <a:lnTo>
                  <a:pt x="5781" y="3918"/>
                </a:lnTo>
                <a:lnTo>
                  <a:pt x="6273" y="4470"/>
                </a:lnTo>
                <a:lnTo>
                  <a:pt x="6526" y="4782"/>
                </a:lnTo>
                <a:lnTo>
                  <a:pt x="6779" y="5095"/>
                </a:lnTo>
                <a:cubicBezTo>
                  <a:pt x="6898" y="5274"/>
                  <a:pt x="7077" y="5468"/>
                  <a:pt x="7211" y="5647"/>
                </a:cubicBezTo>
                <a:cubicBezTo>
                  <a:pt x="7524" y="6079"/>
                  <a:pt x="7822" y="6526"/>
                  <a:pt x="8135" y="6958"/>
                </a:cubicBezTo>
                <a:cubicBezTo>
                  <a:pt x="8388" y="7390"/>
                  <a:pt x="8641" y="7822"/>
                  <a:pt x="8939" y="8254"/>
                </a:cubicBezTo>
                <a:cubicBezTo>
                  <a:pt x="8939" y="8254"/>
                  <a:pt x="8973" y="8280"/>
                  <a:pt x="9012" y="8280"/>
                </a:cubicBezTo>
                <a:cubicBezTo>
                  <a:pt x="9032" y="8280"/>
                  <a:pt x="9054" y="8273"/>
                  <a:pt x="9073" y="8254"/>
                </a:cubicBezTo>
                <a:cubicBezTo>
                  <a:pt x="9133" y="8254"/>
                  <a:pt x="9193" y="8194"/>
                  <a:pt x="9133" y="8134"/>
                </a:cubicBezTo>
                <a:cubicBezTo>
                  <a:pt x="8880" y="7643"/>
                  <a:pt x="8641" y="7196"/>
                  <a:pt x="8448" y="6704"/>
                </a:cubicBezTo>
                <a:cubicBezTo>
                  <a:pt x="8135" y="6272"/>
                  <a:pt x="7897" y="5840"/>
                  <a:pt x="7584" y="5408"/>
                </a:cubicBezTo>
                <a:cubicBezTo>
                  <a:pt x="7450" y="5215"/>
                  <a:pt x="7271" y="4961"/>
                  <a:pt x="7152" y="4782"/>
                </a:cubicBezTo>
                <a:lnTo>
                  <a:pt x="6898" y="4470"/>
                </a:lnTo>
                <a:lnTo>
                  <a:pt x="6645" y="4157"/>
                </a:lnTo>
                <a:lnTo>
                  <a:pt x="6154" y="3606"/>
                </a:lnTo>
                <a:lnTo>
                  <a:pt x="5587" y="3039"/>
                </a:lnTo>
                <a:cubicBezTo>
                  <a:pt x="4843" y="2295"/>
                  <a:pt x="4038" y="1609"/>
                  <a:pt x="3114" y="1058"/>
                </a:cubicBezTo>
                <a:cubicBezTo>
                  <a:pt x="2176" y="567"/>
                  <a:pt x="1252" y="120"/>
                  <a:pt x="135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2" name="Google Shape;452;p2"/>
          <p:cNvGrpSpPr/>
          <p:nvPr/>
        </p:nvGrpSpPr>
        <p:grpSpPr>
          <a:xfrm>
            <a:off x="5220602" y="4141177"/>
            <a:ext cx="1348207" cy="654003"/>
            <a:chOff x="5220602" y="4141177"/>
            <a:chExt cx="1348207" cy="654003"/>
          </a:xfrm>
        </p:grpSpPr>
        <p:sp>
          <p:nvSpPr>
            <p:cNvPr id="453" name="Google Shape;453;p2"/>
            <p:cNvSpPr/>
            <p:nvPr/>
          </p:nvSpPr>
          <p:spPr>
            <a:xfrm>
              <a:off x="5238882" y="4727019"/>
              <a:ext cx="49163" cy="68161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5294035" y="4704122"/>
              <a:ext cx="31164" cy="8438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5330752" y="4691925"/>
              <a:ext cx="43361" cy="60549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394492" y="4452191"/>
              <a:ext cx="83228" cy="113394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6483741" y="4513988"/>
              <a:ext cx="85069" cy="77644"/>
            </a:xfrm>
            <a:custGeom>
              <a:avLst/>
              <a:gdLst/>
              <a:ahLst/>
              <a:cxnLst/>
              <a:rect l="l" t="t" r="r" b="b"/>
              <a:pathLst>
                <a:path w="2727" h="2489" extrusionOk="0">
                  <a:moveTo>
                    <a:pt x="1490" y="1"/>
                  </a:moveTo>
                  <a:cubicBezTo>
                    <a:pt x="1058" y="75"/>
                    <a:pt x="686" y="254"/>
                    <a:pt x="551" y="626"/>
                  </a:cubicBezTo>
                  <a:lnTo>
                    <a:pt x="492" y="686"/>
                  </a:lnTo>
                  <a:cubicBezTo>
                    <a:pt x="432" y="745"/>
                    <a:pt x="373" y="880"/>
                    <a:pt x="313" y="999"/>
                  </a:cubicBezTo>
                  <a:cubicBezTo>
                    <a:pt x="119" y="1312"/>
                    <a:pt x="0" y="1684"/>
                    <a:pt x="179" y="1997"/>
                  </a:cubicBezTo>
                  <a:cubicBezTo>
                    <a:pt x="313" y="2429"/>
                    <a:pt x="745" y="2488"/>
                    <a:pt x="1118" y="2488"/>
                  </a:cubicBezTo>
                  <a:cubicBezTo>
                    <a:pt x="1430" y="2488"/>
                    <a:pt x="1803" y="2429"/>
                    <a:pt x="2101" y="2235"/>
                  </a:cubicBezTo>
                  <a:cubicBezTo>
                    <a:pt x="2354" y="2056"/>
                    <a:pt x="2607" y="1744"/>
                    <a:pt x="2667" y="1371"/>
                  </a:cubicBezTo>
                  <a:cubicBezTo>
                    <a:pt x="2727" y="999"/>
                    <a:pt x="2607" y="626"/>
                    <a:pt x="2354" y="373"/>
                  </a:cubicBezTo>
                  <a:cubicBezTo>
                    <a:pt x="2101" y="135"/>
                    <a:pt x="1803" y="1"/>
                    <a:pt x="14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6338278" y="4603206"/>
              <a:ext cx="215183" cy="111740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5220602" y="4141177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5352120" y="4299273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5695568" y="4517077"/>
              <a:ext cx="544228" cy="275171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5720648" y="4551641"/>
              <a:ext cx="619502" cy="204202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2"/>
          <p:cNvGrpSpPr/>
          <p:nvPr/>
        </p:nvGrpSpPr>
        <p:grpSpPr>
          <a:xfrm>
            <a:off x="7774869" y="1404633"/>
            <a:ext cx="211698" cy="345889"/>
            <a:chOff x="7625581" y="1360486"/>
            <a:chExt cx="344393" cy="562695"/>
          </a:xfrm>
        </p:grpSpPr>
        <p:sp>
          <p:nvSpPr>
            <p:cNvPr id="464" name="Google Shape;464;p2"/>
            <p:cNvSpPr/>
            <p:nvPr/>
          </p:nvSpPr>
          <p:spPr>
            <a:xfrm>
              <a:off x="7625581" y="13604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7795687" y="17023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7652533" y="16773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7637216" y="16559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7704597" y="13617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7675773" y="13770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7757099" y="13636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7813343" y="13696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7863536" y="13910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7900252" y="14584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4" name="Google Shape;474;p2"/>
          <p:cNvGrpSpPr/>
          <p:nvPr/>
        </p:nvGrpSpPr>
        <p:grpSpPr>
          <a:xfrm>
            <a:off x="3416525" y="3858676"/>
            <a:ext cx="1587677" cy="981643"/>
            <a:chOff x="3416525" y="3858676"/>
            <a:chExt cx="1587677" cy="981643"/>
          </a:xfrm>
        </p:grpSpPr>
        <p:sp>
          <p:nvSpPr>
            <p:cNvPr id="475" name="Google Shape;475;p2"/>
            <p:cNvSpPr/>
            <p:nvPr/>
          </p:nvSpPr>
          <p:spPr>
            <a:xfrm>
              <a:off x="4903099" y="4613469"/>
              <a:ext cx="73558" cy="69253"/>
            </a:xfrm>
            <a:custGeom>
              <a:avLst/>
              <a:gdLst/>
              <a:ahLst/>
              <a:cxnLst/>
              <a:rect l="l" t="t" r="r" b="b"/>
              <a:pathLst>
                <a:path w="2358" h="2220" extrusionOk="0">
                  <a:moveTo>
                    <a:pt x="707" y="0"/>
                  </a:moveTo>
                  <a:cubicBezTo>
                    <a:pt x="370" y="0"/>
                    <a:pt x="0" y="491"/>
                    <a:pt x="421" y="730"/>
                  </a:cubicBezTo>
                  <a:cubicBezTo>
                    <a:pt x="734" y="908"/>
                    <a:pt x="987" y="1162"/>
                    <a:pt x="1300" y="1415"/>
                  </a:cubicBezTo>
                  <a:cubicBezTo>
                    <a:pt x="1538" y="1653"/>
                    <a:pt x="1851" y="2100"/>
                    <a:pt x="2224" y="2219"/>
                  </a:cubicBezTo>
                  <a:cubicBezTo>
                    <a:pt x="2283" y="2219"/>
                    <a:pt x="2358" y="2219"/>
                    <a:pt x="2358" y="2160"/>
                  </a:cubicBezTo>
                  <a:cubicBezTo>
                    <a:pt x="2283" y="1787"/>
                    <a:pt x="1911" y="1415"/>
                    <a:pt x="1732" y="1102"/>
                  </a:cubicBezTo>
                  <a:cubicBezTo>
                    <a:pt x="1479" y="789"/>
                    <a:pt x="1240" y="476"/>
                    <a:pt x="987" y="164"/>
                  </a:cubicBezTo>
                  <a:cubicBezTo>
                    <a:pt x="913" y="47"/>
                    <a:pt x="812" y="0"/>
                    <a:pt x="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4970605" y="4580278"/>
              <a:ext cx="33597" cy="87845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4872372" y="4790688"/>
              <a:ext cx="40148" cy="49631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4889342" y="4771503"/>
              <a:ext cx="52470" cy="57180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4793183" y="4492025"/>
              <a:ext cx="170468" cy="99583"/>
            </a:xfrm>
            <a:custGeom>
              <a:avLst/>
              <a:gdLst/>
              <a:ahLst/>
              <a:cxnLst/>
              <a:rect l="l" t="t" r="r" b="b"/>
              <a:pathLst>
                <a:path w="4158" h="2429" extrusionOk="0">
                  <a:moveTo>
                    <a:pt x="1237" y="0"/>
                  </a:moveTo>
                  <a:cubicBezTo>
                    <a:pt x="1178" y="0"/>
                    <a:pt x="373" y="0"/>
                    <a:pt x="1" y="1177"/>
                  </a:cubicBezTo>
                  <a:cubicBezTo>
                    <a:pt x="1357" y="1177"/>
                    <a:pt x="2042" y="1803"/>
                    <a:pt x="2236" y="2428"/>
                  </a:cubicBezTo>
                  <a:lnTo>
                    <a:pt x="2295" y="2428"/>
                  </a:lnTo>
                  <a:cubicBezTo>
                    <a:pt x="2295" y="2428"/>
                    <a:pt x="2846" y="2428"/>
                    <a:pt x="3293" y="2294"/>
                  </a:cubicBezTo>
                  <a:cubicBezTo>
                    <a:pt x="3532" y="2235"/>
                    <a:pt x="3725" y="2175"/>
                    <a:pt x="3845" y="1982"/>
                  </a:cubicBezTo>
                  <a:cubicBezTo>
                    <a:pt x="3964" y="1862"/>
                    <a:pt x="4038" y="1743"/>
                    <a:pt x="4098" y="1550"/>
                  </a:cubicBezTo>
                  <a:cubicBezTo>
                    <a:pt x="4157" y="864"/>
                    <a:pt x="3666" y="60"/>
                    <a:pt x="2236" y="0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4716845" y="4540277"/>
              <a:ext cx="170468" cy="127666"/>
            </a:xfrm>
            <a:custGeom>
              <a:avLst/>
              <a:gdLst/>
              <a:ahLst/>
              <a:cxnLst/>
              <a:rect l="l" t="t" r="r" b="b"/>
              <a:pathLst>
                <a:path w="4158" h="3114" extrusionOk="0">
                  <a:moveTo>
                    <a:pt x="1863" y="0"/>
                  </a:moveTo>
                  <a:cubicBezTo>
                    <a:pt x="1490" y="0"/>
                    <a:pt x="1118" y="60"/>
                    <a:pt x="746" y="60"/>
                  </a:cubicBezTo>
                  <a:cubicBezTo>
                    <a:pt x="686" y="134"/>
                    <a:pt x="1" y="1311"/>
                    <a:pt x="239" y="3114"/>
                  </a:cubicBezTo>
                  <a:cubicBezTo>
                    <a:pt x="2176" y="2920"/>
                    <a:pt x="3963" y="2667"/>
                    <a:pt x="4098" y="2175"/>
                  </a:cubicBezTo>
                  <a:cubicBezTo>
                    <a:pt x="4157" y="1862"/>
                    <a:pt x="4157" y="1549"/>
                    <a:pt x="4098" y="1251"/>
                  </a:cubicBezTo>
                  <a:cubicBezTo>
                    <a:pt x="3904" y="626"/>
                    <a:pt x="3219" y="0"/>
                    <a:pt x="1863" y="0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3874632" y="4431392"/>
              <a:ext cx="412271" cy="295756"/>
            </a:xfrm>
            <a:custGeom>
              <a:avLst/>
              <a:gdLst/>
              <a:ahLst/>
              <a:cxnLst/>
              <a:rect l="l" t="t" r="r" b="b"/>
              <a:pathLst>
                <a:path w="10056" h="7214" extrusionOk="0">
                  <a:moveTo>
                    <a:pt x="3618" y="0"/>
                  </a:moveTo>
                  <a:cubicBezTo>
                    <a:pt x="2704" y="0"/>
                    <a:pt x="1393" y="152"/>
                    <a:pt x="1117" y="988"/>
                  </a:cubicBezTo>
                  <a:cubicBezTo>
                    <a:pt x="924" y="1360"/>
                    <a:pt x="1117" y="1673"/>
                    <a:pt x="1356" y="1971"/>
                  </a:cubicBezTo>
                  <a:cubicBezTo>
                    <a:pt x="1117" y="2105"/>
                    <a:pt x="924" y="2343"/>
                    <a:pt x="804" y="2656"/>
                  </a:cubicBezTo>
                  <a:cubicBezTo>
                    <a:pt x="551" y="3282"/>
                    <a:pt x="864" y="3833"/>
                    <a:pt x="1356" y="4280"/>
                  </a:cubicBezTo>
                  <a:cubicBezTo>
                    <a:pt x="670" y="4459"/>
                    <a:pt x="60" y="4891"/>
                    <a:pt x="0" y="5636"/>
                  </a:cubicBezTo>
                  <a:cubicBezTo>
                    <a:pt x="0" y="7021"/>
                    <a:pt x="1223" y="7214"/>
                    <a:pt x="1972" y="7214"/>
                  </a:cubicBezTo>
                  <a:cubicBezTo>
                    <a:pt x="2263" y="7214"/>
                    <a:pt x="2483" y="7185"/>
                    <a:pt x="2533" y="7185"/>
                  </a:cubicBezTo>
                  <a:cubicBezTo>
                    <a:pt x="4513" y="6720"/>
                    <a:pt x="6441" y="6209"/>
                    <a:pt x="7854" y="6209"/>
                  </a:cubicBezTo>
                  <a:cubicBezTo>
                    <a:pt x="8704" y="6209"/>
                    <a:pt x="9368" y="6394"/>
                    <a:pt x="9743" y="6887"/>
                  </a:cubicBezTo>
                  <a:cubicBezTo>
                    <a:pt x="9755" y="6899"/>
                    <a:pt x="9768" y="6905"/>
                    <a:pt x="9781" y="6905"/>
                  </a:cubicBezTo>
                  <a:cubicBezTo>
                    <a:pt x="9899" y="6905"/>
                    <a:pt x="10056" y="6433"/>
                    <a:pt x="10056" y="5695"/>
                  </a:cubicBezTo>
                  <a:cubicBezTo>
                    <a:pt x="9981" y="4459"/>
                    <a:pt x="9430" y="2343"/>
                    <a:pt x="7002" y="1047"/>
                  </a:cubicBezTo>
                  <a:cubicBezTo>
                    <a:pt x="6197" y="615"/>
                    <a:pt x="5333" y="302"/>
                    <a:pt x="4529" y="49"/>
                  </a:cubicBezTo>
                  <a:cubicBezTo>
                    <a:pt x="4529" y="49"/>
                    <a:pt x="4138" y="0"/>
                    <a:pt x="3618" y="0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4163788" y="4206815"/>
              <a:ext cx="736315" cy="250126"/>
            </a:xfrm>
            <a:custGeom>
              <a:avLst/>
              <a:gdLst/>
              <a:ahLst/>
              <a:cxnLst/>
              <a:rect l="l" t="t" r="r" b="b"/>
              <a:pathLst>
                <a:path w="17960" h="6101" extrusionOk="0">
                  <a:moveTo>
                    <a:pt x="17766" y="0"/>
                  </a:moveTo>
                  <a:cubicBezTo>
                    <a:pt x="16649" y="372"/>
                    <a:pt x="15353" y="313"/>
                    <a:pt x="14176" y="879"/>
                  </a:cubicBezTo>
                  <a:cubicBezTo>
                    <a:pt x="11941" y="1996"/>
                    <a:pt x="11867" y="3486"/>
                    <a:pt x="11003" y="3724"/>
                  </a:cubicBezTo>
                  <a:cubicBezTo>
                    <a:pt x="10982" y="3727"/>
                    <a:pt x="10961" y="3729"/>
                    <a:pt x="10939" y="3729"/>
                  </a:cubicBezTo>
                  <a:cubicBezTo>
                    <a:pt x="10379" y="3729"/>
                    <a:pt x="9417" y="2837"/>
                    <a:pt x="6966" y="2235"/>
                  </a:cubicBezTo>
                  <a:cubicBezTo>
                    <a:pt x="6216" y="2080"/>
                    <a:pt x="5581" y="2029"/>
                    <a:pt x="5020" y="2029"/>
                  </a:cubicBezTo>
                  <a:cubicBezTo>
                    <a:pt x="4008" y="2029"/>
                    <a:pt x="3232" y="2196"/>
                    <a:pt x="2437" y="2235"/>
                  </a:cubicBezTo>
                  <a:cubicBezTo>
                    <a:pt x="2284" y="2255"/>
                    <a:pt x="2145" y="2264"/>
                    <a:pt x="2019" y="2264"/>
                  </a:cubicBezTo>
                  <a:cubicBezTo>
                    <a:pt x="1317" y="2264"/>
                    <a:pt x="1007" y="1996"/>
                    <a:pt x="1007" y="1996"/>
                  </a:cubicBezTo>
                  <a:cubicBezTo>
                    <a:pt x="694" y="2309"/>
                    <a:pt x="455" y="2548"/>
                    <a:pt x="262" y="2682"/>
                  </a:cubicBezTo>
                  <a:cubicBezTo>
                    <a:pt x="0" y="2849"/>
                    <a:pt x="172" y="3236"/>
                    <a:pt x="853" y="3236"/>
                  </a:cubicBezTo>
                  <a:cubicBezTo>
                    <a:pt x="1143" y="3236"/>
                    <a:pt x="1525" y="3166"/>
                    <a:pt x="2005" y="2980"/>
                  </a:cubicBezTo>
                  <a:lnTo>
                    <a:pt x="2005" y="2980"/>
                  </a:lnTo>
                  <a:cubicBezTo>
                    <a:pt x="1945" y="3054"/>
                    <a:pt x="887" y="3978"/>
                    <a:pt x="1260" y="4544"/>
                  </a:cubicBezTo>
                  <a:cubicBezTo>
                    <a:pt x="1324" y="4645"/>
                    <a:pt x="1435" y="4685"/>
                    <a:pt x="1573" y="4685"/>
                  </a:cubicBezTo>
                  <a:cubicBezTo>
                    <a:pt x="2109" y="4685"/>
                    <a:pt x="3052" y="4072"/>
                    <a:pt x="3241" y="3978"/>
                  </a:cubicBezTo>
                  <a:lnTo>
                    <a:pt x="3241" y="3978"/>
                  </a:lnTo>
                  <a:cubicBezTo>
                    <a:pt x="3062" y="4097"/>
                    <a:pt x="2064" y="4842"/>
                    <a:pt x="2869" y="5155"/>
                  </a:cubicBezTo>
                  <a:cubicBezTo>
                    <a:pt x="3205" y="5267"/>
                    <a:pt x="3559" y="5306"/>
                    <a:pt x="3890" y="5306"/>
                  </a:cubicBezTo>
                  <a:cubicBezTo>
                    <a:pt x="4657" y="5306"/>
                    <a:pt x="5297" y="5095"/>
                    <a:pt x="5297" y="5095"/>
                  </a:cubicBezTo>
                  <a:cubicBezTo>
                    <a:pt x="5297" y="5095"/>
                    <a:pt x="8198" y="6100"/>
                    <a:pt x="10460" y="6100"/>
                  </a:cubicBezTo>
                  <a:cubicBezTo>
                    <a:pt x="10782" y="6100"/>
                    <a:pt x="11090" y="6080"/>
                    <a:pt x="11375" y="6034"/>
                  </a:cubicBezTo>
                  <a:cubicBezTo>
                    <a:pt x="13059" y="5721"/>
                    <a:pt x="14414" y="4171"/>
                    <a:pt x="15159" y="3426"/>
                  </a:cubicBezTo>
                  <a:cubicBezTo>
                    <a:pt x="15904" y="2607"/>
                    <a:pt x="16962" y="2488"/>
                    <a:pt x="17215" y="2115"/>
                  </a:cubicBezTo>
                  <a:cubicBezTo>
                    <a:pt x="17528" y="1743"/>
                    <a:pt x="16649" y="1371"/>
                    <a:pt x="16649" y="1371"/>
                  </a:cubicBezTo>
                  <a:cubicBezTo>
                    <a:pt x="16649" y="1371"/>
                    <a:pt x="17960" y="939"/>
                    <a:pt x="17960" y="313"/>
                  </a:cubicBezTo>
                  <a:cubicBezTo>
                    <a:pt x="17900" y="194"/>
                    <a:pt x="17900" y="75"/>
                    <a:pt x="17766" y="0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4671051" y="3883725"/>
              <a:ext cx="114260" cy="198510"/>
            </a:xfrm>
            <a:custGeom>
              <a:avLst/>
              <a:gdLst/>
              <a:ahLst/>
              <a:cxnLst/>
              <a:rect l="l" t="t" r="r" b="b"/>
              <a:pathLst>
                <a:path w="2787" h="4842" extrusionOk="0">
                  <a:moveTo>
                    <a:pt x="2548" y="0"/>
                  </a:moveTo>
                  <a:lnTo>
                    <a:pt x="2548" y="0"/>
                  </a:lnTo>
                  <a:cubicBezTo>
                    <a:pt x="924" y="1252"/>
                    <a:pt x="0" y="2980"/>
                    <a:pt x="0" y="2980"/>
                  </a:cubicBezTo>
                  <a:lnTo>
                    <a:pt x="0" y="3039"/>
                  </a:lnTo>
                  <a:cubicBezTo>
                    <a:pt x="864" y="3486"/>
                    <a:pt x="1729" y="4157"/>
                    <a:pt x="2414" y="4842"/>
                  </a:cubicBezTo>
                  <a:cubicBezTo>
                    <a:pt x="2786" y="3546"/>
                    <a:pt x="2786" y="1118"/>
                    <a:pt x="2548" y="0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4561711" y="4459023"/>
              <a:ext cx="295059" cy="71500"/>
            </a:xfrm>
            <a:custGeom>
              <a:avLst/>
              <a:gdLst/>
              <a:ahLst/>
              <a:cxnLst/>
              <a:rect l="l" t="t" r="r" b="b"/>
              <a:pathLst>
                <a:path w="7197" h="1744" extrusionOk="0">
                  <a:moveTo>
                    <a:pt x="1669" y="1"/>
                  </a:moveTo>
                  <a:cubicBezTo>
                    <a:pt x="1356" y="433"/>
                    <a:pt x="746" y="1118"/>
                    <a:pt x="1" y="1550"/>
                  </a:cubicBezTo>
                  <a:cubicBezTo>
                    <a:pt x="1356" y="1669"/>
                    <a:pt x="3040" y="1744"/>
                    <a:pt x="4842" y="1744"/>
                  </a:cubicBezTo>
                  <a:lnTo>
                    <a:pt x="5960" y="1744"/>
                  </a:lnTo>
                  <a:cubicBezTo>
                    <a:pt x="6332" y="552"/>
                    <a:pt x="7137" y="552"/>
                    <a:pt x="7196" y="552"/>
                  </a:cubicBezTo>
                  <a:cubicBezTo>
                    <a:pt x="6079" y="492"/>
                    <a:pt x="4902" y="492"/>
                    <a:pt x="3964" y="433"/>
                  </a:cubicBezTo>
                  <a:cubicBezTo>
                    <a:pt x="2414" y="314"/>
                    <a:pt x="1729" y="1"/>
                    <a:pt x="1669" y="1"/>
                  </a:cubicBezTo>
                  <a:close/>
                </a:path>
              </a:pathLst>
            </a:custGeom>
            <a:solidFill>
              <a:srgbClr val="D98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4205032" y="3858676"/>
              <a:ext cx="687159" cy="501030"/>
            </a:xfrm>
            <a:custGeom>
              <a:avLst/>
              <a:gdLst/>
              <a:ahLst/>
              <a:cxnLst/>
              <a:rect l="l" t="t" r="r" b="b"/>
              <a:pathLst>
                <a:path w="16761" h="12221" extrusionOk="0">
                  <a:moveTo>
                    <a:pt x="13542" y="0"/>
                  </a:moveTo>
                  <a:cubicBezTo>
                    <a:pt x="13036" y="0"/>
                    <a:pt x="10488" y="2980"/>
                    <a:pt x="10310" y="3218"/>
                  </a:cubicBezTo>
                  <a:cubicBezTo>
                    <a:pt x="9997" y="3099"/>
                    <a:pt x="9684" y="3040"/>
                    <a:pt x="9312" y="2980"/>
                  </a:cubicBezTo>
                  <a:lnTo>
                    <a:pt x="9252" y="2980"/>
                  </a:lnTo>
                  <a:cubicBezTo>
                    <a:pt x="9446" y="2786"/>
                    <a:pt x="9624" y="2608"/>
                    <a:pt x="9505" y="2414"/>
                  </a:cubicBezTo>
                  <a:cubicBezTo>
                    <a:pt x="9384" y="2293"/>
                    <a:pt x="9164" y="2216"/>
                    <a:pt x="8846" y="2216"/>
                  </a:cubicBezTo>
                  <a:cubicBezTo>
                    <a:pt x="8498" y="2216"/>
                    <a:pt x="8033" y="2308"/>
                    <a:pt x="7449" y="2533"/>
                  </a:cubicBezTo>
                  <a:cubicBezTo>
                    <a:pt x="6645" y="2786"/>
                    <a:pt x="5408" y="3784"/>
                    <a:pt x="5408" y="3784"/>
                  </a:cubicBezTo>
                  <a:cubicBezTo>
                    <a:pt x="5408" y="3784"/>
                    <a:pt x="2245" y="1473"/>
                    <a:pt x="1469" y="1473"/>
                  </a:cubicBezTo>
                  <a:cubicBezTo>
                    <a:pt x="1430" y="1473"/>
                    <a:pt x="1397" y="1478"/>
                    <a:pt x="1371" y="1490"/>
                  </a:cubicBezTo>
                  <a:cubicBezTo>
                    <a:pt x="805" y="1788"/>
                    <a:pt x="1550" y="6079"/>
                    <a:pt x="2235" y="6883"/>
                  </a:cubicBezTo>
                  <a:cubicBezTo>
                    <a:pt x="2235" y="6883"/>
                    <a:pt x="2116" y="7077"/>
                    <a:pt x="1922" y="7449"/>
                  </a:cubicBezTo>
                  <a:cubicBezTo>
                    <a:pt x="1550" y="8194"/>
                    <a:pt x="745" y="9609"/>
                    <a:pt x="1" y="10488"/>
                  </a:cubicBezTo>
                  <a:cubicBezTo>
                    <a:pt x="1" y="10488"/>
                    <a:pt x="311" y="10756"/>
                    <a:pt x="1013" y="10756"/>
                  </a:cubicBezTo>
                  <a:cubicBezTo>
                    <a:pt x="1139" y="10756"/>
                    <a:pt x="1278" y="10747"/>
                    <a:pt x="1431" y="10727"/>
                  </a:cubicBezTo>
                  <a:cubicBezTo>
                    <a:pt x="2226" y="10688"/>
                    <a:pt x="3002" y="10521"/>
                    <a:pt x="4014" y="10521"/>
                  </a:cubicBezTo>
                  <a:cubicBezTo>
                    <a:pt x="4575" y="10521"/>
                    <a:pt x="5210" y="10572"/>
                    <a:pt x="5960" y="10727"/>
                  </a:cubicBezTo>
                  <a:cubicBezTo>
                    <a:pt x="8411" y="11329"/>
                    <a:pt x="9373" y="12221"/>
                    <a:pt x="9933" y="12221"/>
                  </a:cubicBezTo>
                  <a:cubicBezTo>
                    <a:pt x="9955" y="12221"/>
                    <a:pt x="9976" y="12219"/>
                    <a:pt x="9997" y="12216"/>
                  </a:cubicBezTo>
                  <a:cubicBezTo>
                    <a:pt x="10861" y="11978"/>
                    <a:pt x="10935" y="10488"/>
                    <a:pt x="13170" y="9371"/>
                  </a:cubicBezTo>
                  <a:cubicBezTo>
                    <a:pt x="14347" y="8805"/>
                    <a:pt x="15643" y="8864"/>
                    <a:pt x="16760" y="8492"/>
                  </a:cubicBezTo>
                  <a:cubicBezTo>
                    <a:pt x="16447" y="8254"/>
                    <a:pt x="15703" y="8060"/>
                    <a:pt x="14839" y="6764"/>
                  </a:cubicBezTo>
                  <a:cubicBezTo>
                    <a:pt x="14526" y="6332"/>
                    <a:pt x="14153" y="5885"/>
                    <a:pt x="13781" y="5453"/>
                  </a:cubicBezTo>
                  <a:cubicBezTo>
                    <a:pt x="13096" y="4768"/>
                    <a:pt x="12231" y="4097"/>
                    <a:pt x="11367" y="3650"/>
                  </a:cubicBezTo>
                  <a:lnTo>
                    <a:pt x="11367" y="3591"/>
                  </a:lnTo>
                  <a:cubicBezTo>
                    <a:pt x="11367" y="3591"/>
                    <a:pt x="12291" y="1863"/>
                    <a:pt x="13915" y="611"/>
                  </a:cubicBezTo>
                  <a:cubicBezTo>
                    <a:pt x="13840" y="239"/>
                    <a:pt x="13721" y="0"/>
                    <a:pt x="13542" y="0"/>
                  </a:cubicBezTo>
                  <a:close/>
                </a:path>
              </a:pathLst>
            </a:custGeom>
            <a:solidFill>
              <a:srgbClr val="D98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3416525" y="4127570"/>
              <a:ext cx="1330902" cy="635174"/>
            </a:xfrm>
            <a:custGeom>
              <a:avLst/>
              <a:gdLst/>
              <a:ahLst/>
              <a:cxnLst/>
              <a:rect l="l" t="t" r="r" b="b"/>
              <a:pathLst>
                <a:path w="32463" h="15493" extrusionOk="0">
                  <a:moveTo>
                    <a:pt x="15262" y="1"/>
                  </a:moveTo>
                  <a:cubicBezTo>
                    <a:pt x="15041" y="1"/>
                    <a:pt x="14815" y="4"/>
                    <a:pt x="14586" y="11"/>
                  </a:cubicBezTo>
                  <a:cubicBezTo>
                    <a:pt x="8195" y="265"/>
                    <a:pt x="4276" y="1188"/>
                    <a:pt x="2161" y="6104"/>
                  </a:cubicBezTo>
                  <a:cubicBezTo>
                    <a:pt x="1" y="11006"/>
                    <a:pt x="2414" y="15162"/>
                    <a:pt x="8195" y="15475"/>
                  </a:cubicBezTo>
                  <a:cubicBezTo>
                    <a:pt x="8354" y="15487"/>
                    <a:pt x="8518" y="15493"/>
                    <a:pt x="8687" y="15493"/>
                  </a:cubicBezTo>
                  <a:cubicBezTo>
                    <a:pt x="10162" y="15493"/>
                    <a:pt x="11982" y="15050"/>
                    <a:pt x="13707" y="14596"/>
                  </a:cubicBezTo>
                  <a:cubicBezTo>
                    <a:pt x="13657" y="14596"/>
                    <a:pt x="13437" y="14625"/>
                    <a:pt x="13146" y="14625"/>
                  </a:cubicBezTo>
                  <a:cubicBezTo>
                    <a:pt x="12397" y="14625"/>
                    <a:pt x="11174" y="14432"/>
                    <a:pt x="11174" y="13047"/>
                  </a:cubicBezTo>
                  <a:cubicBezTo>
                    <a:pt x="11234" y="12302"/>
                    <a:pt x="11844" y="11870"/>
                    <a:pt x="12530" y="11691"/>
                  </a:cubicBezTo>
                  <a:cubicBezTo>
                    <a:pt x="12038" y="11244"/>
                    <a:pt x="11725" y="10693"/>
                    <a:pt x="11978" y="10067"/>
                  </a:cubicBezTo>
                  <a:cubicBezTo>
                    <a:pt x="12098" y="9754"/>
                    <a:pt x="12291" y="9516"/>
                    <a:pt x="12530" y="9382"/>
                  </a:cubicBezTo>
                  <a:cubicBezTo>
                    <a:pt x="12291" y="9084"/>
                    <a:pt x="12098" y="8771"/>
                    <a:pt x="12291" y="8399"/>
                  </a:cubicBezTo>
                  <a:cubicBezTo>
                    <a:pt x="12567" y="7563"/>
                    <a:pt x="13878" y="7411"/>
                    <a:pt x="14792" y="7411"/>
                  </a:cubicBezTo>
                  <a:cubicBezTo>
                    <a:pt x="15312" y="7411"/>
                    <a:pt x="15703" y="7460"/>
                    <a:pt x="15703" y="7460"/>
                  </a:cubicBezTo>
                  <a:cubicBezTo>
                    <a:pt x="16507" y="7713"/>
                    <a:pt x="17371" y="8026"/>
                    <a:pt x="18176" y="8458"/>
                  </a:cubicBezTo>
                  <a:cubicBezTo>
                    <a:pt x="20604" y="9754"/>
                    <a:pt x="21155" y="11870"/>
                    <a:pt x="21230" y="13106"/>
                  </a:cubicBezTo>
                  <a:cubicBezTo>
                    <a:pt x="21811" y="13388"/>
                    <a:pt x="22656" y="13471"/>
                    <a:pt x="23585" y="13471"/>
                  </a:cubicBezTo>
                  <a:cubicBezTo>
                    <a:pt x="24917" y="13471"/>
                    <a:pt x="26420" y="13300"/>
                    <a:pt x="27561" y="13300"/>
                  </a:cubicBezTo>
                  <a:cubicBezTo>
                    <a:pt x="27809" y="13316"/>
                    <a:pt x="28119" y="13323"/>
                    <a:pt x="28474" y="13323"/>
                  </a:cubicBezTo>
                  <a:cubicBezTo>
                    <a:pt x="29441" y="13323"/>
                    <a:pt x="30735" y="13268"/>
                    <a:pt x="31956" y="13181"/>
                  </a:cubicBezTo>
                  <a:cubicBezTo>
                    <a:pt x="31718" y="11378"/>
                    <a:pt x="32403" y="10201"/>
                    <a:pt x="32463" y="10127"/>
                  </a:cubicBezTo>
                  <a:cubicBezTo>
                    <a:pt x="30600" y="10127"/>
                    <a:pt x="28977" y="10007"/>
                    <a:pt x="27621" y="9948"/>
                  </a:cubicBezTo>
                  <a:cubicBezTo>
                    <a:pt x="28366" y="9456"/>
                    <a:pt x="28977" y="8771"/>
                    <a:pt x="29289" y="8339"/>
                  </a:cubicBezTo>
                  <a:cubicBezTo>
                    <a:pt x="29483" y="8086"/>
                    <a:pt x="29602" y="7967"/>
                    <a:pt x="29602" y="7967"/>
                  </a:cubicBezTo>
                  <a:lnTo>
                    <a:pt x="29602" y="7967"/>
                  </a:lnTo>
                  <a:cubicBezTo>
                    <a:pt x="29317" y="8013"/>
                    <a:pt x="29009" y="8033"/>
                    <a:pt x="28687" y="8033"/>
                  </a:cubicBezTo>
                  <a:cubicBezTo>
                    <a:pt x="26425" y="8033"/>
                    <a:pt x="23524" y="7028"/>
                    <a:pt x="23524" y="7028"/>
                  </a:cubicBezTo>
                  <a:cubicBezTo>
                    <a:pt x="23524" y="7028"/>
                    <a:pt x="22884" y="7239"/>
                    <a:pt x="22117" y="7239"/>
                  </a:cubicBezTo>
                  <a:cubicBezTo>
                    <a:pt x="21786" y="7239"/>
                    <a:pt x="21432" y="7200"/>
                    <a:pt x="21096" y="7088"/>
                  </a:cubicBezTo>
                  <a:cubicBezTo>
                    <a:pt x="20291" y="6775"/>
                    <a:pt x="21289" y="6030"/>
                    <a:pt x="21468" y="5911"/>
                  </a:cubicBezTo>
                  <a:lnTo>
                    <a:pt x="21468" y="5911"/>
                  </a:lnTo>
                  <a:cubicBezTo>
                    <a:pt x="21279" y="6005"/>
                    <a:pt x="20336" y="6618"/>
                    <a:pt x="19800" y="6618"/>
                  </a:cubicBezTo>
                  <a:cubicBezTo>
                    <a:pt x="19662" y="6618"/>
                    <a:pt x="19551" y="6578"/>
                    <a:pt x="19487" y="6477"/>
                  </a:cubicBezTo>
                  <a:cubicBezTo>
                    <a:pt x="19114" y="5911"/>
                    <a:pt x="20172" y="4987"/>
                    <a:pt x="20232" y="4913"/>
                  </a:cubicBezTo>
                  <a:lnTo>
                    <a:pt x="20232" y="4913"/>
                  </a:lnTo>
                  <a:cubicBezTo>
                    <a:pt x="19752" y="5099"/>
                    <a:pt x="19370" y="5169"/>
                    <a:pt x="19080" y="5169"/>
                  </a:cubicBezTo>
                  <a:cubicBezTo>
                    <a:pt x="18399" y="5169"/>
                    <a:pt x="18227" y="4782"/>
                    <a:pt x="18489" y="4615"/>
                  </a:cubicBezTo>
                  <a:cubicBezTo>
                    <a:pt x="18682" y="4481"/>
                    <a:pt x="18921" y="4242"/>
                    <a:pt x="19234" y="3929"/>
                  </a:cubicBezTo>
                  <a:cubicBezTo>
                    <a:pt x="19978" y="3050"/>
                    <a:pt x="20783" y="1635"/>
                    <a:pt x="21155" y="890"/>
                  </a:cubicBezTo>
                  <a:lnTo>
                    <a:pt x="21155" y="816"/>
                  </a:lnTo>
                  <a:cubicBezTo>
                    <a:pt x="21155" y="816"/>
                    <a:pt x="18697" y="1"/>
                    <a:pt x="15262" y="1"/>
                  </a:cubicBezTo>
                  <a:close/>
                </a:path>
              </a:pathLst>
            </a:custGeom>
            <a:solidFill>
              <a:srgbClr val="D98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4446917" y="4246991"/>
              <a:ext cx="106921" cy="57192"/>
            </a:xfrm>
            <a:custGeom>
              <a:avLst/>
              <a:gdLst/>
              <a:ahLst/>
              <a:cxnLst/>
              <a:rect l="l" t="t" r="r" b="b"/>
              <a:pathLst>
                <a:path w="2608" h="1395" extrusionOk="0">
                  <a:moveTo>
                    <a:pt x="835" y="0"/>
                  </a:moveTo>
                  <a:cubicBezTo>
                    <a:pt x="316" y="0"/>
                    <a:pt x="60" y="253"/>
                    <a:pt x="60" y="391"/>
                  </a:cubicBezTo>
                  <a:cubicBezTo>
                    <a:pt x="0" y="584"/>
                    <a:pt x="745" y="391"/>
                    <a:pt x="1177" y="644"/>
                  </a:cubicBezTo>
                  <a:cubicBezTo>
                    <a:pt x="1819" y="993"/>
                    <a:pt x="2082" y="1394"/>
                    <a:pt x="2309" y="1394"/>
                  </a:cubicBezTo>
                  <a:cubicBezTo>
                    <a:pt x="2324" y="1394"/>
                    <a:pt x="2339" y="1392"/>
                    <a:pt x="2354" y="1389"/>
                  </a:cubicBezTo>
                  <a:cubicBezTo>
                    <a:pt x="2607" y="1329"/>
                    <a:pt x="2175" y="391"/>
                    <a:pt x="1371" y="78"/>
                  </a:cubicBezTo>
                  <a:cubicBezTo>
                    <a:pt x="1168" y="23"/>
                    <a:pt x="990" y="0"/>
                    <a:pt x="835" y="0"/>
                  </a:cubicBezTo>
                  <a:close/>
                </a:path>
              </a:pathLst>
            </a:custGeom>
            <a:solidFill>
              <a:srgbClr val="451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4645387" y="4201650"/>
              <a:ext cx="86792" cy="81544"/>
            </a:xfrm>
            <a:custGeom>
              <a:avLst/>
              <a:gdLst/>
              <a:ahLst/>
              <a:cxnLst/>
              <a:rect l="l" t="t" r="r" b="b"/>
              <a:pathLst>
                <a:path w="2117" h="1989" extrusionOk="0">
                  <a:moveTo>
                    <a:pt x="1554" y="0"/>
                  </a:moveTo>
                  <a:cubicBezTo>
                    <a:pt x="1327" y="0"/>
                    <a:pt x="1017" y="88"/>
                    <a:pt x="686" y="379"/>
                  </a:cubicBezTo>
                  <a:cubicBezTo>
                    <a:pt x="60" y="1005"/>
                    <a:pt x="1" y="1988"/>
                    <a:pt x="254" y="1988"/>
                  </a:cubicBezTo>
                  <a:cubicBezTo>
                    <a:pt x="492" y="1929"/>
                    <a:pt x="567" y="1437"/>
                    <a:pt x="1058" y="811"/>
                  </a:cubicBezTo>
                  <a:cubicBezTo>
                    <a:pt x="1371" y="439"/>
                    <a:pt x="2116" y="320"/>
                    <a:pt x="1923" y="126"/>
                  </a:cubicBezTo>
                  <a:cubicBezTo>
                    <a:pt x="1894" y="70"/>
                    <a:pt x="1757" y="0"/>
                    <a:pt x="1554" y="0"/>
                  </a:cubicBezTo>
                  <a:close/>
                </a:path>
              </a:pathLst>
            </a:custGeom>
            <a:solidFill>
              <a:srgbClr val="451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4266118" y="3952189"/>
              <a:ext cx="137465" cy="171042"/>
            </a:xfrm>
            <a:custGeom>
              <a:avLst/>
              <a:gdLst/>
              <a:ahLst/>
              <a:cxnLst/>
              <a:rect l="l" t="t" r="r" b="b"/>
              <a:pathLst>
                <a:path w="3353" h="4172" extrusionOk="0">
                  <a:moveTo>
                    <a:pt x="325" y="1"/>
                  </a:moveTo>
                  <a:cubicBezTo>
                    <a:pt x="297" y="1"/>
                    <a:pt x="273" y="5"/>
                    <a:pt x="254" y="14"/>
                  </a:cubicBezTo>
                  <a:cubicBezTo>
                    <a:pt x="0" y="133"/>
                    <a:pt x="879" y="4111"/>
                    <a:pt x="1118" y="4170"/>
                  </a:cubicBezTo>
                  <a:cubicBezTo>
                    <a:pt x="1121" y="4171"/>
                    <a:pt x="1124" y="4172"/>
                    <a:pt x="1128" y="4172"/>
                  </a:cubicBezTo>
                  <a:cubicBezTo>
                    <a:pt x="1332" y="4172"/>
                    <a:pt x="1946" y="2476"/>
                    <a:pt x="3352" y="1876"/>
                  </a:cubicBezTo>
                  <a:cubicBezTo>
                    <a:pt x="3352" y="1876"/>
                    <a:pt x="920" y="1"/>
                    <a:pt x="325" y="1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4477420" y="4192261"/>
              <a:ext cx="55060" cy="34192"/>
            </a:xfrm>
            <a:custGeom>
              <a:avLst/>
              <a:gdLst/>
              <a:ahLst/>
              <a:cxnLst/>
              <a:rect l="l" t="t" r="r" b="b"/>
              <a:pathLst>
                <a:path w="1343" h="834" extrusionOk="0">
                  <a:moveTo>
                    <a:pt x="410" y="1"/>
                  </a:moveTo>
                  <a:cubicBezTo>
                    <a:pt x="312" y="1"/>
                    <a:pt x="234" y="35"/>
                    <a:pt x="195" y="117"/>
                  </a:cubicBezTo>
                  <a:cubicBezTo>
                    <a:pt x="1" y="493"/>
                    <a:pt x="643" y="834"/>
                    <a:pt x="1010" y="834"/>
                  </a:cubicBezTo>
                  <a:cubicBezTo>
                    <a:pt x="1123" y="834"/>
                    <a:pt x="1209" y="801"/>
                    <a:pt x="1237" y="727"/>
                  </a:cubicBezTo>
                  <a:cubicBezTo>
                    <a:pt x="1342" y="437"/>
                    <a:pt x="757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4613491" y="4168648"/>
              <a:ext cx="55183" cy="41079"/>
            </a:xfrm>
            <a:custGeom>
              <a:avLst/>
              <a:gdLst/>
              <a:ahLst/>
              <a:cxnLst/>
              <a:rect l="l" t="t" r="r" b="b"/>
              <a:pathLst>
                <a:path w="1346" h="1002" extrusionOk="0">
                  <a:moveTo>
                    <a:pt x="851" y="1"/>
                  </a:moveTo>
                  <a:cubicBezTo>
                    <a:pt x="476" y="1"/>
                    <a:pt x="1" y="677"/>
                    <a:pt x="153" y="931"/>
                  </a:cubicBezTo>
                  <a:cubicBezTo>
                    <a:pt x="183" y="980"/>
                    <a:pt x="235" y="1002"/>
                    <a:pt x="299" y="1002"/>
                  </a:cubicBezTo>
                  <a:cubicBezTo>
                    <a:pt x="644" y="1002"/>
                    <a:pt x="1346" y="381"/>
                    <a:pt x="1032" y="67"/>
                  </a:cubicBezTo>
                  <a:cubicBezTo>
                    <a:pt x="977" y="21"/>
                    <a:pt x="915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4612425" y="4362518"/>
              <a:ext cx="10413" cy="37923"/>
            </a:xfrm>
            <a:custGeom>
              <a:avLst/>
              <a:gdLst/>
              <a:ahLst/>
              <a:cxnLst/>
              <a:rect l="l" t="t" r="r" b="b"/>
              <a:pathLst>
                <a:path w="254" h="925" extrusionOk="0">
                  <a:moveTo>
                    <a:pt x="60" y="1"/>
                  </a:moveTo>
                  <a:lnTo>
                    <a:pt x="0" y="61"/>
                  </a:lnTo>
                  <a:lnTo>
                    <a:pt x="0" y="299"/>
                  </a:lnTo>
                  <a:cubicBezTo>
                    <a:pt x="0" y="373"/>
                    <a:pt x="0" y="433"/>
                    <a:pt x="60" y="493"/>
                  </a:cubicBezTo>
                  <a:cubicBezTo>
                    <a:pt x="60" y="612"/>
                    <a:pt x="60" y="805"/>
                    <a:pt x="119" y="925"/>
                  </a:cubicBezTo>
                  <a:lnTo>
                    <a:pt x="254" y="925"/>
                  </a:lnTo>
                  <a:cubicBezTo>
                    <a:pt x="254" y="746"/>
                    <a:pt x="254" y="612"/>
                    <a:pt x="179" y="493"/>
                  </a:cubicBezTo>
                  <a:lnTo>
                    <a:pt x="179" y="239"/>
                  </a:lnTo>
                  <a:cubicBezTo>
                    <a:pt x="179" y="180"/>
                    <a:pt x="119" y="120"/>
                    <a:pt x="119" y="61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A23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4424287" y="3945670"/>
              <a:ext cx="198551" cy="151240"/>
            </a:xfrm>
            <a:custGeom>
              <a:avLst/>
              <a:gdLst/>
              <a:ahLst/>
              <a:cxnLst/>
              <a:rect l="l" t="t" r="r" b="b"/>
              <a:pathLst>
                <a:path w="4843" h="3689" extrusionOk="0">
                  <a:moveTo>
                    <a:pt x="3591" y="2154"/>
                  </a:moveTo>
                  <a:cubicBezTo>
                    <a:pt x="3767" y="2195"/>
                    <a:pt x="3972" y="2273"/>
                    <a:pt x="4140" y="2376"/>
                  </a:cubicBezTo>
                  <a:lnTo>
                    <a:pt x="4140" y="2376"/>
                  </a:lnTo>
                  <a:cubicBezTo>
                    <a:pt x="4025" y="2407"/>
                    <a:pt x="3881" y="2407"/>
                    <a:pt x="3785" y="2407"/>
                  </a:cubicBezTo>
                  <a:cubicBezTo>
                    <a:pt x="3651" y="2348"/>
                    <a:pt x="3472" y="2348"/>
                    <a:pt x="3412" y="2214"/>
                  </a:cubicBezTo>
                  <a:lnTo>
                    <a:pt x="3412" y="2154"/>
                  </a:lnTo>
                  <a:close/>
                  <a:moveTo>
                    <a:pt x="3458" y="0"/>
                  </a:moveTo>
                  <a:cubicBezTo>
                    <a:pt x="3359" y="0"/>
                    <a:pt x="3260" y="15"/>
                    <a:pt x="3159" y="39"/>
                  </a:cubicBezTo>
                  <a:cubicBezTo>
                    <a:pt x="2980" y="39"/>
                    <a:pt x="2727" y="113"/>
                    <a:pt x="2474" y="173"/>
                  </a:cubicBezTo>
                  <a:cubicBezTo>
                    <a:pt x="2235" y="292"/>
                    <a:pt x="2042" y="351"/>
                    <a:pt x="1789" y="411"/>
                  </a:cubicBezTo>
                  <a:cubicBezTo>
                    <a:pt x="1610" y="545"/>
                    <a:pt x="1356" y="664"/>
                    <a:pt x="1178" y="783"/>
                  </a:cubicBezTo>
                  <a:cubicBezTo>
                    <a:pt x="805" y="1037"/>
                    <a:pt x="373" y="1350"/>
                    <a:pt x="1" y="1662"/>
                  </a:cubicBezTo>
                  <a:lnTo>
                    <a:pt x="60" y="1722"/>
                  </a:lnTo>
                  <a:cubicBezTo>
                    <a:pt x="433" y="1409"/>
                    <a:pt x="865" y="1156"/>
                    <a:pt x="1237" y="918"/>
                  </a:cubicBezTo>
                  <a:cubicBezTo>
                    <a:pt x="1416" y="783"/>
                    <a:pt x="1669" y="664"/>
                    <a:pt x="1863" y="545"/>
                  </a:cubicBezTo>
                  <a:cubicBezTo>
                    <a:pt x="2042" y="486"/>
                    <a:pt x="2295" y="411"/>
                    <a:pt x="2533" y="351"/>
                  </a:cubicBezTo>
                  <a:cubicBezTo>
                    <a:pt x="2727" y="292"/>
                    <a:pt x="2980" y="232"/>
                    <a:pt x="3219" y="232"/>
                  </a:cubicBezTo>
                  <a:cubicBezTo>
                    <a:pt x="3316" y="202"/>
                    <a:pt x="3424" y="188"/>
                    <a:pt x="3532" y="188"/>
                  </a:cubicBezTo>
                  <a:cubicBezTo>
                    <a:pt x="3640" y="188"/>
                    <a:pt x="3748" y="202"/>
                    <a:pt x="3844" y="232"/>
                  </a:cubicBezTo>
                  <a:cubicBezTo>
                    <a:pt x="3904" y="292"/>
                    <a:pt x="3964" y="292"/>
                    <a:pt x="4023" y="292"/>
                  </a:cubicBezTo>
                  <a:lnTo>
                    <a:pt x="4023" y="351"/>
                  </a:lnTo>
                  <a:lnTo>
                    <a:pt x="4098" y="411"/>
                  </a:lnTo>
                  <a:cubicBezTo>
                    <a:pt x="4098" y="486"/>
                    <a:pt x="4023" y="545"/>
                    <a:pt x="3964" y="664"/>
                  </a:cubicBezTo>
                  <a:cubicBezTo>
                    <a:pt x="3844" y="858"/>
                    <a:pt x="3651" y="977"/>
                    <a:pt x="3472" y="1096"/>
                  </a:cubicBezTo>
                  <a:lnTo>
                    <a:pt x="3472" y="1156"/>
                  </a:lnTo>
                  <a:cubicBezTo>
                    <a:pt x="3472" y="1230"/>
                    <a:pt x="3472" y="1290"/>
                    <a:pt x="3532" y="1290"/>
                  </a:cubicBezTo>
                  <a:cubicBezTo>
                    <a:pt x="3844" y="1290"/>
                    <a:pt x="4157" y="1350"/>
                    <a:pt x="4396" y="1469"/>
                  </a:cubicBezTo>
                  <a:cubicBezTo>
                    <a:pt x="4530" y="1528"/>
                    <a:pt x="4589" y="1662"/>
                    <a:pt x="4589" y="1782"/>
                  </a:cubicBezTo>
                  <a:cubicBezTo>
                    <a:pt x="4649" y="1901"/>
                    <a:pt x="4649" y="2035"/>
                    <a:pt x="4530" y="2154"/>
                  </a:cubicBezTo>
                  <a:cubicBezTo>
                    <a:pt x="4487" y="2239"/>
                    <a:pt x="4406" y="2302"/>
                    <a:pt x="4320" y="2330"/>
                  </a:cubicBezTo>
                  <a:lnTo>
                    <a:pt x="4320" y="2330"/>
                  </a:lnTo>
                  <a:cubicBezTo>
                    <a:pt x="4235" y="2257"/>
                    <a:pt x="4144" y="2191"/>
                    <a:pt x="4023" y="2154"/>
                  </a:cubicBezTo>
                  <a:cubicBezTo>
                    <a:pt x="3904" y="2094"/>
                    <a:pt x="3785" y="2035"/>
                    <a:pt x="3591" y="1975"/>
                  </a:cubicBezTo>
                  <a:cubicBezTo>
                    <a:pt x="3532" y="1975"/>
                    <a:pt x="3412" y="1975"/>
                    <a:pt x="3278" y="2035"/>
                  </a:cubicBezTo>
                  <a:cubicBezTo>
                    <a:pt x="3278" y="2035"/>
                    <a:pt x="3219" y="2035"/>
                    <a:pt x="3219" y="2094"/>
                  </a:cubicBezTo>
                  <a:lnTo>
                    <a:pt x="3219" y="2214"/>
                  </a:lnTo>
                  <a:cubicBezTo>
                    <a:pt x="3219" y="2273"/>
                    <a:pt x="3278" y="2273"/>
                    <a:pt x="3278" y="2348"/>
                  </a:cubicBezTo>
                  <a:cubicBezTo>
                    <a:pt x="3412" y="2467"/>
                    <a:pt x="3591" y="2527"/>
                    <a:pt x="3785" y="2527"/>
                  </a:cubicBezTo>
                  <a:cubicBezTo>
                    <a:pt x="3844" y="2556"/>
                    <a:pt x="3923" y="2571"/>
                    <a:pt x="4008" y="2571"/>
                  </a:cubicBezTo>
                  <a:cubicBezTo>
                    <a:pt x="4094" y="2571"/>
                    <a:pt x="4187" y="2556"/>
                    <a:pt x="4276" y="2527"/>
                  </a:cubicBezTo>
                  <a:cubicBezTo>
                    <a:pt x="4289" y="2520"/>
                    <a:pt x="4302" y="2514"/>
                    <a:pt x="4316" y="2508"/>
                  </a:cubicBezTo>
                  <a:lnTo>
                    <a:pt x="4316" y="2508"/>
                  </a:lnTo>
                  <a:cubicBezTo>
                    <a:pt x="4323" y="2514"/>
                    <a:pt x="4330" y="2520"/>
                    <a:pt x="4336" y="2527"/>
                  </a:cubicBezTo>
                  <a:cubicBezTo>
                    <a:pt x="4396" y="2646"/>
                    <a:pt x="4470" y="2780"/>
                    <a:pt x="4470" y="2899"/>
                  </a:cubicBezTo>
                  <a:lnTo>
                    <a:pt x="4470" y="3152"/>
                  </a:lnTo>
                  <a:lnTo>
                    <a:pt x="4396" y="3212"/>
                  </a:lnTo>
                  <a:lnTo>
                    <a:pt x="4336" y="3331"/>
                  </a:lnTo>
                  <a:cubicBezTo>
                    <a:pt x="4246" y="3477"/>
                    <a:pt x="4012" y="3547"/>
                    <a:pt x="3794" y="3547"/>
                  </a:cubicBezTo>
                  <a:cubicBezTo>
                    <a:pt x="3723" y="3547"/>
                    <a:pt x="3653" y="3539"/>
                    <a:pt x="3591" y="3525"/>
                  </a:cubicBezTo>
                  <a:cubicBezTo>
                    <a:pt x="3412" y="3525"/>
                    <a:pt x="3278" y="3465"/>
                    <a:pt x="3159" y="3391"/>
                  </a:cubicBezTo>
                  <a:cubicBezTo>
                    <a:pt x="3040" y="3271"/>
                    <a:pt x="2906" y="3212"/>
                    <a:pt x="2906" y="3018"/>
                  </a:cubicBezTo>
                  <a:lnTo>
                    <a:pt x="2846" y="3018"/>
                  </a:lnTo>
                  <a:cubicBezTo>
                    <a:pt x="2846" y="3018"/>
                    <a:pt x="2787" y="3018"/>
                    <a:pt x="2787" y="3093"/>
                  </a:cubicBezTo>
                  <a:cubicBezTo>
                    <a:pt x="2846" y="3271"/>
                    <a:pt x="2980" y="3391"/>
                    <a:pt x="3100" y="3465"/>
                  </a:cubicBezTo>
                  <a:cubicBezTo>
                    <a:pt x="3219" y="3525"/>
                    <a:pt x="3412" y="3584"/>
                    <a:pt x="3532" y="3644"/>
                  </a:cubicBezTo>
                  <a:cubicBezTo>
                    <a:pt x="3628" y="3674"/>
                    <a:pt x="3707" y="3689"/>
                    <a:pt x="3783" y="3689"/>
                  </a:cubicBezTo>
                  <a:cubicBezTo>
                    <a:pt x="3859" y="3689"/>
                    <a:pt x="3934" y="3674"/>
                    <a:pt x="4023" y="3644"/>
                  </a:cubicBezTo>
                  <a:cubicBezTo>
                    <a:pt x="4217" y="3644"/>
                    <a:pt x="4336" y="3525"/>
                    <a:pt x="4470" y="3391"/>
                  </a:cubicBezTo>
                  <a:lnTo>
                    <a:pt x="4530" y="3271"/>
                  </a:lnTo>
                  <a:cubicBezTo>
                    <a:pt x="4589" y="3271"/>
                    <a:pt x="4589" y="3212"/>
                    <a:pt x="4589" y="3152"/>
                  </a:cubicBezTo>
                  <a:cubicBezTo>
                    <a:pt x="4649" y="3093"/>
                    <a:pt x="4649" y="3018"/>
                    <a:pt x="4649" y="2899"/>
                  </a:cubicBezTo>
                  <a:cubicBezTo>
                    <a:pt x="4649" y="2780"/>
                    <a:pt x="4530" y="2586"/>
                    <a:pt x="4470" y="2467"/>
                  </a:cubicBezTo>
                  <a:cubicBezTo>
                    <a:pt x="4463" y="2461"/>
                    <a:pt x="4456" y="2455"/>
                    <a:pt x="4450" y="2448"/>
                  </a:cubicBezTo>
                  <a:lnTo>
                    <a:pt x="4450" y="2448"/>
                  </a:lnTo>
                  <a:cubicBezTo>
                    <a:pt x="4541" y="2406"/>
                    <a:pt x="4638" y="2353"/>
                    <a:pt x="4708" y="2273"/>
                  </a:cubicBezTo>
                  <a:cubicBezTo>
                    <a:pt x="4843" y="2094"/>
                    <a:pt x="4843" y="1901"/>
                    <a:pt x="4768" y="1722"/>
                  </a:cubicBezTo>
                  <a:cubicBezTo>
                    <a:pt x="4768" y="1528"/>
                    <a:pt x="4649" y="1409"/>
                    <a:pt x="4470" y="1350"/>
                  </a:cubicBezTo>
                  <a:cubicBezTo>
                    <a:pt x="4336" y="1230"/>
                    <a:pt x="4157" y="1156"/>
                    <a:pt x="4023" y="1156"/>
                  </a:cubicBezTo>
                  <a:cubicBezTo>
                    <a:pt x="3937" y="1127"/>
                    <a:pt x="3865" y="1112"/>
                    <a:pt x="3791" y="1105"/>
                  </a:cubicBezTo>
                  <a:lnTo>
                    <a:pt x="3791" y="1105"/>
                  </a:lnTo>
                  <a:cubicBezTo>
                    <a:pt x="3907" y="1002"/>
                    <a:pt x="4011" y="908"/>
                    <a:pt x="4098" y="783"/>
                  </a:cubicBezTo>
                  <a:cubicBezTo>
                    <a:pt x="4157" y="724"/>
                    <a:pt x="4217" y="664"/>
                    <a:pt x="4217" y="605"/>
                  </a:cubicBezTo>
                  <a:cubicBezTo>
                    <a:pt x="4217" y="545"/>
                    <a:pt x="4276" y="486"/>
                    <a:pt x="4217" y="351"/>
                  </a:cubicBezTo>
                  <a:lnTo>
                    <a:pt x="4217" y="232"/>
                  </a:lnTo>
                  <a:cubicBezTo>
                    <a:pt x="4157" y="232"/>
                    <a:pt x="4157" y="173"/>
                    <a:pt x="4098" y="173"/>
                  </a:cubicBezTo>
                  <a:cubicBezTo>
                    <a:pt x="4023" y="113"/>
                    <a:pt x="3964" y="113"/>
                    <a:pt x="3904" y="113"/>
                  </a:cubicBezTo>
                  <a:cubicBezTo>
                    <a:pt x="3752" y="33"/>
                    <a:pt x="3605" y="0"/>
                    <a:pt x="3458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3869097" y="4428481"/>
              <a:ext cx="191212" cy="302111"/>
            </a:xfrm>
            <a:custGeom>
              <a:avLst/>
              <a:gdLst/>
              <a:ahLst/>
              <a:cxnLst/>
              <a:rect l="l" t="t" r="r" b="b"/>
              <a:pathLst>
                <a:path w="4664" h="7369" extrusionOk="0">
                  <a:moveTo>
                    <a:pt x="2422" y="2016"/>
                  </a:moveTo>
                  <a:cubicBezTo>
                    <a:pt x="2638" y="2016"/>
                    <a:pt x="2854" y="2049"/>
                    <a:pt x="3040" y="2116"/>
                  </a:cubicBezTo>
                  <a:cubicBezTo>
                    <a:pt x="3174" y="2116"/>
                    <a:pt x="3293" y="2176"/>
                    <a:pt x="3353" y="2176"/>
                  </a:cubicBezTo>
                  <a:cubicBezTo>
                    <a:pt x="3487" y="2235"/>
                    <a:pt x="3547" y="2295"/>
                    <a:pt x="3606" y="2355"/>
                  </a:cubicBezTo>
                  <a:lnTo>
                    <a:pt x="3666" y="2414"/>
                  </a:lnTo>
                  <a:lnTo>
                    <a:pt x="3606" y="2489"/>
                  </a:lnTo>
                  <a:cubicBezTo>
                    <a:pt x="3606" y="2548"/>
                    <a:pt x="3547" y="2608"/>
                    <a:pt x="3487" y="2608"/>
                  </a:cubicBezTo>
                  <a:cubicBezTo>
                    <a:pt x="3390" y="2638"/>
                    <a:pt x="3278" y="2653"/>
                    <a:pt x="3169" y="2653"/>
                  </a:cubicBezTo>
                  <a:cubicBezTo>
                    <a:pt x="3059" y="2653"/>
                    <a:pt x="2951" y="2638"/>
                    <a:pt x="2861" y="2608"/>
                  </a:cubicBezTo>
                  <a:cubicBezTo>
                    <a:pt x="2608" y="2548"/>
                    <a:pt x="2429" y="2489"/>
                    <a:pt x="2176" y="2355"/>
                  </a:cubicBezTo>
                  <a:cubicBezTo>
                    <a:pt x="2044" y="2311"/>
                    <a:pt x="1905" y="2235"/>
                    <a:pt x="1792" y="2120"/>
                  </a:cubicBezTo>
                  <a:lnTo>
                    <a:pt x="1792" y="2120"/>
                  </a:lnTo>
                  <a:cubicBezTo>
                    <a:pt x="1796" y="2119"/>
                    <a:pt x="1800" y="2118"/>
                    <a:pt x="1804" y="2116"/>
                  </a:cubicBezTo>
                  <a:cubicBezTo>
                    <a:pt x="1990" y="2049"/>
                    <a:pt x="2206" y="2016"/>
                    <a:pt x="2422" y="2016"/>
                  </a:cubicBezTo>
                  <a:close/>
                  <a:moveTo>
                    <a:pt x="2370" y="4410"/>
                  </a:moveTo>
                  <a:cubicBezTo>
                    <a:pt x="2548" y="4410"/>
                    <a:pt x="2802" y="4410"/>
                    <a:pt x="2980" y="4470"/>
                  </a:cubicBezTo>
                  <a:cubicBezTo>
                    <a:pt x="3115" y="4530"/>
                    <a:pt x="3174" y="4589"/>
                    <a:pt x="3234" y="4589"/>
                  </a:cubicBezTo>
                  <a:lnTo>
                    <a:pt x="3234" y="4649"/>
                  </a:lnTo>
                  <a:cubicBezTo>
                    <a:pt x="3234" y="4649"/>
                    <a:pt x="3174" y="4649"/>
                    <a:pt x="3174" y="4723"/>
                  </a:cubicBezTo>
                  <a:cubicBezTo>
                    <a:pt x="3040" y="4783"/>
                    <a:pt x="2861" y="4783"/>
                    <a:pt x="2668" y="4783"/>
                  </a:cubicBezTo>
                  <a:cubicBezTo>
                    <a:pt x="2416" y="4705"/>
                    <a:pt x="2164" y="4591"/>
                    <a:pt x="1936" y="4448"/>
                  </a:cubicBezTo>
                  <a:lnTo>
                    <a:pt x="1936" y="4448"/>
                  </a:lnTo>
                  <a:cubicBezTo>
                    <a:pt x="2070" y="4431"/>
                    <a:pt x="2220" y="4410"/>
                    <a:pt x="2370" y="4410"/>
                  </a:cubicBezTo>
                  <a:close/>
                  <a:moveTo>
                    <a:pt x="3234" y="1"/>
                  </a:moveTo>
                  <a:cubicBezTo>
                    <a:pt x="2742" y="60"/>
                    <a:pt x="2236" y="120"/>
                    <a:pt x="1804" y="314"/>
                  </a:cubicBezTo>
                  <a:cubicBezTo>
                    <a:pt x="1550" y="433"/>
                    <a:pt x="1372" y="552"/>
                    <a:pt x="1252" y="805"/>
                  </a:cubicBezTo>
                  <a:cubicBezTo>
                    <a:pt x="1118" y="865"/>
                    <a:pt x="1118" y="999"/>
                    <a:pt x="1059" y="1118"/>
                  </a:cubicBezTo>
                  <a:lnTo>
                    <a:pt x="1059" y="1550"/>
                  </a:lnTo>
                  <a:cubicBezTo>
                    <a:pt x="1095" y="1704"/>
                    <a:pt x="1181" y="1853"/>
                    <a:pt x="1283" y="1990"/>
                  </a:cubicBezTo>
                  <a:lnTo>
                    <a:pt x="1283" y="1990"/>
                  </a:lnTo>
                  <a:cubicBezTo>
                    <a:pt x="1178" y="2062"/>
                    <a:pt x="1081" y="2147"/>
                    <a:pt x="999" y="2235"/>
                  </a:cubicBezTo>
                  <a:cubicBezTo>
                    <a:pt x="880" y="2414"/>
                    <a:pt x="746" y="2667"/>
                    <a:pt x="686" y="2980"/>
                  </a:cubicBezTo>
                  <a:cubicBezTo>
                    <a:pt x="627" y="3234"/>
                    <a:pt x="686" y="3532"/>
                    <a:pt x="805" y="3725"/>
                  </a:cubicBezTo>
                  <a:cubicBezTo>
                    <a:pt x="927" y="3956"/>
                    <a:pt x="1037" y="4174"/>
                    <a:pt x="1202" y="4312"/>
                  </a:cubicBezTo>
                  <a:lnTo>
                    <a:pt x="1202" y="4312"/>
                  </a:lnTo>
                  <a:cubicBezTo>
                    <a:pt x="854" y="4429"/>
                    <a:pt x="538" y="4635"/>
                    <a:pt x="314" y="4902"/>
                  </a:cubicBezTo>
                  <a:cubicBezTo>
                    <a:pt x="135" y="5096"/>
                    <a:pt x="61" y="5394"/>
                    <a:pt x="61" y="5647"/>
                  </a:cubicBezTo>
                  <a:cubicBezTo>
                    <a:pt x="1" y="5900"/>
                    <a:pt x="61" y="6139"/>
                    <a:pt x="135" y="6392"/>
                  </a:cubicBezTo>
                  <a:cubicBezTo>
                    <a:pt x="254" y="6645"/>
                    <a:pt x="373" y="6824"/>
                    <a:pt x="627" y="6958"/>
                  </a:cubicBezTo>
                  <a:cubicBezTo>
                    <a:pt x="805" y="7137"/>
                    <a:pt x="1059" y="7196"/>
                    <a:pt x="1252" y="7256"/>
                  </a:cubicBezTo>
                  <a:cubicBezTo>
                    <a:pt x="1547" y="7336"/>
                    <a:pt x="1842" y="7369"/>
                    <a:pt x="2124" y="7369"/>
                  </a:cubicBezTo>
                  <a:cubicBezTo>
                    <a:pt x="2312" y="7369"/>
                    <a:pt x="2495" y="7354"/>
                    <a:pt x="2668" y="7330"/>
                  </a:cubicBezTo>
                  <a:lnTo>
                    <a:pt x="2742" y="7256"/>
                  </a:lnTo>
                  <a:lnTo>
                    <a:pt x="2668" y="7196"/>
                  </a:lnTo>
                  <a:cubicBezTo>
                    <a:pt x="2489" y="7221"/>
                    <a:pt x="2299" y="7235"/>
                    <a:pt x="2109" y="7235"/>
                  </a:cubicBezTo>
                  <a:cubicBezTo>
                    <a:pt x="1839" y="7235"/>
                    <a:pt x="1565" y="7207"/>
                    <a:pt x="1312" y="7137"/>
                  </a:cubicBezTo>
                  <a:cubicBezTo>
                    <a:pt x="1059" y="7077"/>
                    <a:pt x="880" y="6958"/>
                    <a:pt x="686" y="6824"/>
                  </a:cubicBezTo>
                  <a:cubicBezTo>
                    <a:pt x="567" y="6705"/>
                    <a:pt x="433" y="6511"/>
                    <a:pt x="314" y="6332"/>
                  </a:cubicBezTo>
                  <a:cubicBezTo>
                    <a:pt x="254" y="6079"/>
                    <a:pt x="254" y="5900"/>
                    <a:pt x="254" y="5647"/>
                  </a:cubicBezTo>
                  <a:cubicBezTo>
                    <a:pt x="314" y="5468"/>
                    <a:pt x="373" y="5215"/>
                    <a:pt x="507" y="5096"/>
                  </a:cubicBezTo>
                  <a:cubicBezTo>
                    <a:pt x="751" y="4840"/>
                    <a:pt x="1095" y="4663"/>
                    <a:pt x="1449" y="4542"/>
                  </a:cubicBezTo>
                  <a:lnTo>
                    <a:pt x="1449" y="4542"/>
                  </a:lnTo>
                  <a:cubicBezTo>
                    <a:pt x="1574" y="4657"/>
                    <a:pt x="1709" y="4766"/>
                    <a:pt x="1863" y="4843"/>
                  </a:cubicBezTo>
                  <a:cubicBezTo>
                    <a:pt x="2057" y="4962"/>
                    <a:pt x="2295" y="5021"/>
                    <a:pt x="2548" y="5096"/>
                  </a:cubicBezTo>
                  <a:cubicBezTo>
                    <a:pt x="2668" y="5096"/>
                    <a:pt x="2861" y="5155"/>
                    <a:pt x="2980" y="5155"/>
                  </a:cubicBezTo>
                  <a:cubicBezTo>
                    <a:pt x="3115" y="5096"/>
                    <a:pt x="3293" y="5096"/>
                    <a:pt x="3412" y="4962"/>
                  </a:cubicBezTo>
                  <a:cubicBezTo>
                    <a:pt x="3487" y="4902"/>
                    <a:pt x="3487" y="4843"/>
                    <a:pt x="3547" y="4723"/>
                  </a:cubicBezTo>
                  <a:cubicBezTo>
                    <a:pt x="3547" y="4649"/>
                    <a:pt x="3547" y="4470"/>
                    <a:pt x="3487" y="4410"/>
                  </a:cubicBezTo>
                  <a:cubicBezTo>
                    <a:pt x="3412" y="4351"/>
                    <a:pt x="3412" y="4351"/>
                    <a:pt x="3353" y="4351"/>
                  </a:cubicBezTo>
                  <a:cubicBezTo>
                    <a:pt x="3353" y="4276"/>
                    <a:pt x="3293" y="4276"/>
                    <a:pt x="3293" y="4276"/>
                  </a:cubicBezTo>
                  <a:cubicBezTo>
                    <a:pt x="3234" y="4217"/>
                    <a:pt x="3174" y="4217"/>
                    <a:pt x="3115" y="4157"/>
                  </a:cubicBezTo>
                  <a:cubicBezTo>
                    <a:pt x="2921" y="4112"/>
                    <a:pt x="2730" y="4092"/>
                    <a:pt x="2540" y="4092"/>
                  </a:cubicBezTo>
                  <a:cubicBezTo>
                    <a:pt x="2232" y="4092"/>
                    <a:pt x="1929" y="4143"/>
                    <a:pt x="1625" y="4217"/>
                  </a:cubicBezTo>
                  <a:cubicBezTo>
                    <a:pt x="1623" y="4217"/>
                    <a:pt x="1622" y="4217"/>
                    <a:pt x="1620" y="4217"/>
                  </a:cubicBezTo>
                  <a:lnTo>
                    <a:pt x="1620" y="4217"/>
                  </a:lnTo>
                  <a:cubicBezTo>
                    <a:pt x="1575" y="4179"/>
                    <a:pt x="1532" y="4139"/>
                    <a:pt x="1491" y="4098"/>
                  </a:cubicBezTo>
                  <a:cubicBezTo>
                    <a:pt x="1178" y="3785"/>
                    <a:pt x="999" y="3412"/>
                    <a:pt x="1059" y="3040"/>
                  </a:cubicBezTo>
                  <a:cubicBezTo>
                    <a:pt x="1059" y="2787"/>
                    <a:pt x="1178" y="2608"/>
                    <a:pt x="1312" y="2489"/>
                  </a:cubicBezTo>
                  <a:cubicBezTo>
                    <a:pt x="1368" y="2397"/>
                    <a:pt x="1441" y="2322"/>
                    <a:pt x="1521" y="2262"/>
                  </a:cubicBezTo>
                  <a:lnTo>
                    <a:pt x="1521" y="2262"/>
                  </a:lnTo>
                  <a:cubicBezTo>
                    <a:pt x="1659" y="2382"/>
                    <a:pt x="1877" y="2557"/>
                    <a:pt x="2057" y="2667"/>
                  </a:cubicBezTo>
                  <a:cubicBezTo>
                    <a:pt x="2295" y="2787"/>
                    <a:pt x="2489" y="2861"/>
                    <a:pt x="2742" y="2921"/>
                  </a:cubicBezTo>
                  <a:cubicBezTo>
                    <a:pt x="2861" y="2921"/>
                    <a:pt x="2980" y="2980"/>
                    <a:pt x="3115" y="2980"/>
                  </a:cubicBezTo>
                  <a:cubicBezTo>
                    <a:pt x="3293" y="2980"/>
                    <a:pt x="3412" y="2980"/>
                    <a:pt x="3547" y="2921"/>
                  </a:cubicBezTo>
                  <a:cubicBezTo>
                    <a:pt x="3666" y="2921"/>
                    <a:pt x="3859" y="2787"/>
                    <a:pt x="3919" y="2667"/>
                  </a:cubicBezTo>
                  <a:cubicBezTo>
                    <a:pt x="3979" y="2548"/>
                    <a:pt x="3979" y="2489"/>
                    <a:pt x="3979" y="2414"/>
                  </a:cubicBezTo>
                  <a:cubicBezTo>
                    <a:pt x="3979" y="2295"/>
                    <a:pt x="3919" y="2235"/>
                    <a:pt x="3859" y="2176"/>
                  </a:cubicBezTo>
                  <a:cubicBezTo>
                    <a:pt x="3725" y="2042"/>
                    <a:pt x="3666" y="1923"/>
                    <a:pt x="3547" y="1863"/>
                  </a:cubicBezTo>
                  <a:cubicBezTo>
                    <a:pt x="3412" y="1863"/>
                    <a:pt x="3293" y="1803"/>
                    <a:pt x="3174" y="1744"/>
                  </a:cubicBezTo>
                  <a:cubicBezTo>
                    <a:pt x="2944" y="1683"/>
                    <a:pt x="2717" y="1650"/>
                    <a:pt x="2492" y="1650"/>
                  </a:cubicBezTo>
                  <a:cubicBezTo>
                    <a:pt x="2221" y="1650"/>
                    <a:pt x="1953" y="1698"/>
                    <a:pt x="1684" y="1803"/>
                  </a:cubicBezTo>
                  <a:cubicBezTo>
                    <a:pt x="1632" y="1816"/>
                    <a:pt x="1579" y="1833"/>
                    <a:pt x="1528" y="1855"/>
                  </a:cubicBezTo>
                  <a:lnTo>
                    <a:pt x="1528" y="1855"/>
                  </a:lnTo>
                  <a:cubicBezTo>
                    <a:pt x="1424" y="1746"/>
                    <a:pt x="1353" y="1615"/>
                    <a:pt x="1312" y="1491"/>
                  </a:cubicBezTo>
                  <a:lnTo>
                    <a:pt x="1312" y="1178"/>
                  </a:lnTo>
                  <a:cubicBezTo>
                    <a:pt x="1312" y="1118"/>
                    <a:pt x="1372" y="999"/>
                    <a:pt x="1431" y="924"/>
                  </a:cubicBezTo>
                  <a:cubicBezTo>
                    <a:pt x="1491" y="746"/>
                    <a:pt x="1684" y="627"/>
                    <a:pt x="1923" y="492"/>
                  </a:cubicBezTo>
                  <a:cubicBezTo>
                    <a:pt x="2295" y="314"/>
                    <a:pt x="2802" y="180"/>
                    <a:pt x="3234" y="180"/>
                  </a:cubicBezTo>
                  <a:cubicBezTo>
                    <a:pt x="3666" y="120"/>
                    <a:pt x="4157" y="120"/>
                    <a:pt x="4664" y="120"/>
                  </a:cubicBezTo>
                  <a:lnTo>
                    <a:pt x="4664" y="60"/>
                  </a:lnTo>
                  <a:cubicBezTo>
                    <a:pt x="4157" y="1"/>
                    <a:pt x="3725" y="1"/>
                    <a:pt x="3234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4558677" y="4312216"/>
              <a:ext cx="99583" cy="62562"/>
            </a:xfrm>
            <a:custGeom>
              <a:avLst/>
              <a:gdLst/>
              <a:ahLst/>
              <a:cxnLst/>
              <a:rect l="l" t="t" r="r" b="b"/>
              <a:pathLst>
                <a:path w="2429" h="1526" extrusionOk="0">
                  <a:moveTo>
                    <a:pt x="1513" y="0"/>
                  </a:moveTo>
                  <a:cubicBezTo>
                    <a:pt x="1390" y="0"/>
                    <a:pt x="1258" y="12"/>
                    <a:pt x="1118" y="36"/>
                  </a:cubicBezTo>
                  <a:cubicBezTo>
                    <a:pt x="566" y="111"/>
                    <a:pt x="0" y="349"/>
                    <a:pt x="0" y="721"/>
                  </a:cubicBezTo>
                  <a:cubicBezTo>
                    <a:pt x="0" y="975"/>
                    <a:pt x="1058" y="1526"/>
                    <a:pt x="1430" y="1526"/>
                  </a:cubicBezTo>
                  <a:cubicBezTo>
                    <a:pt x="1684" y="1466"/>
                    <a:pt x="2429" y="721"/>
                    <a:pt x="2369" y="409"/>
                  </a:cubicBezTo>
                  <a:cubicBezTo>
                    <a:pt x="2322" y="172"/>
                    <a:pt x="1991" y="0"/>
                    <a:pt x="1513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4202613" y="4138393"/>
              <a:ext cx="94089" cy="152716"/>
            </a:xfrm>
            <a:custGeom>
              <a:avLst/>
              <a:gdLst/>
              <a:ahLst/>
              <a:cxnLst/>
              <a:rect l="l" t="t" r="r" b="b"/>
              <a:pathLst>
                <a:path w="2295" h="3725" extrusionOk="0">
                  <a:moveTo>
                    <a:pt x="2235" y="1"/>
                  </a:moveTo>
                  <a:lnTo>
                    <a:pt x="1743" y="924"/>
                  </a:lnTo>
                  <a:cubicBezTo>
                    <a:pt x="1549" y="1237"/>
                    <a:pt x="1371" y="1550"/>
                    <a:pt x="1177" y="1863"/>
                  </a:cubicBezTo>
                  <a:cubicBezTo>
                    <a:pt x="998" y="2176"/>
                    <a:pt x="804" y="2488"/>
                    <a:pt x="626" y="2786"/>
                  </a:cubicBezTo>
                  <a:cubicBezTo>
                    <a:pt x="432" y="3040"/>
                    <a:pt x="194" y="3352"/>
                    <a:pt x="0" y="3665"/>
                  </a:cubicBezTo>
                  <a:lnTo>
                    <a:pt x="0" y="3725"/>
                  </a:lnTo>
                  <a:lnTo>
                    <a:pt x="60" y="3725"/>
                  </a:lnTo>
                  <a:cubicBezTo>
                    <a:pt x="313" y="3412"/>
                    <a:pt x="566" y="3159"/>
                    <a:pt x="745" y="2861"/>
                  </a:cubicBezTo>
                  <a:cubicBezTo>
                    <a:pt x="939" y="2548"/>
                    <a:pt x="1117" y="2295"/>
                    <a:pt x="1311" y="1982"/>
                  </a:cubicBezTo>
                  <a:cubicBezTo>
                    <a:pt x="1490" y="1669"/>
                    <a:pt x="1683" y="1371"/>
                    <a:pt x="1862" y="1058"/>
                  </a:cubicBezTo>
                  <a:cubicBezTo>
                    <a:pt x="2056" y="745"/>
                    <a:pt x="2175" y="373"/>
                    <a:pt x="2294" y="60"/>
                  </a:cubicBezTo>
                  <a:lnTo>
                    <a:pt x="2294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3703590" y="4405277"/>
              <a:ext cx="356719" cy="48910"/>
            </a:xfrm>
            <a:custGeom>
              <a:avLst/>
              <a:gdLst/>
              <a:ahLst/>
              <a:cxnLst/>
              <a:rect l="l" t="t" r="r" b="b"/>
              <a:pathLst>
                <a:path w="8701" h="1193" extrusionOk="0">
                  <a:moveTo>
                    <a:pt x="4291" y="1"/>
                  </a:moveTo>
                  <a:cubicBezTo>
                    <a:pt x="3546" y="75"/>
                    <a:pt x="2801" y="135"/>
                    <a:pt x="2057" y="314"/>
                  </a:cubicBezTo>
                  <a:cubicBezTo>
                    <a:pt x="1744" y="373"/>
                    <a:pt x="1371" y="507"/>
                    <a:pt x="999" y="626"/>
                  </a:cubicBezTo>
                  <a:cubicBezTo>
                    <a:pt x="686" y="746"/>
                    <a:pt x="314" y="939"/>
                    <a:pt x="1" y="1193"/>
                  </a:cubicBezTo>
                  <a:lnTo>
                    <a:pt x="75" y="1193"/>
                  </a:lnTo>
                  <a:cubicBezTo>
                    <a:pt x="686" y="820"/>
                    <a:pt x="1431" y="626"/>
                    <a:pt x="2116" y="507"/>
                  </a:cubicBezTo>
                  <a:cubicBezTo>
                    <a:pt x="2861" y="373"/>
                    <a:pt x="3546" y="314"/>
                    <a:pt x="4291" y="314"/>
                  </a:cubicBezTo>
                  <a:cubicBezTo>
                    <a:pt x="4509" y="296"/>
                    <a:pt x="4728" y="289"/>
                    <a:pt x="4946" y="289"/>
                  </a:cubicBezTo>
                  <a:cubicBezTo>
                    <a:pt x="5472" y="289"/>
                    <a:pt x="5999" y="331"/>
                    <a:pt x="6526" y="373"/>
                  </a:cubicBezTo>
                  <a:cubicBezTo>
                    <a:pt x="6645" y="373"/>
                    <a:pt x="6839" y="373"/>
                    <a:pt x="7017" y="448"/>
                  </a:cubicBezTo>
                  <a:lnTo>
                    <a:pt x="7330" y="448"/>
                  </a:lnTo>
                  <a:lnTo>
                    <a:pt x="7584" y="507"/>
                  </a:lnTo>
                  <a:cubicBezTo>
                    <a:pt x="7956" y="567"/>
                    <a:pt x="8328" y="626"/>
                    <a:pt x="8701" y="686"/>
                  </a:cubicBezTo>
                  <a:lnTo>
                    <a:pt x="8701" y="626"/>
                  </a:lnTo>
                  <a:cubicBezTo>
                    <a:pt x="8328" y="567"/>
                    <a:pt x="7956" y="448"/>
                    <a:pt x="7643" y="373"/>
                  </a:cubicBezTo>
                  <a:lnTo>
                    <a:pt x="7330" y="314"/>
                  </a:lnTo>
                  <a:lnTo>
                    <a:pt x="7077" y="254"/>
                  </a:lnTo>
                  <a:cubicBezTo>
                    <a:pt x="6898" y="194"/>
                    <a:pt x="6705" y="194"/>
                    <a:pt x="6526" y="135"/>
                  </a:cubicBezTo>
                  <a:cubicBezTo>
                    <a:pt x="5781" y="1"/>
                    <a:pt x="5036" y="1"/>
                    <a:pt x="4291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4281369" y="4492025"/>
              <a:ext cx="468519" cy="53789"/>
            </a:xfrm>
            <a:custGeom>
              <a:avLst/>
              <a:gdLst/>
              <a:ahLst/>
              <a:cxnLst/>
              <a:rect l="l" t="t" r="r" b="b"/>
              <a:pathLst>
                <a:path w="11428" h="1312" extrusionOk="0">
                  <a:moveTo>
                    <a:pt x="135" y="0"/>
                  </a:moveTo>
                  <a:cubicBezTo>
                    <a:pt x="60" y="0"/>
                    <a:pt x="60" y="60"/>
                    <a:pt x="60" y="60"/>
                  </a:cubicBezTo>
                  <a:cubicBezTo>
                    <a:pt x="1" y="119"/>
                    <a:pt x="60" y="119"/>
                    <a:pt x="60" y="119"/>
                  </a:cubicBezTo>
                  <a:cubicBezTo>
                    <a:pt x="999" y="432"/>
                    <a:pt x="1923" y="626"/>
                    <a:pt x="2861" y="745"/>
                  </a:cubicBezTo>
                  <a:cubicBezTo>
                    <a:pt x="3785" y="939"/>
                    <a:pt x="4723" y="998"/>
                    <a:pt x="5721" y="1117"/>
                  </a:cubicBezTo>
                  <a:cubicBezTo>
                    <a:pt x="6645" y="1177"/>
                    <a:pt x="7584" y="1237"/>
                    <a:pt x="8507" y="1311"/>
                  </a:cubicBezTo>
                  <a:lnTo>
                    <a:pt x="11368" y="1311"/>
                  </a:lnTo>
                  <a:cubicBezTo>
                    <a:pt x="11427" y="1311"/>
                    <a:pt x="11427" y="1237"/>
                    <a:pt x="11427" y="1237"/>
                  </a:cubicBezTo>
                  <a:cubicBezTo>
                    <a:pt x="11427" y="1177"/>
                    <a:pt x="11427" y="1177"/>
                    <a:pt x="11368" y="1177"/>
                  </a:cubicBezTo>
                  <a:cubicBezTo>
                    <a:pt x="10429" y="1117"/>
                    <a:pt x="9505" y="1117"/>
                    <a:pt x="8567" y="1058"/>
                  </a:cubicBezTo>
                  <a:cubicBezTo>
                    <a:pt x="7584" y="998"/>
                    <a:pt x="6645" y="939"/>
                    <a:pt x="5721" y="864"/>
                  </a:cubicBezTo>
                  <a:cubicBezTo>
                    <a:pt x="4783" y="745"/>
                    <a:pt x="3859" y="626"/>
                    <a:pt x="2921" y="492"/>
                  </a:cubicBezTo>
                  <a:cubicBezTo>
                    <a:pt x="2429" y="432"/>
                    <a:pt x="1997" y="373"/>
                    <a:pt x="1491" y="313"/>
                  </a:cubicBezTo>
                  <a:cubicBezTo>
                    <a:pt x="1059" y="253"/>
                    <a:pt x="567" y="119"/>
                    <a:pt x="135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4800522" y="4601320"/>
              <a:ext cx="25705" cy="56249"/>
            </a:xfrm>
            <a:custGeom>
              <a:avLst/>
              <a:gdLst/>
              <a:ahLst/>
              <a:cxnLst/>
              <a:rect l="l" t="t" r="r" b="b"/>
              <a:pathLst>
                <a:path w="627" h="1372" extrusionOk="0">
                  <a:moveTo>
                    <a:pt x="60" y="1"/>
                  </a:moveTo>
                  <a:lnTo>
                    <a:pt x="1" y="60"/>
                  </a:lnTo>
                  <a:cubicBezTo>
                    <a:pt x="1" y="60"/>
                    <a:pt x="1" y="135"/>
                    <a:pt x="60" y="135"/>
                  </a:cubicBezTo>
                  <a:cubicBezTo>
                    <a:pt x="135" y="194"/>
                    <a:pt x="194" y="254"/>
                    <a:pt x="254" y="373"/>
                  </a:cubicBezTo>
                  <a:cubicBezTo>
                    <a:pt x="314" y="433"/>
                    <a:pt x="314" y="567"/>
                    <a:pt x="314" y="627"/>
                  </a:cubicBezTo>
                  <a:cubicBezTo>
                    <a:pt x="373" y="880"/>
                    <a:pt x="373" y="1059"/>
                    <a:pt x="433" y="1312"/>
                  </a:cubicBezTo>
                  <a:cubicBezTo>
                    <a:pt x="433" y="1371"/>
                    <a:pt x="433" y="1371"/>
                    <a:pt x="507" y="1371"/>
                  </a:cubicBezTo>
                  <a:cubicBezTo>
                    <a:pt x="507" y="1371"/>
                    <a:pt x="567" y="1371"/>
                    <a:pt x="567" y="1312"/>
                  </a:cubicBezTo>
                  <a:cubicBezTo>
                    <a:pt x="626" y="1178"/>
                    <a:pt x="626" y="1118"/>
                    <a:pt x="626" y="999"/>
                  </a:cubicBezTo>
                  <a:lnTo>
                    <a:pt x="626" y="567"/>
                  </a:lnTo>
                  <a:cubicBezTo>
                    <a:pt x="567" y="433"/>
                    <a:pt x="507" y="314"/>
                    <a:pt x="433" y="254"/>
                  </a:cubicBezTo>
                  <a:cubicBezTo>
                    <a:pt x="373" y="135"/>
                    <a:pt x="254" y="1"/>
                    <a:pt x="60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4843897" y="4588488"/>
              <a:ext cx="23246" cy="58708"/>
            </a:xfrm>
            <a:custGeom>
              <a:avLst/>
              <a:gdLst/>
              <a:ahLst/>
              <a:cxnLst/>
              <a:rect l="l" t="t" r="r" b="b"/>
              <a:pathLst>
                <a:path w="567" h="1432" extrusionOk="0">
                  <a:moveTo>
                    <a:pt x="0" y="1"/>
                  </a:moveTo>
                  <a:lnTo>
                    <a:pt x="0" y="75"/>
                  </a:lnTo>
                  <a:lnTo>
                    <a:pt x="0" y="135"/>
                  </a:lnTo>
                  <a:cubicBezTo>
                    <a:pt x="60" y="195"/>
                    <a:pt x="120" y="254"/>
                    <a:pt x="194" y="373"/>
                  </a:cubicBezTo>
                  <a:cubicBezTo>
                    <a:pt x="254" y="507"/>
                    <a:pt x="254" y="567"/>
                    <a:pt x="313" y="686"/>
                  </a:cubicBezTo>
                  <a:cubicBezTo>
                    <a:pt x="313" y="820"/>
                    <a:pt x="313" y="940"/>
                    <a:pt x="373" y="999"/>
                  </a:cubicBezTo>
                  <a:lnTo>
                    <a:pt x="373" y="1372"/>
                  </a:lnTo>
                  <a:lnTo>
                    <a:pt x="432" y="1431"/>
                  </a:lnTo>
                  <a:cubicBezTo>
                    <a:pt x="492" y="1431"/>
                    <a:pt x="492" y="1431"/>
                    <a:pt x="492" y="1372"/>
                  </a:cubicBezTo>
                  <a:cubicBezTo>
                    <a:pt x="567" y="1312"/>
                    <a:pt x="567" y="1252"/>
                    <a:pt x="567" y="1193"/>
                  </a:cubicBezTo>
                  <a:lnTo>
                    <a:pt x="567" y="999"/>
                  </a:lnTo>
                  <a:lnTo>
                    <a:pt x="567" y="627"/>
                  </a:lnTo>
                  <a:cubicBezTo>
                    <a:pt x="492" y="507"/>
                    <a:pt x="492" y="373"/>
                    <a:pt x="373" y="254"/>
                  </a:cubicBezTo>
                  <a:cubicBezTo>
                    <a:pt x="313" y="135"/>
                    <a:pt x="254" y="75"/>
                    <a:pt x="60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4894570" y="4532939"/>
              <a:ext cx="38538" cy="55593"/>
            </a:xfrm>
            <a:custGeom>
              <a:avLst/>
              <a:gdLst/>
              <a:ahLst/>
              <a:cxnLst/>
              <a:rect l="l" t="t" r="r" b="b"/>
              <a:pathLst>
                <a:path w="940" h="1356" extrusionOk="0">
                  <a:moveTo>
                    <a:pt x="135" y="0"/>
                  </a:moveTo>
                  <a:cubicBezTo>
                    <a:pt x="75" y="0"/>
                    <a:pt x="75" y="0"/>
                    <a:pt x="75" y="60"/>
                  </a:cubicBezTo>
                  <a:cubicBezTo>
                    <a:pt x="1" y="60"/>
                    <a:pt x="1" y="119"/>
                    <a:pt x="75" y="119"/>
                  </a:cubicBezTo>
                  <a:lnTo>
                    <a:pt x="314" y="373"/>
                  </a:lnTo>
                  <a:cubicBezTo>
                    <a:pt x="373" y="492"/>
                    <a:pt x="448" y="552"/>
                    <a:pt x="507" y="686"/>
                  </a:cubicBezTo>
                  <a:cubicBezTo>
                    <a:pt x="567" y="745"/>
                    <a:pt x="627" y="864"/>
                    <a:pt x="686" y="984"/>
                  </a:cubicBezTo>
                  <a:cubicBezTo>
                    <a:pt x="686" y="1058"/>
                    <a:pt x="746" y="1177"/>
                    <a:pt x="746" y="1296"/>
                  </a:cubicBezTo>
                  <a:cubicBezTo>
                    <a:pt x="746" y="1356"/>
                    <a:pt x="820" y="1356"/>
                    <a:pt x="820" y="1356"/>
                  </a:cubicBezTo>
                  <a:cubicBezTo>
                    <a:pt x="880" y="1356"/>
                    <a:pt x="880" y="1356"/>
                    <a:pt x="880" y="1296"/>
                  </a:cubicBezTo>
                  <a:cubicBezTo>
                    <a:pt x="939" y="1177"/>
                    <a:pt x="939" y="1058"/>
                    <a:pt x="880" y="924"/>
                  </a:cubicBezTo>
                  <a:cubicBezTo>
                    <a:pt x="880" y="745"/>
                    <a:pt x="820" y="611"/>
                    <a:pt x="746" y="492"/>
                  </a:cubicBezTo>
                  <a:cubicBezTo>
                    <a:pt x="686" y="373"/>
                    <a:pt x="567" y="313"/>
                    <a:pt x="507" y="179"/>
                  </a:cubicBezTo>
                  <a:cubicBezTo>
                    <a:pt x="373" y="119"/>
                    <a:pt x="254" y="60"/>
                    <a:pt x="135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4925113" y="4517647"/>
              <a:ext cx="38538" cy="40383"/>
            </a:xfrm>
            <a:custGeom>
              <a:avLst/>
              <a:gdLst/>
              <a:ahLst/>
              <a:cxnLst/>
              <a:rect l="l" t="t" r="r" b="b"/>
              <a:pathLst>
                <a:path w="940" h="985" extrusionOk="0">
                  <a:moveTo>
                    <a:pt x="1" y="1"/>
                  </a:moveTo>
                  <a:lnTo>
                    <a:pt x="1" y="120"/>
                  </a:lnTo>
                  <a:cubicBezTo>
                    <a:pt x="194" y="239"/>
                    <a:pt x="314" y="373"/>
                    <a:pt x="507" y="492"/>
                  </a:cubicBezTo>
                  <a:cubicBezTo>
                    <a:pt x="567" y="552"/>
                    <a:pt x="627" y="612"/>
                    <a:pt x="627" y="686"/>
                  </a:cubicBezTo>
                  <a:cubicBezTo>
                    <a:pt x="686" y="746"/>
                    <a:pt x="746" y="805"/>
                    <a:pt x="820" y="925"/>
                  </a:cubicBezTo>
                  <a:lnTo>
                    <a:pt x="820" y="984"/>
                  </a:lnTo>
                  <a:cubicBezTo>
                    <a:pt x="880" y="984"/>
                    <a:pt x="939" y="925"/>
                    <a:pt x="939" y="925"/>
                  </a:cubicBezTo>
                  <a:cubicBezTo>
                    <a:pt x="939" y="805"/>
                    <a:pt x="939" y="686"/>
                    <a:pt x="880" y="552"/>
                  </a:cubicBezTo>
                  <a:cubicBezTo>
                    <a:pt x="820" y="433"/>
                    <a:pt x="746" y="373"/>
                    <a:pt x="686" y="314"/>
                  </a:cubicBezTo>
                  <a:cubicBezTo>
                    <a:pt x="507" y="120"/>
                    <a:pt x="314" y="60"/>
                    <a:pt x="75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4075561" y="4168935"/>
              <a:ext cx="9798" cy="7380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60" y="0"/>
                  </a:moveTo>
                  <a:cubicBezTo>
                    <a:pt x="0" y="0"/>
                    <a:pt x="0" y="60"/>
                    <a:pt x="0" y="60"/>
                  </a:cubicBezTo>
                  <a:cubicBezTo>
                    <a:pt x="0" y="120"/>
                    <a:pt x="60" y="179"/>
                    <a:pt x="119" y="179"/>
                  </a:cubicBezTo>
                  <a:lnTo>
                    <a:pt x="179" y="179"/>
                  </a:lnTo>
                  <a:lnTo>
                    <a:pt x="179" y="120"/>
                  </a:lnTo>
                  <a:cubicBezTo>
                    <a:pt x="239" y="120"/>
                    <a:pt x="239" y="60"/>
                    <a:pt x="179" y="60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4016935" y="4168935"/>
              <a:ext cx="17752" cy="7380"/>
            </a:xfrm>
            <a:custGeom>
              <a:avLst/>
              <a:gdLst/>
              <a:ahLst/>
              <a:cxnLst/>
              <a:rect l="l" t="t" r="r" b="b"/>
              <a:pathLst>
                <a:path w="433" h="180" extrusionOk="0">
                  <a:moveTo>
                    <a:pt x="253" y="0"/>
                  </a:moveTo>
                  <a:cubicBezTo>
                    <a:pt x="179" y="0"/>
                    <a:pt x="119" y="0"/>
                    <a:pt x="60" y="60"/>
                  </a:cubicBezTo>
                  <a:cubicBezTo>
                    <a:pt x="0" y="120"/>
                    <a:pt x="0" y="120"/>
                    <a:pt x="60" y="120"/>
                  </a:cubicBezTo>
                  <a:cubicBezTo>
                    <a:pt x="119" y="179"/>
                    <a:pt x="179" y="179"/>
                    <a:pt x="253" y="179"/>
                  </a:cubicBezTo>
                  <a:lnTo>
                    <a:pt x="313" y="179"/>
                  </a:lnTo>
                  <a:cubicBezTo>
                    <a:pt x="373" y="179"/>
                    <a:pt x="373" y="179"/>
                    <a:pt x="432" y="120"/>
                  </a:cubicBezTo>
                  <a:lnTo>
                    <a:pt x="432" y="60"/>
                  </a:lnTo>
                  <a:cubicBezTo>
                    <a:pt x="373" y="60"/>
                    <a:pt x="373" y="60"/>
                    <a:pt x="313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4034646" y="4186645"/>
              <a:ext cx="17752" cy="7995"/>
            </a:xfrm>
            <a:custGeom>
              <a:avLst/>
              <a:gdLst/>
              <a:ahLst/>
              <a:cxnLst/>
              <a:rect l="l" t="t" r="r" b="b"/>
              <a:pathLst>
                <a:path w="433" h="195" extrusionOk="0">
                  <a:moveTo>
                    <a:pt x="194" y="0"/>
                  </a:moveTo>
                  <a:cubicBezTo>
                    <a:pt x="119" y="60"/>
                    <a:pt x="60" y="60"/>
                    <a:pt x="0" y="120"/>
                  </a:cubicBezTo>
                  <a:cubicBezTo>
                    <a:pt x="0" y="120"/>
                    <a:pt x="0" y="194"/>
                    <a:pt x="60" y="194"/>
                  </a:cubicBezTo>
                  <a:lnTo>
                    <a:pt x="313" y="194"/>
                  </a:lnTo>
                  <a:lnTo>
                    <a:pt x="373" y="120"/>
                  </a:lnTo>
                  <a:cubicBezTo>
                    <a:pt x="432" y="60"/>
                    <a:pt x="373" y="60"/>
                    <a:pt x="373" y="60"/>
                  </a:cubicBezTo>
                  <a:cubicBezTo>
                    <a:pt x="313" y="0"/>
                    <a:pt x="313" y="0"/>
                    <a:pt x="253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4088393" y="4194598"/>
              <a:ext cx="17752" cy="7339"/>
            </a:xfrm>
            <a:custGeom>
              <a:avLst/>
              <a:gdLst/>
              <a:ahLst/>
              <a:cxnLst/>
              <a:rect l="l" t="t" r="r" b="b"/>
              <a:pathLst>
                <a:path w="433" h="179" extrusionOk="0">
                  <a:moveTo>
                    <a:pt x="239" y="0"/>
                  </a:moveTo>
                  <a:cubicBezTo>
                    <a:pt x="179" y="60"/>
                    <a:pt x="119" y="60"/>
                    <a:pt x="60" y="119"/>
                  </a:cubicBezTo>
                  <a:lnTo>
                    <a:pt x="0" y="119"/>
                  </a:lnTo>
                  <a:cubicBezTo>
                    <a:pt x="0" y="179"/>
                    <a:pt x="60" y="179"/>
                    <a:pt x="60" y="179"/>
                  </a:cubicBezTo>
                  <a:lnTo>
                    <a:pt x="432" y="179"/>
                  </a:lnTo>
                  <a:lnTo>
                    <a:pt x="432" y="119"/>
                  </a:lnTo>
                  <a:lnTo>
                    <a:pt x="432" y="60"/>
                  </a:lnTo>
                  <a:lnTo>
                    <a:pt x="298" y="60"/>
                  </a:lnTo>
                  <a:cubicBezTo>
                    <a:pt x="298" y="0"/>
                    <a:pt x="239" y="0"/>
                    <a:pt x="239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4134188" y="4181766"/>
              <a:ext cx="12258" cy="7380"/>
            </a:xfrm>
            <a:custGeom>
              <a:avLst/>
              <a:gdLst/>
              <a:ahLst/>
              <a:cxnLst/>
              <a:rect l="l" t="t" r="r" b="b"/>
              <a:pathLst>
                <a:path w="299" h="180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lnTo>
                    <a:pt x="0" y="179"/>
                  </a:lnTo>
                  <a:lnTo>
                    <a:pt x="298" y="179"/>
                  </a:lnTo>
                  <a:lnTo>
                    <a:pt x="298" y="119"/>
                  </a:lnTo>
                  <a:lnTo>
                    <a:pt x="298" y="60"/>
                  </a:lnTo>
                  <a:lnTo>
                    <a:pt x="179" y="60"/>
                  </a:lnTo>
                  <a:cubicBezTo>
                    <a:pt x="179" y="0"/>
                    <a:pt x="179" y="0"/>
                    <a:pt x="120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3971099" y="4201896"/>
              <a:ext cx="20212" cy="7995"/>
            </a:xfrm>
            <a:custGeom>
              <a:avLst/>
              <a:gdLst/>
              <a:ahLst/>
              <a:cxnLst/>
              <a:rect l="l" t="t" r="r" b="b"/>
              <a:pathLst>
                <a:path w="493" h="195" extrusionOk="0">
                  <a:moveTo>
                    <a:pt x="254" y="1"/>
                  </a:moveTo>
                  <a:cubicBezTo>
                    <a:pt x="180" y="1"/>
                    <a:pt x="120" y="60"/>
                    <a:pt x="60" y="60"/>
                  </a:cubicBezTo>
                  <a:lnTo>
                    <a:pt x="1" y="120"/>
                  </a:lnTo>
                  <a:cubicBezTo>
                    <a:pt x="1" y="120"/>
                    <a:pt x="1" y="195"/>
                    <a:pt x="60" y="195"/>
                  </a:cubicBezTo>
                  <a:lnTo>
                    <a:pt x="373" y="195"/>
                  </a:lnTo>
                  <a:lnTo>
                    <a:pt x="433" y="120"/>
                  </a:lnTo>
                  <a:lnTo>
                    <a:pt x="492" y="120"/>
                  </a:lnTo>
                  <a:cubicBezTo>
                    <a:pt x="492" y="60"/>
                    <a:pt x="492" y="60"/>
                    <a:pt x="433" y="60"/>
                  </a:cubicBezTo>
                  <a:cubicBezTo>
                    <a:pt x="433" y="1"/>
                    <a:pt x="373" y="1"/>
                    <a:pt x="314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3963187" y="4173813"/>
              <a:ext cx="18367" cy="7995"/>
            </a:xfrm>
            <a:custGeom>
              <a:avLst/>
              <a:gdLst/>
              <a:ahLst/>
              <a:cxnLst/>
              <a:rect l="l" t="t" r="r" b="b"/>
              <a:pathLst>
                <a:path w="448" h="195" extrusionOk="0">
                  <a:moveTo>
                    <a:pt x="194" y="1"/>
                  </a:moveTo>
                  <a:cubicBezTo>
                    <a:pt x="134" y="1"/>
                    <a:pt x="75" y="60"/>
                    <a:pt x="0" y="60"/>
                  </a:cubicBezTo>
                  <a:lnTo>
                    <a:pt x="0" y="135"/>
                  </a:lnTo>
                  <a:cubicBezTo>
                    <a:pt x="75" y="194"/>
                    <a:pt x="134" y="194"/>
                    <a:pt x="194" y="194"/>
                  </a:cubicBezTo>
                  <a:lnTo>
                    <a:pt x="313" y="194"/>
                  </a:lnTo>
                  <a:lnTo>
                    <a:pt x="373" y="135"/>
                  </a:lnTo>
                  <a:cubicBezTo>
                    <a:pt x="447" y="60"/>
                    <a:pt x="373" y="60"/>
                    <a:pt x="373" y="60"/>
                  </a:cubicBezTo>
                  <a:cubicBezTo>
                    <a:pt x="313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3902100" y="4191524"/>
              <a:ext cx="15292" cy="7995"/>
            </a:xfrm>
            <a:custGeom>
              <a:avLst/>
              <a:gdLst/>
              <a:ahLst/>
              <a:cxnLst/>
              <a:rect l="l" t="t" r="r" b="b"/>
              <a:pathLst>
                <a:path w="373" h="195" extrusionOk="0">
                  <a:moveTo>
                    <a:pt x="194" y="1"/>
                  </a:moveTo>
                  <a:cubicBezTo>
                    <a:pt x="134" y="1"/>
                    <a:pt x="75" y="1"/>
                    <a:pt x="75" y="75"/>
                  </a:cubicBezTo>
                  <a:lnTo>
                    <a:pt x="0" y="75"/>
                  </a:lnTo>
                  <a:cubicBezTo>
                    <a:pt x="0" y="135"/>
                    <a:pt x="0" y="135"/>
                    <a:pt x="75" y="194"/>
                  </a:cubicBezTo>
                  <a:lnTo>
                    <a:pt x="194" y="194"/>
                  </a:lnTo>
                  <a:cubicBezTo>
                    <a:pt x="254" y="194"/>
                    <a:pt x="254" y="194"/>
                    <a:pt x="254" y="135"/>
                  </a:cubicBezTo>
                  <a:lnTo>
                    <a:pt x="313" y="135"/>
                  </a:lnTo>
                  <a:lnTo>
                    <a:pt x="313" y="75"/>
                  </a:lnTo>
                  <a:cubicBezTo>
                    <a:pt x="373" y="75"/>
                    <a:pt x="373" y="1"/>
                    <a:pt x="31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3910054" y="4164056"/>
              <a:ext cx="15292" cy="7339"/>
            </a:xfrm>
            <a:custGeom>
              <a:avLst/>
              <a:gdLst/>
              <a:ahLst/>
              <a:cxnLst/>
              <a:rect l="l" t="t" r="r" b="b"/>
              <a:pathLst>
                <a:path w="373" h="179" extrusionOk="0">
                  <a:moveTo>
                    <a:pt x="179" y="0"/>
                  </a:moveTo>
                  <a:cubicBezTo>
                    <a:pt x="119" y="0"/>
                    <a:pt x="119" y="0"/>
                    <a:pt x="60" y="60"/>
                  </a:cubicBezTo>
                  <a:lnTo>
                    <a:pt x="0" y="60"/>
                  </a:lnTo>
                  <a:cubicBezTo>
                    <a:pt x="0" y="119"/>
                    <a:pt x="0" y="119"/>
                    <a:pt x="60" y="119"/>
                  </a:cubicBezTo>
                  <a:cubicBezTo>
                    <a:pt x="119" y="179"/>
                    <a:pt x="119" y="179"/>
                    <a:pt x="179" y="179"/>
                  </a:cubicBezTo>
                  <a:lnTo>
                    <a:pt x="313" y="179"/>
                  </a:lnTo>
                  <a:lnTo>
                    <a:pt x="373" y="119"/>
                  </a:lnTo>
                  <a:lnTo>
                    <a:pt x="373" y="60"/>
                  </a:lnTo>
                  <a:cubicBezTo>
                    <a:pt x="313" y="60"/>
                    <a:pt x="313" y="60"/>
                    <a:pt x="313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3912473" y="4219606"/>
              <a:ext cx="17752" cy="10454"/>
            </a:xfrm>
            <a:custGeom>
              <a:avLst/>
              <a:gdLst/>
              <a:ahLst/>
              <a:cxnLst/>
              <a:rect l="l" t="t" r="r" b="b"/>
              <a:pathLst>
                <a:path w="433" h="255" extrusionOk="0">
                  <a:moveTo>
                    <a:pt x="194" y="1"/>
                  </a:moveTo>
                  <a:cubicBezTo>
                    <a:pt x="120" y="60"/>
                    <a:pt x="60" y="60"/>
                    <a:pt x="1" y="135"/>
                  </a:cubicBezTo>
                  <a:lnTo>
                    <a:pt x="1" y="195"/>
                  </a:lnTo>
                  <a:cubicBezTo>
                    <a:pt x="1" y="195"/>
                    <a:pt x="1" y="254"/>
                    <a:pt x="60" y="254"/>
                  </a:cubicBezTo>
                  <a:cubicBezTo>
                    <a:pt x="120" y="254"/>
                    <a:pt x="194" y="195"/>
                    <a:pt x="254" y="195"/>
                  </a:cubicBezTo>
                  <a:lnTo>
                    <a:pt x="314" y="195"/>
                  </a:lnTo>
                  <a:cubicBezTo>
                    <a:pt x="373" y="135"/>
                    <a:pt x="373" y="135"/>
                    <a:pt x="433" y="135"/>
                  </a:cubicBezTo>
                  <a:lnTo>
                    <a:pt x="433" y="60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4008981" y="4230019"/>
              <a:ext cx="20786" cy="12832"/>
            </a:xfrm>
            <a:custGeom>
              <a:avLst/>
              <a:gdLst/>
              <a:ahLst/>
              <a:cxnLst/>
              <a:rect l="l" t="t" r="r" b="b"/>
              <a:pathLst>
                <a:path w="507" h="313" extrusionOk="0">
                  <a:moveTo>
                    <a:pt x="313" y="0"/>
                  </a:moveTo>
                  <a:cubicBezTo>
                    <a:pt x="254" y="60"/>
                    <a:pt x="254" y="60"/>
                    <a:pt x="194" y="60"/>
                  </a:cubicBezTo>
                  <a:cubicBezTo>
                    <a:pt x="135" y="119"/>
                    <a:pt x="0" y="179"/>
                    <a:pt x="0" y="253"/>
                  </a:cubicBezTo>
                  <a:lnTo>
                    <a:pt x="0" y="313"/>
                  </a:lnTo>
                  <a:lnTo>
                    <a:pt x="75" y="313"/>
                  </a:lnTo>
                  <a:cubicBezTo>
                    <a:pt x="135" y="313"/>
                    <a:pt x="194" y="253"/>
                    <a:pt x="254" y="253"/>
                  </a:cubicBezTo>
                  <a:cubicBezTo>
                    <a:pt x="313" y="179"/>
                    <a:pt x="313" y="179"/>
                    <a:pt x="373" y="179"/>
                  </a:cubicBezTo>
                  <a:cubicBezTo>
                    <a:pt x="373" y="179"/>
                    <a:pt x="447" y="119"/>
                    <a:pt x="507" y="119"/>
                  </a:cubicBezTo>
                  <a:lnTo>
                    <a:pt x="507" y="60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4067608" y="4237316"/>
              <a:ext cx="12873" cy="9101"/>
            </a:xfrm>
            <a:custGeom>
              <a:avLst/>
              <a:gdLst/>
              <a:ahLst/>
              <a:cxnLst/>
              <a:rect l="l" t="t" r="r" b="b"/>
              <a:pathLst>
                <a:path w="314" h="222" extrusionOk="0">
                  <a:moveTo>
                    <a:pt x="135" y="1"/>
                  </a:moveTo>
                  <a:cubicBezTo>
                    <a:pt x="60" y="75"/>
                    <a:pt x="60" y="75"/>
                    <a:pt x="1" y="135"/>
                  </a:cubicBezTo>
                  <a:cubicBezTo>
                    <a:pt x="1" y="195"/>
                    <a:pt x="60" y="195"/>
                    <a:pt x="60" y="195"/>
                  </a:cubicBezTo>
                  <a:cubicBezTo>
                    <a:pt x="85" y="214"/>
                    <a:pt x="108" y="221"/>
                    <a:pt x="128" y="221"/>
                  </a:cubicBezTo>
                  <a:cubicBezTo>
                    <a:pt x="168" y="221"/>
                    <a:pt x="194" y="195"/>
                    <a:pt x="194" y="195"/>
                  </a:cubicBezTo>
                  <a:lnTo>
                    <a:pt x="254" y="135"/>
                  </a:lnTo>
                  <a:cubicBezTo>
                    <a:pt x="313" y="135"/>
                    <a:pt x="313" y="135"/>
                    <a:pt x="313" y="75"/>
                  </a:cubicBezTo>
                  <a:cubicBezTo>
                    <a:pt x="313" y="75"/>
                    <a:pt x="313" y="1"/>
                    <a:pt x="254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3953388" y="4250148"/>
              <a:ext cx="15333" cy="10454"/>
            </a:xfrm>
            <a:custGeom>
              <a:avLst/>
              <a:gdLst/>
              <a:ahLst/>
              <a:cxnLst/>
              <a:rect l="l" t="t" r="r" b="b"/>
              <a:pathLst>
                <a:path w="374" h="255" extrusionOk="0">
                  <a:moveTo>
                    <a:pt x="239" y="1"/>
                  </a:moveTo>
                  <a:lnTo>
                    <a:pt x="180" y="60"/>
                  </a:lnTo>
                  <a:cubicBezTo>
                    <a:pt x="120" y="60"/>
                    <a:pt x="60" y="135"/>
                    <a:pt x="60" y="194"/>
                  </a:cubicBezTo>
                  <a:lnTo>
                    <a:pt x="1" y="194"/>
                  </a:lnTo>
                  <a:cubicBezTo>
                    <a:pt x="1" y="254"/>
                    <a:pt x="60" y="254"/>
                    <a:pt x="60" y="254"/>
                  </a:cubicBezTo>
                  <a:cubicBezTo>
                    <a:pt x="120" y="254"/>
                    <a:pt x="180" y="254"/>
                    <a:pt x="239" y="194"/>
                  </a:cubicBezTo>
                  <a:lnTo>
                    <a:pt x="314" y="194"/>
                  </a:lnTo>
                  <a:cubicBezTo>
                    <a:pt x="373" y="135"/>
                    <a:pt x="373" y="135"/>
                    <a:pt x="373" y="60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4141526" y="4230019"/>
              <a:ext cx="17752" cy="7339"/>
            </a:xfrm>
            <a:custGeom>
              <a:avLst/>
              <a:gdLst/>
              <a:ahLst/>
              <a:cxnLst/>
              <a:rect l="l" t="t" r="r" b="b"/>
              <a:pathLst>
                <a:path w="433" h="179" extrusionOk="0">
                  <a:moveTo>
                    <a:pt x="194" y="0"/>
                  </a:moveTo>
                  <a:cubicBezTo>
                    <a:pt x="119" y="0"/>
                    <a:pt x="60" y="60"/>
                    <a:pt x="0" y="119"/>
                  </a:cubicBezTo>
                  <a:cubicBezTo>
                    <a:pt x="0" y="119"/>
                    <a:pt x="0" y="179"/>
                    <a:pt x="60" y="179"/>
                  </a:cubicBezTo>
                  <a:lnTo>
                    <a:pt x="254" y="179"/>
                  </a:lnTo>
                  <a:cubicBezTo>
                    <a:pt x="254" y="179"/>
                    <a:pt x="313" y="179"/>
                    <a:pt x="313" y="119"/>
                  </a:cubicBezTo>
                  <a:lnTo>
                    <a:pt x="432" y="119"/>
                  </a:lnTo>
                  <a:lnTo>
                    <a:pt x="432" y="6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4172069" y="4171394"/>
              <a:ext cx="15292" cy="7954"/>
            </a:xfrm>
            <a:custGeom>
              <a:avLst/>
              <a:gdLst/>
              <a:ahLst/>
              <a:cxnLst/>
              <a:rect l="l" t="t" r="r" b="b"/>
              <a:pathLst>
                <a:path w="373" h="194" extrusionOk="0">
                  <a:moveTo>
                    <a:pt x="0" y="0"/>
                  </a:moveTo>
                  <a:lnTo>
                    <a:pt x="0" y="60"/>
                  </a:lnTo>
                  <a:cubicBezTo>
                    <a:pt x="0" y="119"/>
                    <a:pt x="60" y="119"/>
                    <a:pt x="119" y="194"/>
                  </a:cubicBezTo>
                  <a:lnTo>
                    <a:pt x="313" y="194"/>
                  </a:lnTo>
                  <a:lnTo>
                    <a:pt x="373" y="119"/>
                  </a:lnTo>
                  <a:cubicBezTo>
                    <a:pt x="313" y="60"/>
                    <a:pt x="313" y="60"/>
                    <a:pt x="253" y="60"/>
                  </a:cubicBezTo>
                  <a:cubicBezTo>
                    <a:pt x="253" y="0"/>
                    <a:pt x="194" y="0"/>
                    <a:pt x="194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4021813" y="4140852"/>
              <a:ext cx="25705" cy="7954"/>
            </a:xfrm>
            <a:custGeom>
              <a:avLst/>
              <a:gdLst/>
              <a:ahLst/>
              <a:cxnLst/>
              <a:rect l="l" t="t" r="r" b="b"/>
              <a:pathLst>
                <a:path w="627" h="194" extrusionOk="0">
                  <a:moveTo>
                    <a:pt x="60" y="0"/>
                  </a:moveTo>
                  <a:lnTo>
                    <a:pt x="0" y="60"/>
                  </a:lnTo>
                  <a:lnTo>
                    <a:pt x="60" y="119"/>
                  </a:lnTo>
                  <a:cubicBezTo>
                    <a:pt x="134" y="119"/>
                    <a:pt x="254" y="119"/>
                    <a:pt x="313" y="194"/>
                  </a:cubicBezTo>
                  <a:cubicBezTo>
                    <a:pt x="373" y="194"/>
                    <a:pt x="432" y="119"/>
                    <a:pt x="432" y="119"/>
                  </a:cubicBezTo>
                  <a:lnTo>
                    <a:pt x="626" y="119"/>
                  </a:lnTo>
                  <a:lnTo>
                    <a:pt x="626" y="60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3958267" y="4143271"/>
              <a:ext cx="17752" cy="7995"/>
            </a:xfrm>
            <a:custGeom>
              <a:avLst/>
              <a:gdLst/>
              <a:ahLst/>
              <a:cxnLst/>
              <a:rect l="l" t="t" r="r" b="b"/>
              <a:pathLst>
                <a:path w="433" h="195" extrusionOk="0">
                  <a:moveTo>
                    <a:pt x="195" y="1"/>
                  </a:moveTo>
                  <a:cubicBezTo>
                    <a:pt x="120" y="1"/>
                    <a:pt x="61" y="60"/>
                    <a:pt x="1" y="60"/>
                  </a:cubicBezTo>
                  <a:lnTo>
                    <a:pt x="1" y="135"/>
                  </a:lnTo>
                  <a:cubicBezTo>
                    <a:pt x="1" y="135"/>
                    <a:pt x="1" y="194"/>
                    <a:pt x="61" y="194"/>
                  </a:cubicBezTo>
                  <a:lnTo>
                    <a:pt x="314" y="194"/>
                  </a:lnTo>
                  <a:cubicBezTo>
                    <a:pt x="314" y="194"/>
                    <a:pt x="373" y="194"/>
                    <a:pt x="373" y="135"/>
                  </a:cubicBezTo>
                  <a:cubicBezTo>
                    <a:pt x="433" y="135"/>
                    <a:pt x="373" y="60"/>
                    <a:pt x="373" y="60"/>
                  </a:cubicBezTo>
                  <a:lnTo>
                    <a:pt x="314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4106104" y="4148765"/>
              <a:ext cx="22631" cy="7380"/>
            </a:xfrm>
            <a:custGeom>
              <a:avLst/>
              <a:gdLst/>
              <a:ahLst/>
              <a:cxnLst/>
              <a:rect l="l" t="t" r="r" b="b"/>
              <a:pathLst>
                <a:path w="552" h="180" extrusionOk="0">
                  <a:moveTo>
                    <a:pt x="60" y="1"/>
                  </a:moveTo>
                  <a:lnTo>
                    <a:pt x="0" y="60"/>
                  </a:lnTo>
                  <a:lnTo>
                    <a:pt x="0" y="120"/>
                  </a:lnTo>
                  <a:cubicBezTo>
                    <a:pt x="60" y="180"/>
                    <a:pt x="179" y="180"/>
                    <a:pt x="239" y="180"/>
                  </a:cubicBezTo>
                  <a:lnTo>
                    <a:pt x="373" y="180"/>
                  </a:lnTo>
                  <a:cubicBezTo>
                    <a:pt x="432" y="180"/>
                    <a:pt x="432" y="180"/>
                    <a:pt x="492" y="120"/>
                  </a:cubicBezTo>
                  <a:cubicBezTo>
                    <a:pt x="551" y="120"/>
                    <a:pt x="492" y="60"/>
                    <a:pt x="492" y="60"/>
                  </a:cubicBezTo>
                  <a:cubicBezTo>
                    <a:pt x="432" y="60"/>
                    <a:pt x="432" y="60"/>
                    <a:pt x="37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4192199" y="4206815"/>
              <a:ext cx="18367" cy="5535"/>
            </a:xfrm>
            <a:custGeom>
              <a:avLst/>
              <a:gdLst/>
              <a:ahLst/>
              <a:cxnLst/>
              <a:rect l="l" t="t" r="r" b="b"/>
              <a:pathLst>
                <a:path w="448" h="135" extrusionOk="0">
                  <a:moveTo>
                    <a:pt x="75" y="0"/>
                  </a:moveTo>
                  <a:lnTo>
                    <a:pt x="75" y="75"/>
                  </a:lnTo>
                  <a:cubicBezTo>
                    <a:pt x="1" y="75"/>
                    <a:pt x="75" y="75"/>
                    <a:pt x="75" y="134"/>
                  </a:cubicBezTo>
                  <a:lnTo>
                    <a:pt x="448" y="134"/>
                  </a:lnTo>
                  <a:lnTo>
                    <a:pt x="448" y="75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3861800" y="4173813"/>
              <a:ext cx="22631" cy="10413"/>
            </a:xfrm>
            <a:custGeom>
              <a:avLst/>
              <a:gdLst/>
              <a:ahLst/>
              <a:cxnLst/>
              <a:rect l="l" t="t" r="r" b="b"/>
              <a:pathLst>
                <a:path w="552" h="254" extrusionOk="0">
                  <a:moveTo>
                    <a:pt x="239" y="1"/>
                  </a:moveTo>
                  <a:cubicBezTo>
                    <a:pt x="179" y="60"/>
                    <a:pt x="60" y="60"/>
                    <a:pt x="0" y="135"/>
                  </a:cubicBezTo>
                  <a:lnTo>
                    <a:pt x="0" y="194"/>
                  </a:lnTo>
                  <a:cubicBezTo>
                    <a:pt x="0" y="194"/>
                    <a:pt x="0" y="254"/>
                    <a:pt x="60" y="254"/>
                  </a:cubicBezTo>
                  <a:cubicBezTo>
                    <a:pt x="119" y="254"/>
                    <a:pt x="179" y="254"/>
                    <a:pt x="313" y="194"/>
                  </a:cubicBezTo>
                  <a:lnTo>
                    <a:pt x="373" y="194"/>
                  </a:lnTo>
                  <a:cubicBezTo>
                    <a:pt x="432" y="135"/>
                    <a:pt x="492" y="135"/>
                    <a:pt x="492" y="60"/>
                  </a:cubicBezTo>
                  <a:cubicBezTo>
                    <a:pt x="551" y="60"/>
                    <a:pt x="492" y="1"/>
                    <a:pt x="492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3848967" y="4206815"/>
              <a:ext cx="17752" cy="10413"/>
            </a:xfrm>
            <a:custGeom>
              <a:avLst/>
              <a:gdLst/>
              <a:ahLst/>
              <a:cxnLst/>
              <a:rect l="l" t="t" r="r" b="b"/>
              <a:pathLst>
                <a:path w="433" h="254" extrusionOk="0">
                  <a:moveTo>
                    <a:pt x="179" y="0"/>
                  </a:moveTo>
                  <a:cubicBezTo>
                    <a:pt x="119" y="75"/>
                    <a:pt x="60" y="75"/>
                    <a:pt x="0" y="134"/>
                  </a:cubicBezTo>
                  <a:lnTo>
                    <a:pt x="0" y="194"/>
                  </a:lnTo>
                  <a:cubicBezTo>
                    <a:pt x="0" y="194"/>
                    <a:pt x="0" y="253"/>
                    <a:pt x="60" y="253"/>
                  </a:cubicBezTo>
                  <a:cubicBezTo>
                    <a:pt x="119" y="253"/>
                    <a:pt x="179" y="194"/>
                    <a:pt x="254" y="194"/>
                  </a:cubicBezTo>
                  <a:cubicBezTo>
                    <a:pt x="313" y="194"/>
                    <a:pt x="313" y="194"/>
                    <a:pt x="373" y="134"/>
                  </a:cubicBezTo>
                  <a:cubicBezTo>
                    <a:pt x="373" y="134"/>
                    <a:pt x="432" y="134"/>
                    <a:pt x="432" y="75"/>
                  </a:cubicBezTo>
                  <a:lnTo>
                    <a:pt x="432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3871557" y="4242851"/>
              <a:ext cx="20827" cy="12832"/>
            </a:xfrm>
            <a:custGeom>
              <a:avLst/>
              <a:gdLst/>
              <a:ahLst/>
              <a:cxnLst/>
              <a:rect l="l" t="t" r="r" b="b"/>
              <a:pathLst>
                <a:path w="508" h="313" extrusionOk="0">
                  <a:moveTo>
                    <a:pt x="313" y="0"/>
                  </a:moveTo>
                  <a:cubicBezTo>
                    <a:pt x="254" y="60"/>
                    <a:pt x="254" y="60"/>
                    <a:pt x="194" y="60"/>
                  </a:cubicBezTo>
                  <a:cubicBezTo>
                    <a:pt x="135" y="119"/>
                    <a:pt x="75" y="119"/>
                    <a:pt x="1" y="238"/>
                  </a:cubicBezTo>
                  <a:cubicBezTo>
                    <a:pt x="1" y="238"/>
                    <a:pt x="1" y="313"/>
                    <a:pt x="75" y="313"/>
                  </a:cubicBezTo>
                  <a:cubicBezTo>
                    <a:pt x="135" y="313"/>
                    <a:pt x="194" y="238"/>
                    <a:pt x="254" y="238"/>
                  </a:cubicBezTo>
                  <a:cubicBezTo>
                    <a:pt x="313" y="179"/>
                    <a:pt x="373" y="179"/>
                    <a:pt x="373" y="179"/>
                  </a:cubicBezTo>
                  <a:cubicBezTo>
                    <a:pt x="373" y="119"/>
                    <a:pt x="447" y="119"/>
                    <a:pt x="447" y="60"/>
                  </a:cubicBezTo>
                  <a:lnTo>
                    <a:pt x="507" y="60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3815964" y="4240391"/>
              <a:ext cx="17752" cy="9798"/>
            </a:xfrm>
            <a:custGeom>
              <a:avLst/>
              <a:gdLst/>
              <a:ahLst/>
              <a:cxnLst/>
              <a:rect l="l" t="t" r="r" b="b"/>
              <a:pathLst>
                <a:path w="433" h="239" extrusionOk="0">
                  <a:moveTo>
                    <a:pt x="314" y="0"/>
                  </a:moveTo>
                  <a:cubicBezTo>
                    <a:pt x="239" y="0"/>
                    <a:pt x="180" y="0"/>
                    <a:pt x="180" y="60"/>
                  </a:cubicBezTo>
                  <a:cubicBezTo>
                    <a:pt x="120" y="60"/>
                    <a:pt x="60" y="120"/>
                    <a:pt x="1" y="179"/>
                  </a:cubicBezTo>
                  <a:lnTo>
                    <a:pt x="1" y="239"/>
                  </a:lnTo>
                  <a:cubicBezTo>
                    <a:pt x="120" y="239"/>
                    <a:pt x="180" y="239"/>
                    <a:pt x="239" y="179"/>
                  </a:cubicBezTo>
                  <a:cubicBezTo>
                    <a:pt x="314" y="179"/>
                    <a:pt x="314" y="179"/>
                    <a:pt x="373" y="120"/>
                  </a:cubicBezTo>
                  <a:lnTo>
                    <a:pt x="433" y="60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3848967" y="4275811"/>
              <a:ext cx="12873" cy="7380"/>
            </a:xfrm>
            <a:custGeom>
              <a:avLst/>
              <a:gdLst/>
              <a:ahLst/>
              <a:cxnLst/>
              <a:rect l="l" t="t" r="r" b="b"/>
              <a:pathLst>
                <a:path w="314" h="180" extrusionOk="0">
                  <a:moveTo>
                    <a:pt x="179" y="0"/>
                  </a:moveTo>
                  <a:cubicBezTo>
                    <a:pt x="119" y="0"/>
                    <a:pt x="60" y="0"/>
                    <a:pt x="60" y="60"/>
                  </a:cubicBezTo>
                  <a:cubicBezTo>
                    <a:pt x="0" y="120"/>
                    <a:pt x="60" y="120"/>
                    <a:pt x="60" y="179"/>
                  </a:cubicBezTo>
                  <a:lnTo>
                    <a:pt x="179" y="179"/>
                  </a:lnTo>
                  <a:lnTo>
                    <a:pt x="254" y="120"/>
                  </a:lnTo>
                  <a:lnTo>
                    <a:pt x="313" y="120"/>
                  </a:lnTo>
                  <a:lnTo>
                    <a:pt x="313" y="60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4485373" y="4557987"/>
              <a:ext cx="20212" cy="7339"/>
            </a:xfrm>
            <a:custGeom>
              <a:avLst/>
              <a:gdLst/>
              <a:ahLst/>
              <a:cxnLst/>
              <a:rect l="l" t="t" r="r" b="b"/>
              <a:pathLst>
                <a:path w="493" h="179" extrusionOk="0">
                  <a:moveTo>
                    <a:pt x="1" y="0"/>
                  </a:moveTo>
                  <a:lnTo>
                    <a:pt x="60" y="75"/>
                  </a:lnTo>
                  <a:cubicBezTo>
                    <a:pt x="120" y="134"/>
                    <a:pt x="179" y="134"/>
                    <a:pt x="239" y="134"/>
                  </a:cubicBezTo>
                  <a:cubicBezTo>
                    <a:pt x="239" y="164"/>
                    <a:pt x="254" y="179"/>
                    <a:pt x="278" y="179"/>
                  </a:cubicBezTo>
                  <a:cubicBezTo>
                    <a:pt x="302" y="179"/>
                    <a:pt x="336" y="164"/>
                    <a:pt x="373" y="134"/>
                  </a:cubicBezTo>
                  <a:lnTo>
                    <a:pt x="433" y="134"/>
                  </a:lnTo>
                  <a:lnTo>
                    <a:pt x="492" y="75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4528134" y="4561021"/>
              <a:ext cx="18367" cy="7380"/>
            </a:xfrm>
            <a:custGeom>
              <a:avLst/>
              <a:gdLst/>
              <a:ahLst/>
              <a:cxnLst/>
              <a:rect l="l" t="t" r="r" b="b"/>
              <a:pathLst>
                <a:path w="448" h="180" extrusionOk="0">
                  <a:moveTo>
                    <a:pt x="75" y="1"/>
                  </a:moveTo>
                  <a:lnTo>
                    <a:pt x="75" y="60"/>
                  </a:lnTo>
                  <a:cubicBezTo>
                    <a:pt x="0" y="60"/>
                    <a:pt x="75" y="120"/>
                    <a:pt x="75" y="120"/>
                  </a:cubicBezTo>
                  <a:cubicBezTo>
                    <a:pt x="134" y="120"/>
                    <a:pt x="194" y="179"/>
                    <a:pt x="254" y="179"/>
                  </a:cubicBezTo>
                  <a:lnTo>
                    <a:pt x="313" y="120"/>
                  </a:lnTo>
                  <a:lnTo>
                    <a:pt x="373" y="120"/>
                  </a:lnTo>
                  <a:cubicBezTo>
                    <a:pt x="447" y="60"/>
                    <a:pt x="373" y="60"/>
                    <a:pt x="37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4503084" y="4573238"/>
              <a:ext cx="15333" cy="7995"/>
            </a:xfrm>
            <a:custGeom>
              <a:avLst/>
              <a:gdLst/>
              <a:ahLst/>
              <a:cxnLst/>
              <a:rect l="l" t="t" r="r" b="b"/>
              <a:pathLst>
                <a:path w="374" h="195" extrusionOk="0">
                  <a:moveTo>
                    <a:pt x="179" y="1"/>
                  </a:moveTo>
                  <a:cubicBezTo>
                    <a:pt x="120" y="1"/>
                    <a:pt x="120" y="1"/>
                    <a:pt x="60" y="75"/>
                  </a:cubicBezTo>
                  <a:cubicBezTo>
                    <a:pt x="1" y="135"/>
                    <a:pt x="1" y="135"/>
                    <a:pt x="60" y="135"/>
                  </a:cubicBezTo>
                  <a:cubicBezTo>
                    <a:pt x="120" y="194"/>
                    <a:pt x="120" y="194"/>
                    <a:pt x="179" y="194"/>
                  </a:cubicBezTo>
                  <a:lnTo>
                    <a:pt x="313" y="194"/>
                  </a:lnTo>
                  <a:lnTo>
                    <a:pt x="373" y="135"/>
                  </a:lnTo>
                  <a:lnTo>
                    <a:pt x="373" y="75"/>
                  </a:lnTo>
                  <a:cubicBezTo>
                    <a:pt x="313" y="75"/>
                    <a:pt x="313" y="75"/>
                    <a:pt x="31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4573928" y="4586070"/>
              <a:ext cx="18367" cy="7995"/>
            </a:xfrm>
            <a:custGeom>
              <a:avLst/>
              <a:gdLst/>
              <a:ahLst/>
              <a:cxnLst/>
              <a:rect l="l" t="t" r="r" b="b"/>
              <a:pathLst>
                <a:path w="448" h="195" extrusionOk="0">
                  <a:moveTo>
                    <a:pt x="1" y="0"/>
                  </a:moveTo>
                  <a:lnTo>
                    <a:pt x="1" y="60"/>
                  </a:lnTo>
                  <a:lnTo>
                    <a:pt x="1" y="134"/>
                  </a:lnTo>
                  <a:cubicBezTo>
                    <a:pt x="75" y="134"/>
                    <a:pt x="135" y="194"/>
                    <a:pt x="194" y="194"/>
                  </a:cubicBezTo>
                  <a:lnTo>
                    <a:pt x="314" y="194"/>
                  </a:lnTo>
                  <a:cubicBezTo>
                    <a:pt x="314" y="134"/>
                    <a:pt x="373" y="134"/>
                    <a:pt x="373" y="134"/>
                  </a:cubicBezTo>
                  <a:lnTo>
                    <a:pt x="448" y="134"/>
                  </a:lnTo>
                  <a:cubicBezTo>
                    <a:pt x="448" y="60"/>
                    <a:pt x="448" y="60"/>
                    <a:pt x="373" y="60"/>
                  </a:cubicBezTo>
                  <a:cubicBezTo>
                    <a:pt x="373" y="0"/>
                    <a:pt x="314" y="0"/>
                    <a:pt x="314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4597132" y="4565900"/>
              <a:ext cx="22672" cy="7380"/>
            </a:xfrm>
            <a:custGeom>
              <a:avLst/>
              <a:gdLst/>
              <a:ahLst/>
              <a:cxnLst/>
              <a:rect l="l" t="t" r="r" b="b"/>
              <a:pathLst>
                <a:path w="553" h="180" extrusionOk="0">
                  <a:moveTo>
                    <a:pt x="1" y="1"/>
                  </a:moveTo>
                  <a:lnTo>
                    <a:pt x="1" y="60"/>
                  </a:lnTo>
                  <a:lnTo>
                    <a:pt x="1" y="120"/>
                  </a:lnTo>
                  <a:cubicBezTo>
                    <a:pt x="120" y="120"/>
                    <a:pt x="180" y="180"/>
                    <a:pt x="254" y="180"/>
                  </a:cubicBezTo>
                  <a:cubicBezTo>
                    <a:pt x="314" y="180"/>
                    <a:pt x="373" y="180"/>
                    <a:pt x="373" y="120"/>
                  </a:cubicBezTo>
                  <a:lnTo>
                    <a:pt x="492" y="120"/>
                  </a:lnTo>
                  <a:lnTo>
                    <a:pt x="552" y="60"/>
                  </a:lnTo>
                  <a:lnTo>
                    <a:pt x="492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4638048" y="4578731"/>
              <a:ext cx="9839" cy="7380"/>
            </a:xfrm>
            <a:custGeom>
              <a:avLst/>
              <a:gdLst/>
              <a:ahLst/>
              <a:cxnLst/>
              <a:rect l="l" t="t" r="r" b="b"/>
              <a:pathLst>
                <a:path w="240" h="180" extrusionOk="0">
                  <a:moveTo>
                    <a:pt x="120" y="1"/>
                  </a:moveTo>
                  <a:cubicBezTo>
                    <a:pt x="120" y="1"/>
                    <a:pt x="61" y="1"/>
                    <a:pt x="61" y="60"/>
                  </a:cubicBezTo>
                  <a:cubicBezTo>
                    <a:pt x="1" y="60"/>
                    <a:pt x="1" y="120"/>
                    <a:pt x="61" y="120"/>
                  </a:cubicBezTo>
                  <a:cubicBezTo>
                    <a:pt x="61" y="179"/>
                    <a:pt x="120" y="179"/>
                    <a:pt x="120" y="179"/>
                  </a:cubicBezTo>
                  <a:lnTo>
                    <a:pt x="180" y="179"/>
                  </a:lnTo>
                  <a:lnTo>
                    <a:pt x="239" y="120"/>
                  </a:lnTo>
                  <a:lnTo>
                    <a:pt x="239" y="60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4668591" y="4570778"/>
              <a:ext cx="12258" cy="7995"/>
            </a:xfrm>
            <a:custGeom>
              <a:avLst/>
              <a:gdLst/>
              <a:ahLst/>
              <a:cxnLst/>
              <a:rect l="l" t="t" r="r" b="b"/>
              <a:pathLst>
                <a:path w="299" h="195" extrusionOk="0">
                  <a:moveTo>
                    <a:pt x="1" y="1"/>
                  </a:moveTo>
                  <a:lnTo>
                    <a:pt x="1" y="61"/>
                  </a:lnTo>
                  <a:cubicBezTo>
                    <a:pt x="1" y="135"/>
                    <a:pt x="60" y="195"/>
                    <a:pt x="120" y="195"/>
                  </a:cubicBezTo>
                  <a:lnTo>
                    <a:pt x="239" y="195"/>
                  </a:lnTo>
                  <a:cubicBezTo>
                    <a:pt x="239" y="135"/>
                    <a:pt x="299" y="135"/>
                    <a:pt x="299" y="135"/>
                  </a:cubicBezTo>
                  <a:lnTo>
                    <a:pt x="299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4638048" y="4496903"/>
              <a:ext cx="15333" cy="7995"/>
            </a:xfrm>
            <a:custGeom>
              <a:avLst/>
              <a:gdLst/>
              <a:ahLst/>
              <a:cxnLst/>
              <a:rect l="l" t="t" r="r" b="b"/>
              <a:pathLst>
                <a:path w="374" h="195" extrusionOk="0">
                  <a:moveTo>
                    <a:pt x="1" y="0"/>
                  </a:moveTo>
                  <a:lnTo>
                    <a:pt x="1" y="134"/>
                  </a:lnTo>
                  <a:cubicBezTo>
                    <a:pt x="61" y="134"/>
                    <a:pt x="120" y="194"/>
                    <a:pt x="180" y="194"/>
                  </a:cubicBezTo>
                  <a:lnTo>
                    <a:pt x="239" y="194"/>
                  </a:lnTo>
                  <a:cubicBezTo>
                    <a:pt x="299" y="134"/>
                    <a:pt x="299" y="134"/>
                    <a:pt x="373" y="134"/>
                  </a:cubicBezTo>
                  <a:lnTo>
                    <a:pt x="373" y="75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4673511" y="4504856"/>
              <a:ext cx="15292" cy="7339"/>
            </a:xfrm>
            <a:custGeom>
              <a:avLst/>
              <a:gdLst/>
              <a:ahLst/>
              <a:cxnLst/>
              <a:rect l="l" t="t" r="r" b="b"/>
              <a:pathLst>
                <a:path w="373" h="179" extrusionOk="0">
                  <a:moveTo>
                    <a:pt x="179" y="0"/>
                  </a:moveTo>
                  <a:cubicBezTo>
                    <a:pt x="119" y="0"/>
                    <a:pt x="60" y="0"/>
                    <a:pt x="0" y="60"/>
                  </a:cubicBezTo>
                  <a:lnTo>
                    <a:pt x="0" y="119"/>
                  </a:lnTo>
                  <a:lnTo>
                    <a:pt x="60" y="179"/>
                  </a:lnTo>
                  <a:lnTo>
                    <a:pt x="313" y="179"/>
                  </a:lnTo>
                  <a:cubicBezTo>
                    <a:pt x="313" y="119"/>
                    <a:pt x="313" y="119"/>
                    <a:pt x="372" y="119"/>
                  </a:cubicBezTo>
                  <a:lnTo>
                    <a:pt x="372" y="60"/>
                  </a:lnTo>
                  <a:cubicBezTo>
                    <a:pt x="313" y="0"/>
                    <a:pt x="313" y="0"/>
                    <a:pt x="253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4716845" y="4507275"/>
              <a:ext cx="15333" cy="7995"/>
            </a:xfrm>
            <a:custGeom>
              <a:avLst/>
              <a:gdLst/>
              <a:ahLst/>
              <a:cxnLst/>
              <a:rect l="l" t="t" r="r" b="b"/>
              <a:pathLst>
                <a:path w="374" h="195" extrusionOk="0">
                  <a:moveTo>
                    <a:pt x="180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1" y="60"/>
                  </a:lnTo>
                  <a:cubicBezTo>
                    <a:pt x="1" y="60"/>
                    <a:pt x="1" y="120"/>
                    <a:pt x="60" y="120"/>
                  </a:cubicBezTo>
                  <a:cubicBezTo>
                    <a:pt x="60" y="194"/>
                    <a:pt x="120" y="194"/>
                    <a:pt x="180" y="194"/>
                  </a:cubicBezTo>
                  <a:lnTo>
                    <a:pt x="239" y="194"/>
                  </a:lnTo>
                  <a:cubicBezTo>
                    <a:pt x="239" y="120"/>
                    <a:pt x="314" y="120"/>
                    <a:pt x="314" y="120"/>
                  </a:cubicBezTo>
                  <a:cubicBezTo>
                    <a:pt x="373" y="60"/>
                    <a:pt x="373" y="60"/>
                    <a:pt x="314" y="60"/>
                  </a:cubicBezTo>
                  <a:cubicBezTo>
                    <a:pt x="314" y="1"/>
                    <a:pt x="239" y="1"/>
                    <a:pt x="239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4607546" y="4509735"/>
              <a:ext cx="15292" cy="7954"/>
            </a:xfrm>
            <a:custGeom>
              <a:avLst/>
              <a:gdLst/>
              <a:ahLst/>
              <a:cxnLst/>
              <a:rect l="l" t="t" r="r" b="b"/>
              <a:pathLst>
                <a:path w="373" h="194" extrusionOk="0">
                  <a:moveTo>
                    <a:pt x="0" y="0"/>
                  </a:moveTo>
                  <a:lnTo>
                    <a:pt x="0" y="60"/>
                  </a:lnTo>
                  <a:cubicBezTo>
                    <a:pt x="60" y="134"/>
                    <a:pt x="119" y="194"/>
                    <a:pt x="179" y="194"/>
                  </a:cubicBezTo>
                  <a:lnTo>
                    <a:pt x="238" y="194"/>
                  </a:lnTo>
                  <a:cubicBezTo>
                    <a:pt x="298" y="194"/>
                    <a:pt x="298" y="134"/>
                    <a:pt x="373" y="134"/>
                  </a:cubicBezTo>
                  <a:cubicBezTo>
                    <a:pt x="373" y="60"/>
                    <a:pt x="373" y="60"/>
                    <a:pt x="298" y="60"/>
                  </a:cubicBezTo>
                  <a:cubicBezTo>
                    <a:pt x="298" y="0"/>
                    <a:pt x="298" y="0"/>
                    <a:pt x="238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3775049" y="4443772"/>
              <a:ext cx="28124" cy="10413"/>
            </a:xfrm>
            <a:custGeom>
              <a:avLst/>
              <a:gdLst/>
              <a:ahLst/>
              <a:cxnLst/>
              <a:rect l="l" t="t" r="r" b="b"/>
              <a:pathLst>
                <a:path w="686" h="254" extrusionOk="0">
                  <a:moveTo>
                    <a:pt x="314" y="0"/>
                  </a:moveTo>
                  <a:cubicBezTo>
                    <a:pt x="254" y="60"/>
                    <a:pt x="120" y="60"/>
                    <a:pt x="60" y="119"/>
                  </a:cubicBezTo>
                  <a:lnTo>
                    <a:pt x="1" y="179"/>
                  </a:lnTo>
                  <a:lnTo>
                    <a:pt x="60" y="254"/>
                  </a:lnTo>
                  <a:cubicBezTo>
                    <a:pt x="194" y="254"/>
                    <a:pt x="254" y="179"/>
                    <a:pt x="373" y="179"/>
                  </a:cubicBezTo>
                  <a:lnTo>
                    <a:pt x="492" y="179"/>
                  </a:lnTo>
                  <a:cubicBezTo>
                    <a:pt x="567" y="179"/>
                    <a:pt x="567" y="119"/>
                    <a:pt x="626" y="119"/>
                  </a:cubicBezTo>
                  <a:cubicBezTo>
                    <a:pt x="686" y="60"/>
                    <a:pt x="626" y="60"/>
                    <a:pt x="626" y="60"/>
                  </a:cubicBezTo>
                  <a:cubicBezTo>
                    <a:pt x="567" y="0"/>
                    <a:pt x="492" y="0"/>
                    <a:pt x="492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3729254" y="4459023"/>
              <a:ext cx="23246" cy="10413"/>
            </a:xfrm>
            <a:custGeom>
              <a:avLst/>
              <a:gdLst/>
              <a:ahLst/>
              <a:cxnLst/>
              <a:rect l="l" t="t" r="r" b="b"/>
              <a:pathLst>
                <a:path w="567" h="254" extrusionOk="0">
                  <a:moveTo>
                    <a:pt x="254" y="1"/>
                  </a:moveTo>
                  <a:cubicBezTo>
                    <a:pt x="194" y="60"/>
                    <a:pt x="60" y="120"/>
                    <a:pt x="0" y="179"/>
                  </a:cubicBezTo>
                  <a:lnTo>
                    <a:pt x="0" y="254"/>
                  </a:lnTo>
                  <a:cubicBezTo>
                    <a:pt x="120" y="254"/>
                    <a:pt x="194" y="254"/>
                    <a:pt x="313" y="179"/>
                  </a:cubicBezTo>
                  <a:cubicBezTo>
                    <a:pt x="373" y="179"/>
                    <a:pt x="373" y="179"/>
                    <a:pt x="432" y="120"/>
                  </a:cubicBezTo>
                  <a:cubicBezTo>
                    <a:pt x="492" y="120"/>
                    <a:pt x="492" y="60"/>
                    <a:pt x="567" y="60"/>
                  </a:cubicBezTo>
                  <a:lnTo>
                    <a:pt x="567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3848967" y="4435819"/>
              <a:ext cx="17752" cy="7995"/>
            </a:xfrm>
            <a:custGeom>
              <a:avLst/>
              <a:gdLst/>
              <a:ahLst/>
              <a:cxnLst/>
              <a:rect l="l" t="t" r="r" b="b"/>
              <a:pathLst>
                <a:path w="433" h="195" extrusionOk="0">
                  <a:moveTo>
                    <a:pt x="179" y="1"/>
                  </a:moveTo>
                  <a:cubicBezTo>
                    <a:pt x="119" y="1"/>
                    <a:pt x="60" y="75"/>
                    <a:pt x="60" y="135"/>
                  </a:cubicBezTo>
                  <a:lnTo>
                    <a:pt x="0" y="135"/>
                  </a:lnTo>
                  <a:cubicBezTo>
                    <a:pt x="0" y="194"/>
                    <a:pt x="60" y="194"/>
                    <a:pt x="60" y="194"/>
                  </a:cubicBezTo>
                  <a:lnTo>
                    <a:pt x="313" y="194"/>
                  </a:lnTo>
                  <a:cubicBezTo>
                    <a:pt x="313" y="135"/>
                    <a:pt x="373" y="135"/>
                    <a:pt x="373" y="135"/>
                  </a:cubicBezTo>
                  <a:lnTo>
                    <a:pt x="432" y="135"/>
                  </a:lnTo>
                  <a:lnTo>
                    <a:pt x="373" y="75"/>
                  </a:lnTo>
                  <a:cubicBezTo>
                    <a:pt x="373" y="1"/>
                    <a:pt x="313" y="1"/>
                    <a:pt x="31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3767710" y="4462835"/>
              <a:ext cx="17752" cy="9060"/>
            </a:xfrm>
            <a:custGeom>
              <a:avLst/>
              <a:gdLst/>
              <a:ahLst/>
              <a:cxnLst/>
              <a:rect l="l" t="t" r="r" b="b"/>
              <a:pathLst>
                <a:path w="433" h="221" extrusionOk="0">
                  <a:moveTo>
                    <a:pt x="255" y="0"/>
                  </a:moveTo>
                  <a:cubicBezTo>
                    <a:pt x="233" y="0"/>
                    <a:pt x="219" y="27"/>
                    <a:pt x="180" y="27"/>
                  </a:cubicBezTo>
                  <a:cubicBezTo>
                    <a:pt x="120" y="27"/>
                    <a:pt x="61" y="86"/>
                    <a:pt x="1" y="86"/>
                  </a:cubicBezTo>
                  <a:lnTo>
                    <a:pt x="1" y="161"/>
                  </a:lnTo>
                  <a:cubicBezTo>
                    <a:pt x="1" y="161"/>
                    <a:pt x="1" y="221"/>
                    <a:pt x="61" y="221"/>
                  </a:cubicBezTo>
                  <a:lnTo>
                    <a:pt x="239" y="221"/>
                  </a:lnTo>
                  <a:cubicBezTo>
                    <a:pt x="239" y="161"/>
                    <a:pt x="299" y="161"/>
                    <a:pt x="299" y="161"/>
                  </a:cubicBezTo>
                  <a:cubicBezTo>
                    <a:pt x="373" y="161"/>
                    <a:pt x="433" y="161"/>
                    <a:pt x="433" y="86"/>
                  </a:cubicBezTo>
                  <a:lnTo>
                    <a:pt x="433" y="27"/>
                  </a:lnTo>
                  <a:lnTo>
                    <a:pt x="299" y="27"/>
                  </a:lnTo>
                  <a:cubicBezTo>
                    <a:pt x="279" y="7"/>
                    <a:pt x="266" y="0"/>
                    <a:pt x="255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3823303" y="4463901"/>
              <a:ext cx="15333" cy="7995"/>
            </a:xfrm>
            <a:custGeom>
              <a:avLst/>
              <a:gdLst/>
              <a:ahLst/>
              <a:cxnLst/>
              <a:rect l="l" t="t" r="r" b="b"/>
              <a:pathLst>
                <a:path w="374" h="195" extrusionOk="0">
                  <a:moveTo>
                    <a:pt x="135" y="1"/>
                  </a:moveTo>
                  <a:cubicBezTo>
                    <a:pt x="60" y="1"/>
                    <a:pt x="1" y="1"/>
                    <a:pt x="1" y="60"/>
                  </a:cubicBezTo>
                  <a:lnTo>
                    <a:pt x="1" y="135"/>
                  </a:lnTo>
                  <a:lnTo>
                    <a:pt x="1" y="195"/>
                  </a:lnTo>
                  <a:lnTo>
                    <a:pt x="194" y="195"/>
                  </a:lnTo>
                  <a:lnTo>
                    <a:pt x="254" y="135"/>
                  </a:lnTo>
                  <a:lnTo>
                    <a:pt x="313" y="135"/>
                  </a:lnTo>
                  <a:lnTo>
                    <a:pt x="313" y="60"/>
                  </a:lnTo>
                  <a:cubicBezTo>
                    <a:pt x="373" y="60"/>
                    <a:pt x="373" y="60"/>
                    <a:pt x="31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3792760" y="4489565"/>
              <a:ext cx="15333" cy="7380"/>
            </a:xfrm>
            <a:custGeom>
              <a:avLst/>
              <a:gdLst/>
              <a:ahLst/>
              <a:cxnLst/>
              <a:rect l="l" t="t" r="r" b="b"/>
              <a:pathLst>
                <a:path w="374" h="180" extrusionOk="0">
                  <a:moveTo>
                    <a:pt x="194" y="1"/>
                  </a:moveTo>
                  <a:cubicBezTo>
                    <a:pt x="135" y="1"/>
                    <a:pt x="60" y="60"/>
                    <a:pt x="1" y="120"/>
                  </a:cubicBezTo>
                  <a:lnTo>
                    <a:pt x="1" y="179"/>
                  </a:lnTo>
                  <a:lnTo>
                    <a:pt x="254" y="179"/>
                  </a:lnTo>
                  <a:lnTo>
                    <a:pt x="314" y="120"/>
                  </a:lnTo>
                  <a:lnTo>
                    <a:pt x="373" y="120"/>
                  </a:lnTo>
                  <a:lnTo>
                    <a:pt x="373" y="60"/>
                  </a:lnTo>
                  <a:cubicBezTo>
                    <a:pt x="373" y="1"/>
                    <a:pt x="314" y="1"/>
                    <a:pt x="314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3726795" y="4487146"/>
              <a:ext cx="20212" cy="7339"/>
            </a:xfrm>
            <a:custGeom>
              <a:avLst/>
              <a:gdLst/>
              <a:ahLst/>
              <a:cxnLst/>
              <a:rect l="l" t="t" r="r" b="b"/>
              <a:pathLst>
                <a:path w="493" h="179" extrusionOk="0">
                  <a:moveTo>
                    <a:pt x="180" y="0"/>
                  </a:moveTo>
                  <a:cubicBezTo>
                    <a:pt x="120" y="0"/>
                    <a:pt x="60" y="60"/>
                    <a:pt x="1" y="119"/>
                  </a:cubicBezTo>
                  <a:lnTo>
                    <a:pt x="1" y="179"/>
                  </a:lnTo>
                  <a:lnTo>
                    <a:pt x="254" y="179"/>
                  </a:lnTo>
                  <a:cubicBezTo>
                    <a:pt x="314" y="179"/>
                    <a:pt x="314" y="119"/>
                    <a:pt x="373" y="119"/>
                  </a:cubicBezTo>
                  <a:cubicBezTo>
                    <a:pt x="373" y="119"/>
                    <a:pt x="433" y="119"/>
                    <a:pt x="433" y="60"/>
                  </a:cubicBezTo>
                  <a:lnTo>
                    <a:pt x="492" y="60"/>
                  </a:lnTo>
                  <a:cubicBezTo>
                    <a:pt x="492" y="0"/>
                    <a:pt x="433" y="0"/>
                    <a:pt x="433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3742087" y="4509735"/>
              <a:ext cx="10413" cy="7954"/>
            </a:xfrm>
            <a:custGeom>
              <a:avLst/>
              <a:gdLst/>
              <a:ahLst/>
              <a:cxnLst/>
              <a:rect l="l" t="t" r="r" b="b"/>
              <a:pathLst>
                <a:path w="254" h="194" extrusionOk="0">
                  <a:moveTo>
                    <a:pt x="119" y="0"/>
                  </a:moveTo>
                  <a:cubicBezTo>
                    <a:pt x="60" y="60"/>
                    <a:pt x="0" y="60"/>
                    <a:pt x="0" y="134"/>
                  </a:cubicBezTo>
                  <a:lnTo>
                    <a:pt x="0" y="194"/>
                  </a:lnTo>
                  <a:lnTo>
                    <a:pt x="179" y="194"/>
                  </a:lnTo>
                  <a:lnTo>
                    <a:pt x="254" y="134"/>
                  </a:lnTo>
                  <a:lnTo>
                    <a:pt x="254" y="60"/>
                  </a:lnTo>
                  <a:cubicBezTo>
                    <a:pt x="179" y="0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3683460" y="4507275"/>
              <a:ext cx="12832" cy="7995"/>
            </a:xfrm>
            <a:custGeom>
              <a:avLst/>
              <a:gdLst/>
              <a:ahLst/>
              <a:cxnLst/>
              <a:rect l="l" t="t" r="r" b="b"/>
              <a:pathLst>
                <a:path w="313" h="195" extrusionOk="0">
                  <a:moveTo>
                    <a:pt x="119" y="1"/>
                  </a:moveTo>
                  <a:cubicBezTo>
                    <a:pt x="60" y="1"/>
                    <a:pt x="60" y="1"/>
                    <a:pt x="0" y="60"/>
                  </a:cubicBezTo>
                  <a:cubicBezTo>
                    <a:pt x="0" y="120"/>
                    <a:pt x="0" y="120"/>
                    <a:pt x="60" y="194"/>
                  </a:cubicBezTo>
                  <a:cubicBezTo>
                    <a:pt x="119" y="194"/>
                    <a:pt x="119" y="194"/>
                    <a:pt x="194" y="120"/>
                  </a:cubicBezTo>
                  <a:lnTo>
                    <a:pt x="253" y="120"/>
                  </a:lnTo>
                  <a:cubicBezTo>
                    <a:pt x="253" y="120"/>
                    <a:pt x="253" y="60"/>
                    <a:pt x="313" y="60"/>
                  </a:cubicBezTo>
                  <a:cubicBezTo>
                    <a:pt x="313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3681000" y="4479193"/>
              <a:ext cx="22631" cy="10413"/>
            </a:xfrm>
            <a:custGeom>
              <a:avLst/>
              <a:gdLst/>
              <a:ahLst/>
              <a:cxnLst/>
              <a:rect l="l" t="t" r="r" b="b"/>
              <a:pathLst>
                <a:path w="552" h="254" extrusionOk="0">
                  <a:moveTo>
                    <a:pt x="373" y="0"/>
                  </a:moveTo>
                  <a:cubicBezTo>
                    <a:pt x="373" y="0"/>
                    <a:pt x="313" y="0"/>
                    <a:pt x="254" y="60"/>
                  </a:cubicBezTo>
                  <a:cubicBezTo>
                    <a:pt x="179" y="60"/>
                    <a:pt x="120" y="134"/>
                    <a:pt x="60" y="194"/>
                  </a:cubicBezTo>
                  <a:lnTo>
                    <a:pt x="0" y="194"/>
                  </a:lnTo>
                  <a:cubicBezTo>
                    <a:pt x="0" y="254"/>
                    <a:pt x="60" y="254"/>
                    <a:pt x="60" y="254"/>
                  </a:cubicBezTo>
                  <a:cubicBezTo>
                    <a:pt x="179" y="254"/>
                    <a:pt x="254" y="254"/>
                    <a:pt x="313" y="194"/>
                  </a:cubicBezTo>
                  <a:lnTo>
                    <a:pt x="433" y="194"/>
                  </a:lnTo>
                  <a:cubicBezTo>
                    <a:pt x="492" y="134"/>
                    <a:pt x="552" y="134"/>
                    <a:pt x="552" y="60"/>
                  </a:cubicBezTo>
                  <a:lnTo>
                    <a:pt x="552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3856306" y="4479193"/>
              <a:ext cx="18326" cy="7954"/>
            </a:xfrm>
            <a:custGeom>
              <a:avLst/>
              <a:gdLst/>
              <a:ahLst/>
              <a:cxnLst/>
              <a:rect l="l" t="t" r="r" b="b"/>
              <a:pathLst>
                <a:path w="447" h="194" extrusionOk="0">
                  <a:moveTo>
                    <a:pt x="194" y="0"/>
                  </a:moveTo>
                  <a:cubicBezTo>
                    <a:pt x="134" y="0"/>
                    <a:pt x="75" y="60"/>
                    <a:pt x="0" y="134"/>
                  </a:cubicBezTo>
                  <a:cubicBezTo>
                    <a:pt x="0" y="134"/>
                    <a:pt x="0" y="194"/>
                    <a:pt x="75" y="194"/>
                  </a:cubicBezTo>
                  <a:lnTo>
                    <a:pt x="253" y="194"/>
                  </a:lnTo>
                  <a:cubicBezTo>
                    <a:pt x="253" y="194"/>
                    <a:pt x="313" y="194"/>
                    <a:pt x="313" y="134"/>
                  </a:cubicBezTo>
                  <a:lnTo>
                    <a:pt x="447" y="134"/>
                  </a:lnTo>
                  <a:lnTo>
                    <a:pt x="447" y="60"/>
                  </a:lnTo>
                  <a:cubicBezTo>
                    <a:pt x="447" y="0"/>
                    <a:pt x="373" y="0"/>
                    <a:pt x="313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3871557" y="4459023"/>
              <a:ext cx="10413" cy="7380"/>
            </a:xfrm>
            <a:custGeom>
              <a:avLst/>
              <a:gdLst/>
              <a:ahLst/>
              <a:cxnLst/>
              <a:rect l="l" t="t" r="r" b="b"/>
              <a:pathLst>
                <a:path w="254" h="180" extrusionOk="0">
                  <a:moveTo>
                    <a:pt x="135" y="1"/>
                  </a:moveTo>
                  <a:cubicBezTo>
                    <a:pt x="75" y="1"/>
                    <a:pt x="1" y="60"/>
                    <a:pt x="1" y="60"/>
                  </a:cubicBezTo>
                  <a:cubicBezTo>
                    <a:pt x="1" y="120"/>
                    <a:pt x="1" y="120"/>
                    <a:pt x="75" y="179"/>
                  </a:cubicBezTo>
                  <a:lnTo>
                    <a:pt x="194" y="179"/>
                  </a:lnTo>
                  <a:lnTo>
                    <a:pt x="194" y="120"/>
                  </a:lnTo>
                  <a:lnTo>
                    <a:pt x="254" y="120"/>
                  </a:lnTo>
                  <a:lnTo>
                    <a:pt x="254" y="60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3899640" y="4435819"/>
              <a:ext cx="7995" cy="7995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135" y="1"/>
                  </a:moveTo>
                  <a:cubicBezTo>
                    <a:pt x="60" y="1"/>
                    <a:pt x="60" y="75"/>
                    <a:pt x="60" y="75"/>
                  </a:cubicBezTo>
                  <a:cubicBezTo>
                    <a:pt x="1" y="135"/>
                    <a:pt x="1" y="135"/>
                    <a:pt x="60" y="194"/>
                  </a:cubicBezTo>
                  <a:lnTo>
                    <a:pt x="194" y="194"/>
                  </a:lnTo>
                  <a:lnTo>
                    <a:pt x="194" y="75"/>
                  </a:lnTo>
                  <a:lnTo>
                    <a:pt x="135" y="7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3798253" y="4166475"/>
              <a:ext cx="25090" cy="7380"/>
            </a:xfrm>
            <a:custGeom>
              <a:avLst/>
              <a:gdLst/>
              <a:ahLst/>
              <a:cxnLst/>
              <a:rect l="l" t="t" r="r" b="b"/>
              <a:pathLst>
                <a:path w="612" h="180" extrusionOk="0">
                  <a:moveTo>
                    <a:pt x="299" y="1"/>
                  </a:moveTo>
                  <a:cubicBezTo>
                    <a:pt x="180" y="1"/>
                    <a:pt x="120" y="60"/>
                    <a:pt x="1" y="120"/>
                  </a:cubicBezTo>
                  <a:cubicBezTo>
                    <a:pt x="1" y="120"/>
                    <a:pt x="1" y="180"/>
                    <a:pt x="60" y="180"/>
                  </a:cubicBezTo>
                  <a:lnTo>
                    <a:pt x="299" y="180"/>
                  </a:lnTo>
                  <a:cubicBezTo>
                    <a:pt x="373" y="180"/>
                    <a:pt x="433" y="120"/>
                    <a:pt x="433" y="120"/>
                  </a:cubicBezTo>
                  <a:cubicBezTo>
                    <a:pt x="492" y="120"/>
                    <a:pt x="552" y="120"/>
                    <a:pt x="552" y="60"/>
                  </a:cubicBezTo>
                  <a:lnTo>
                    <a:pt x="612" y="60"/>
                  </a:lnTo>
                  <a:cubicBezTo>
                    <a:pt x="612" y="1"/>
                    <a:pt x="552" y="1"/>
                    <a:pt x="552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3724376" y="4181766"/>
              <a:ext cx="28124" cy="11151"/>
            </a:xfrm>
            <a:custGeom>
              <a:avLst/>
              <a:gdLst/>
              <a:ahLst/>
              <a:cxnLst/>
              <a:rect l="l" t="t" r="r" b="b"/>
              <a:pathLst>
                <a:path w="686" h="272" extrusionOk="0">
                  <a:moveTo>
                    <a:pt x="432" y="0"/>
                  </a:moveTo>
                  <a:cubicBezTo>
                    <a:pt x="373" y="60"/>
                    <a:pt x="373" y="60"/>
                    <a:pt x="313" y="60"/>
                  </a:cubicBezTo>
                  <a:cubicBezTo>
                    <a:pt x="179" y="60"/>
                    <a:pt x="60" y="119"/>
                    <a:pt x="0" y="179"/>
                  </a:cubicBezTo>
                  <a:lnTo>
                    <a:pt x="0" y="239"/>
                  </a:lnTo>
                  <a:cubicBezTo>
                    <a:pt x="40" y="263"/>
                    <a:pt x="80" y="272"/>
                    <a:pt x="120" y="272"/>
                  </a:cubicBezTo>
                  <a:cubicBezTo>
                    <a:pt x="201" y="272"/>
                    <a:pt x="283" y="239"/>
                    <a:pt x="373" y="239"/>
                  </a:cubicBezTo>
                  <a:cubicBezTo>
                    <a:pt x="373" y="239"/>
                    <a:pt x="432" y="179"/>
                    <a:pt x="492" y="179"/>
                  </a:cubicBezTo>
                  <a:cubicBezTo>
                    <a:pt x="551" y="179"/>
                    <a:pt x="611" y="119"/>
                    <a:pt x="611" y="119"/>
                  </a:cubicBezTo>
                  <a:lnTo>
                    <a:pt x="686" y="60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3749425" y="4204355"/>
              <a:ext cx="20786" cy="10413"/>
            </a:xfrm>
            <a:custGeom>
              <a:avLst/>
              <a:gdLst/>
              <a:ahLst/>
              <a:cxnLst/>
              <a:rect l="l" t="t" r="r" b="b"/>
              <a:pathLst>
                <a:path w="507" h="254" extrusionOk="0">
                  <a:moveTo>
                    <a:pt x="372" y="0"/>
                  </a:moveTo>
                  <a:cubicBezTo>
                    <a:pt x="313" y="60"/>
                    <a:pt x="253" y="60"/>
                    <a:pt x="253" y="60"/>
                  </a:cubicBezTo>
                  <a:cubicBezTo>
                    <a:pt x="194" y="60"/>
                    <a:pt x="75" y="135"/>
                    <a:pt x="75" y="194"/>
                  </a:cubicBezTo>
                  <a:lnTo>
                    <a:pt x="0" y="254"/>
                  </a:lnTo>
                  <a:lnTo>
                    <a:pt x="313" y="254"/>
                  </a:lnTo>
                  <a:cubicBezTo>
                    <a:pt x="313" y="194"/>
                    <a:pt x="372" y="194"/>
                    <a:pt x="372" y="194"/>
                  </a:cubicBezTo>
                  <a:cubicBezTo>
                    <a:pt x="447" y="194"/>
                    <a:pt x="447" y="135"/>
                    <a:pt x="507" y="135"/>
                  </a:cubicBezTo>
                  <a:lnTo>
                    <a:pt x="507" y="60"/>
                  </a:lnTo>
                  <a:cubicBezTo>
                    <a:pt x="447" y="0"/>
                    <a:pt x="372" y="0"/>
                    <a:pt x="372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3800713" y="4201896"/>
              <a:ext cx="20212" cy="10454"/>
            </a:xfrm>
            <a:custGeom>
              <a:avLst/>
              <a:gdLst/>
              <a:ahLst/>
              <a:cxnLst/>
              <a:rect l="l" t="t" r="r" b="b"/>
              <a:pathLst>
                <a:path w="493" h="255" extrusionOk="0">
                  <a:moveTo>
                    <a:pt x="179" y="1"/>
                  </a:moveTo>
                  <a:cubicBezTo>
                    <a:pt x="120" y="60"/>
                    <a:pt x="60" y="60"/>
                    <a:pt x="0" y="120"/>
                  </a:cubicBezTo>
                  <a:lnTo>
                    <a:pt x="0" y="195"/>
                  </a:lnTo>
                  <a:cubicBezTo>
                    <a:pt x="0" y="195"/>
                    <a:pt x="0" y="254"/>
                    <a:pt x="60" y="254"/>
                  </a:cubicBezTo>
                  <a:cubicBezTo>
                    <a:pt x="120" y="254"/>
                    <a:pt x="179" y="195"/>
                    <a:pt x="239" y="195"/>
                  </a:cubicBezTo>
                  <a:cubicBezTo>
                    <a:pt x="313" y="195"/>
                    <a:pt x="313" y="195"/>
                    <a:pt x="373" y="120"/>
                  </a:cubicBezTo>
                  <a:cubicBezTo>
                    <a:pt x="373" y="120"/>
                    <a:pt x="432" y="120"/>
                    <a:pt x="432" y="60"/>
                  </a:cubicBezTo>
                  <a:lnTo>
                    <a:pt x="492" y="60"/>
                  </a:lnTo>
                  <a:cubicBezTo>
                    <a:pt x="492" y="60"/>
                    <a:pt x="492" y="1"/>
                    <a:pt x="432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3691373" y="4212923"/>
              <a:ext cx="20212" cy="12217"/>
            </a:xfrm>
            <a:custGeom>
              <a:avLst/>
              <a:gdLst/>
              <a:ahLst/>
              <a:cxnLst/>
              <a:rect l="l" t="t" r="r" b="b"/>
              <a:pathLst>
                <a:path w="493" h="298" extrusionOk="0">
                  <a:moveTo>
                    <a:pt x="410" y="0"/>
                  </a:moveTo>
                  <a:cubicBezTo>
                    <a:pt x="388" y="0"/>
                    <a:pt x="373" y="15"/>
                    <a:pt x="373" y="45"/>
                  </a:cubicBezTo>
                  <a:lnTo>
                    <a:pt x="239" y="45"/>
                  </a:lnTo>
                  <a:cubicBezTo>
                    <a:pt x="180" y="104"/>
                    <a:pt x="60" y="104"/>
                    <a:pt x="60" y="223"/>
                  </a:cubicBezTo>
                  <a:lnTo>
                    <a:pt x="1" y="223"/>
                  </a:lnTo>
                  <a:lnTo>
                    <a:pt x="60" y="298"/>
                  </a:lnTo>
                  <a:cubicBezTo>
                    <a:pt x="180" y="298"/>
                    <a:pt x="239" y="223"/>
                    <a:pt x="299" y="223"/>
                  </a:cubicBezTo>
                  <a:cubicBezTo>
                    <a:pt x="299" y="164"/>
                    <a:pt x="373" y="164"/>
                    <a:pt x="373" y="164"/>
                  </a:cubicBezTo>
                  <a:cubicBezTo>
                    <a:pt x="433" y="164"/>
                    <a:pt x="492" y="104"/>
                    <a:pt x="492" y="104"/>
                  </a:cubicBezTo>
                  <a:lnTo>
                    <a:pt x="492" y="45"/>
                  </a:lnTo>
                  <a:cubicBezTo>
                    <a:pt x="463" y="15"/>
                    <a:pt x="433" y="0"/>
                    <a:pt x="410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3739627" y="4240391"/>
              <a:ext cx="25090" cy="12258"/>
            </a:xfrm>
            <a:custGeom>
              <a:avLst/>
              <a:gdLst/>
              <a:ahLst/>
              <a:cxnLst/>
              <a:rect l="l" t="t" r="r" b="b"/>
              <a:pathLst>
                <a:path w="612" h="299" extrusionOk="0">
                  <a:moveTo>
                    <a:pt x="239" y="0"/>
                  </a:moveTo>
                  <a:cubicBezTo>
                    <a:pt x="179" y="60"/>
                    <a:pt x="60" y="120"/>
                    <a:pt x="1" y="179"/>
                  </a:cubicBezTo>
                  <a:lnTo>
                    <a:pt x="1" y="239"/>
                  </a:lnTo>
                  <a:lnTo>
                    <a:pt x="60" y="298"/>
                  </a:lnTo>
                  <a:cubicBezTo>
                    <a:pt x="179" y="239"/>
                    <a:pt x="239" y="239"/>
                    <a:pt x="314" y="179"/>
                  </a:cubicBezTo>
                  <a:lnTo>
                    <a:pt x="492" y="120"/>
                  </a:lnTo>
                  <a:lnTo>
                    <a:pt x="611" y="120"/>
                  </a:lnTo>
                  <a:lnTo>
                    <a:pt x="611" y="60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3759798" y="4278271"/>
              <a:ext cx="23246" cy="10413"/>
            </a:xfrm>
            <a:custGeom>
              <a:avLst/>
              <a:gdLst/>
              <a:ahLst/>
              <a:cxnLst/>
              <a:rect l="l" t="t" r="r" b="b"/>
              <a:pathLst>
                <a:path w="567" h="254" extrusionOk="0">
                  <a:moveTo>
                    <a:pt x="254" y="0"/>
                  </a:moveTo>
                  <a:cubicBezTo>
                    <a:pt x="194" y="60"/>
                    <a:pt x="60" y="119"/>
                    <a:pt x="60" y="194"/>
                  </a:cubicBezTo>
                  <a:lnTo>
                    <a:pt x="0" y="194"/>
                  </a:lnTo>
                  <a:cubicBezTo>
                    <a:pt x="0" y="253"/>
                    <a:pt x="60" y="253"/>
                    <a:pt x="60" y="253"/>
                  </a:cubicBezTo>
                  <a:cubicBezTo>
                    <a:pt x="194" y="253"/>
                    <a:pt x="254" y="253"/>
                    <a:pt x="313" y="194"/>
                  </a:cubicBezTo>
                  <a:cubicBezTo>
                    <a:pt x="373" y="194"/>
                    <a:pt x="373" y="194"/>
                    <a:pt x="432" y="119"/>
                  </a:cubicBezTo>
                  <a:cubicBezTo>
                    <a:pt x="492" y="119"/>
                    <a:pt x="492" y="119"/>
                    <a:pt x="566" y="60"/>
                  </a:cubicBezTo>
                  <a:lnTo>
                    <a:pt x="566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3698711" y="4270933"/>
              <a:ext cx="23246" cy="9798"/>
            </a:xfrm>
            <a:custGeom>
              <a:avLst/>
              <a:gdLst/>
              <a:ahLst/>
              <a:cxnLst/>
              <a:rect l="l" t="t" r="r" b="b"/>
              <a:pathLst>
                <a:path w="567" h="239" extrusionOk="0">
                  <a:moveTo>
                    <a:pt x="373" y="0"/>
                  </a:moveTo>
                  <a:cubicBezTo>
                    <a:pt x="313" y="0"/>
                    <a:pt x="313" y="0"/>
                    <a:pt x="254" y="60"/>
                  </a:cubicBezTo>
                  <a:cubicBezTo>
                    <a:pt x="194" y="60"/>
                    <a:pt x="60" y="119"/>
                    <a:pt x="1" y="179"/>
                  </a:cubicBezTo>
                  <a:lnTo>
                    <a:pt x="1" y="239"/>
                  </a:lnTo>
                  <a:lnTo>
                    <a:pt x="60" y="239"/>
                  </a:lnTo>
                  <a:cubicBezTo>
                    <a:pt x="120" y="239"/>
                    <a:pt x="254" y="239"/>
                    <a:pt x="313" y="179"/>
                  </a:cubicBezTo>
                  <a:cubicBezTo>
                    <a:pt x="373" y="179"/>
                    <a:pt x="373" y="179"/>
                    <a:pt x="433" y="119"/>
                  </a:cubicBezTo>
                  <a:cubicBezTo>
                    <a:pt x="433" y="119"/>
                    <a:pt x="492" y="119"/>
                    <a:pt x="567" y="60"/>
                  </a:cubicBezTo>
                  <a:cubicBezTo>
                    <a:pt x="567" y="0"/>
                    <a:pt x="567" y="0"/>
                    <a:pt x="492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3688339" y="4242851"/>
              <a:ext cx="18367" cy="9798"/>
            </a:xfrm>
            <a:custGeom>
              <a:avLst/>
              <a:gdLst/>
              <a:ahLst/>
              <a:cxnLst/>
              <a:rect l="l" t="t" r="r" b="b"/>
              <a:pathLst>
                <a:path w="448" h="239" extrusionOk="0">
                  <a:moveTo>
                    <a:pt x="254" y="0"/>
                  </a:moveTo>
                  <a:lnTo>
                    <a:pt x="194" y="60"/>
                  </a:lnTo>
                  <a:cubicBezTo>
                    <a:pt x="134" y="60"/>
                    <a:pt x="75" y="119"/>
                    <a:pt x="0" y="119"/>
                  </a:cubicBezTo>
                  <a:lnTo>
                    <a:pt x="0" y="179"/>
                  </a:lnTo>
                  <a:cubicBezTo>
                    <a:pt x="0" y="179"/>
                    <a:pt x="0" y="238"/>
                    <a:pt x="75" y="238"/>
                  </a:cubicBezTo>
                  <a:cubicBezTo>
                    <a:pt x="134" y="238"/>
                    <a:pt x="194" y="238"/>
                    <a:pt x="254" y="179"/>
                  </a:cubicBezTo>
                  <a:lnTo>
                    <a:pt x="313" y="179"/>
                  </a:lnTo>
                  <a:cubicBezTo>
                    <a:pt x="373" y="179"/>
                    <a:pt x="373" y="119"/>
                    <a:pt x="447" y="119"/>
                  </a:cubicBezTo>
                  <a:lnTo>
                    <a:pt x="447" y="60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0" name="Google Shape;560;p2"/>
          <p:cNvSpPr txBox="1">
            <a:spLocks noGrp="1"/>
          </p:cNvSpPr>
          <p:nvPr>
            <p:ph type="subTitle" idx="1"/>
          </p:nvPr>
        </p:nvSpPr>
        <p:spPr>
          <a:xfrm>
            <a:off x="3781425" y="3149284"/>
            <a:ext cx="1600200" cy="4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ontserrat"/>
              <a:buNone/>
              <a:defRPr b="1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61" name="Google Shape;561;p2"/>
          <p:cNvSpPr txBox="1">
            <a:spLocks noGrp="1"/>
          </p:cNvSpPr>
          <p:nvPr>
            <p:ph type="ctrTitle"/>
          </p:nvPr>
        </p:nvSpPr>
        <p:spPr>
          <a:xfrm>
            <a:off x="1864275" y="1291700"/>
            <a:ext cx="5434500" cy="16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8271482" y="813225"/>
            <a:ext cx="654059" cy="565027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0" name="Google Shape;4060;p27"/>
          <p:cNvSpPr/>
          <p:nvPr/>
        </p:nvSpPr>
        <p:spPr>
          <a:xfrm>
            <a:off x="8272197" y="1487910"/>
            <a:ext cx="653337" cy="563962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1" name="Google Shape;4061;p27"/>
          <p:cNvSpPr/>
          <p:nvPr/>
        </p:nvSpPr>
        <p:spPr>
          <a:xfrm>
            <a:off x="8271475" y="2161531"/>
            <a:ext cx="654059" cy="566622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2" name="Google Shape;4062;p27"/>
          <p:cNvSpPr/>
          <p:nvPr/>
        </p:nvSpPr>
        <p:spPr>
          <a:xfrm>
            <a:off x="8271619" y="2837811"/>
            <a:ext cx="653915" cy="564950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3" name="Google Shape;4063;p27"/>
          <p:cNvSpPr/>
          <p:nvPr/>
        </p:nvSpPr>
        <p:spPr>
          <a:xfrm>
            <a:off x="8271619" y="3512420"/>
            <a:ext cx="653915" cy="564950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4" name="Google Shape;4064;p27"/>
          <p:cNvSpPr/>
          <p:nvPr/>
        </p:nvSpPr>
        <p:spPr>
          <a:xfrm>
            <a:off x="8272052" y="4187028"/>
            <a:ext cx="653482" cy="564038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5" name="Google Shape;4065;p27"/>
          <p:cNvSpPr/>
          <p:nvPr/>
        </p:nvSpPr>
        <p:spPr>
          <a:xfrm>
            <a:off x="334903" y="3164430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6" name="Google Shape;4066;p27"/>
          <p:cNvSpPr/>
          <p:nvPr/>
        </p:nvSpPr>
        <p:spPr>
          <a:xfrm>
            <a:off x="334903" y="2926475"/>
            <a:ext cx="325364" cy="102756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7" name="Google Shape;4067;p27"/>
          <p:cNvSpPr/>
          <p:nvPr/>
        </p:nvSpPr>
        <p:spPr>
          <a:xfrm>
            <a:off x="334903" y="2688083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8" name="Google Shape;4068;p27"/>
          <p:cNvSpPr/>
          <p:nvPr/>
        </p:nvSpPr>
        <p:spPr>
          <a:xfrm>
            <a:off x="334903" y="3881042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9" name="Google Shape;4069;p27"/>
          <p:cNvSpPr/>
          <p:nvPr/>
        </p:nvSpPr>
        <p:spPr>
          <a:xfrm>
            <a:off x="334903" y="3642619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0" name="Google Shape;4070;p27"/>
          <p:cNvSpPr/>
          <p:nvPr/>
        </p:nvSpPr>
        <p:spPr>
          <a:xfrm>
            <a:off x="334903" y="3402823"/>
            <a:ext cx="325364" cy="102756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1" name="Google Shape;4071;p27"/>
          <p:cNvSpPr/>
          <p:nvPr/>
        </p:nvSpPr>
        <p:spPr>
          <a:xfrm>
            <a:off x="334903" y="4595314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2" name="Google Shape;4072;p27"/>
          <p:cNvSpPr/>
          <p:nvPr/>
        </p:nvSpPr>
        <p:spPr>
          <a:xfrm>
            <a:off x="334903" y="4357390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3" name="Google Shape;4073;p27"/>
          <p:cNvSpPr/>
          <p:nvPr/>
        </p:nvSpPr>
        <p:spPr>
          <a:xfrm>
            <a:off x="334903" y="4118966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4" name="Google Shape;4074;p27"/>
          <p:cNvSpPr/>
          <p:nvPr/>
        </p:nvSpPr>
        <p:spPr>
          <a:xfrm>
            <a:off x="334903" y="1259040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5" name="Google Shape;4075;p27"/>
          <p:cNvSpPr/>
          <p:nvPr/>
        </p:nvSpPr>
        <p:spPr>
          <a:xfrm>
            <a:off x="334903" y="1021116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6" name="Google Shape;4076;p27"/>
          <p:cNvSpPr/>
          <p:nvPr/>
        </p:nvSpPr>
        <p:spPr>
          <a:xfrm>
            <a:off x="334903" y="782692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7" name="Google Shape;4077;p27"/>
          <p:cNvSpPr/>
          <p:nvPr/>
        </p:nvSpPr>
        <p:spPr>
          <a:xfrm>
            <a:off x="334903" y="1975651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8" name="Google Shape;4078;p27"/>
          <p:cNvSpPr/>
          <p:nvPr/>
        </p:nvSpPr>
        <p:spPr>
          <a:xfrm>
            <a:off x="334903" y="1737259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9" name="Google Shape;4079;p27"/>
          <p:cNvSpPr/>
          <p:nvPr/>
        </p:nvSpPr>
        <p:spPr>
          <a:xfrm>
            <a:off x="334903" y="1497463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0" name="Google Shape;4080;p27"/>
          <p:cNvSpPr/>
          <p:nvPr/>
        </p:nvSpPr>
        <p:spPr>
          <a:xfrm>
            <a:off x="334903" y="2689923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1" name="Google Shape;4081;p27"/>
          <p:cNvSpPr/>
          <p:nvPr/>
        </p:nvSpPr>
        <p:spPr>
          <a:xfrm>
            <a:off x="334903" y="2451999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2" name="Google Shape;4082;p27"/>
          <p:cNvSpPr/>
          <p:nvPr/>
        </p:nvSpPr>
        <p:spPr>
          <a:xfrm>
            <a:off x="334903" y="2213607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3" name="Google Shape;4083;p27"/>
          <p:cNvSpPr/>
          <p:nvPr/>
        </p:nvSpPr>
        <p:spPr>
          <a:xfrm>
            <a:off x="495075" y="646175"/>
            <a:ext cx="8153847" cy="4261144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4" name="Google Shape;4084;p27"/>
          <p:cNvSpPr/>
          <p:nvPr/>
        </p:nvSpPr>
        <p:spPr>
          <a:xfrm>
            <a:off x="617468" y="819409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5" name="Google Shape;4085;p27"/>
          <p:cNvSpPr/>
          <p:nvPr/>
        </p:nvSpPr>
        <p:spPr>
          <a:xfrm>
            <a:off x="617468" y="1059673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6" name="Google Shape;4086;p27"/>
          <p:cNvSpPr/>
          <p:nvPr/>
        </p:nvSpPr>
        <p:spPr>
          <a:xfrm>
            <a:off x="617468" y="1295756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7" name="Google Shape;4087;p27"/>
          <p:cNvSpPr/>
          <p:nvPr/>
        </p:nvSpPr>
        <p:spPr>
          <a:xfrm>
            <a:off x="617468" y="1536020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8" name="Google Shape;4088;p27"/>
          <p:cNvSpPr/>
          <p:nvPr/>
        </p:nvSpPr>
        <p:spPr>
          <a:xfrm>
            <a:off x="617468" y="1768392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9" name="Google Shape;4089;p27"/>
          <p:cNvSpPr/>
          <p:nvPr/>
        </p:nvSpPr>
        <p:spPr>
          <a:xfrm>
            <a:off x="617468" y="2008656"/>
            <a:ext cx="124125" cy="123626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0" name="Google Shape;4090;p27"/>
          <p:cNvSpPr/>
          <p:nvPr/>
        </p:nvSpPr>
        <p:spPr>
          <a:xfrm>
            <a:off x="617468" y="2246580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1" name="Google Shape;4091;p27"/>
          <p:cNvSpPr/>
          <p:nvPr/>
        </p:nvSpPr>
        <p:spPr>
          <a:xfrm>
            <a:off x="617468" y="2486844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2" name="Google Shape;4092;p27"/>
          <p:cNvSpPr/>
          <p:nvPr/>
        </p:nvSpPr>
        <p:spPr>
          <a:xfrm>
            <a:off x="617468" y="2727108"/>
            <a:ext cx="124125" cy="123657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3" name="Google Shape;4093;p27"/>
          <p:cNvSpPr/>
          <p:nvPr/>
        </p:nvSpPr>
        <p:spPr>
          <a:xfrm>
            <a:off x="617468" y="2966904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4" name="Google Shape;4094;p27"/>
          <p:cNvSpPr/>
          <p:nvPr/>
        </p:nvSpPr>
        <p:spPr>
          <a:xfrm>
            <a:off x="617468" y="3205327"/>
            <a:ext cx="124125" cy="123657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5" name="Google Shape;4095;p27"/>
          <p:cNvSpPr/>
          <p:nvPr/>
        </p:nvSpPr>
        <p:spPr>
          <a:xfrm>
            <a:off x="617468" y="3445123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6" name="Google Shape;4096;p27"/>
          <p:cNvSpPr/>
          <p:nvPr/>
        </p:nvSpPr>
        <p:spPr>
          <a:xfrm>
            <a:off x="617468" y="3677495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7" name="Google Shape;4097;p27"/>
          <p:cNvSpPr/>
          <p:nvPr/>
        </p:nvSpPr>
        <p:spPr>
          <a:xfrm>
            <a:off x="617468" y="3917758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8" name="Google Shape;4098;p27"/>
          <p:cNvSpPr/>
          <p:nvPr/>
        </p:nvSpPr>
        <p:spPr>
          <a:xfrm>
            <a:off x="617468" y="4153842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9" name="Google Shape;4099;p27"/>
          <p:cNvSpPr/>
          <p:nvPr/>
        </p:nvSpPr>
        <p:spPr>
          <a:xfrm>
            <a:off x="617468" y="4394106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0" name="Google Shape;4100;p27"/>
          <p:cNvSpPr/>
          <p:nvPr/>
        </p:nvSpPr>
        <p:spPr>
          <a:xfrm>
            <a:off x="617468" y="4634370"/>
            <a:ext cx="124125" cy="123626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1" name="Google Shape;4101;p27"/>
          <p:cNvSpPr/>
          <p:nvPr/>
        </p:nvSpPr>
        <p:spPr>
          <a:xfrm>
            <a:off x="307951" y="1307361"/>
            <a:ext cx="410401" cy="102756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2" name="Google Shape;4102;p27"/>
          <p:cNvSpPr/>
          <p:nvPr/>
        </p:nvSpPr>
        <p:spPr>
          <a:xfrm>
            <a:off x="307951" y="1069437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3" name="Google Shape;4103;p27"/>
          <p:cNvSpPr/>
          <p:nvPr/>
        </p:nvSpPr>
        <p:spPr>
          <a:xfrm>
            <a:off x="307951" y="831044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4" name="Google Shape;4104;p27"/>
          <p:cNvSpPr/>
          <p:nvPr/>
        </p:nvSpPr>
        <p:spPr>
          <a:xfrm>
            <a:off x="307951" y="2023972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5" name="Google Shape;4105;p27"/>
          <p:cNvSpPr/>
          <p:nvPr/>
        </p:nvSpPr>
        <p:spPr>
          <a:xfrm>
            <a:off x="307951" y="1786048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6" name="Google Shape;4106;p27"/>
          <p:cNvSpPr/>
          <p:nvPr/>
        </p:nvSpPr>
        <p:spPr>
          <a:xfrm>
            <a:off x="307951" y="1547625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7" name="Google Shape;4107;p27"/>
          <p:cNvSpPr/>
          <p:nvPr/>
        </p:nvSpPr>
        <p:spPr>
          <a:xfrm>
            <a:off x="307951" y="2738743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8" name="Google Shape;4108;p27"/>
          <p:cNvSpPr/>
          <p:nvPr/>
        </p:nvSpPr>
        <p:spPr>
          <a:xfrm>
            <a:off x="307951" y="2500320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9" name="Google Shape;4109;p27"/>
          <p:cNvSpPr/>
          <p:nvPr/>
        </p:nvSpPr>
        <p:spPr>
          <a:xfrm>
            <a:off x="307951" y="2262396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0" name="Google Shape;4110;p27"/>
          <p:cNvSpPr/>
          <p:nvPr/>
        </p:nvSpPr>
        <p:spPr>
          <a:xfrm>
            <a:off x="307951" y="3212751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1" name="Google Shape;4111;p27"/>
          <p:cNvSpPr/>
          <p:nvPr/>
        </p:nvSpPr>
        <p:spPr>
          <a:xfrm>
            <a:off x="307951" y="2974827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2" name="Google Shape;4112;p27"/>
          <p:cNvSpPr/>
          <p:nvPr/>
        </p:nvSpPr>
        <p:spPr>
          <a:xfrm>
            <a:off x="307951" y="3929363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3" name="Google Shape;4113;p27"/>
          <p:cNvSpPr/>
          <p:nvPr/>
        </p:nvSpPr>
        <p:spPr>
          <a:xfrm>
            <a:off x="307951" y="3691439"/>
            <a:ext cx="410401" cy="100386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4" name="Google Shape;4114;p27"/>
          <p:cNvSpPr/>
          <p:nvPr/>
        </p:nvSpPr>
        <p:spPr>
          <a:xfrm>
            <a:off x="307951" y="3453015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5" name="Google Shape;4115;p27"/>
          <p:cNvSpPr/>
          <p:nvPr/>
        </p:nvSpPr>
        <p:spPr>
          <a:xfrm>
            <a:off x="307951" y="4644103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6" name="Google Shape;4116;p27"/>
          <p:cNvSpPr/>
          <p:nvPr/>
        </p:nvSpPr>
        <p:spPr>
          <a:xfrm>
            <a:off x="307951" y="4405711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7" name="Google Shape;4117;p27"/>
          <p:cNvSpPr/>
          <p:nvPr/>
        </p:nvSpPr>
        <p:spPr>
          <a:xfrm>
            <a:off x="307951" y="4167755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5215050" y="1219875"/>
            <a:ext cx="3218400" cy="100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6594997" y="2077125"/>
            <a:ext cx="1838400" cy="74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307951" y="646175"/>
            <a:ext cx="8340971" cy="4261144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6545213" y="3963358"/>
            <a:ext cx="2051956" cy="901695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750188" y="701283"/>
            <a:ext cx="2051956" cy="901695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307951" y="646175"/>
            <a:ext cx="8340971" cy="4261144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857119" y="716222"/>
            <a:ext cx="2159504" cy="4048269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307951" y="646175"/>
            <a:ext cx="8340971" cy="4261144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858034" y="2725284"/>
            <a:ext cx="683202" cy="2054815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7858909" y="753609"/>
            <a:ext cx="683202" cy="2054815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9_1_1_1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307951" y="646175"/>
            <a:ext cx="8340971" cy="4261144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6410194" y="752622"/>
            <a:ext cx="2159504" cy="4048269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DDDE5-C4AC-458A-AE3F-AF6B6DB03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031" tIns="34016" rIns="68031" bIns="34016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D3E92-0F73-4685-96BC-2286FEFF6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lIns="68031" tIns="34016" rIns="68031" bIns="34016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C8980-CE5C-4618-B31C-91D30810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031" tIns="34016" rIns="68031" bIns="34016"/>
          <a:lstStyle>
            <a:lvl1pPr>
              <a:defRPr/>
            </a:lvl1pPr>
          </a:lstStyle>
          <a:p>
            <a:pPr>
              <a:defRPr/>
            </a:pPr>
            <a:fld id="{C77989CC-4732-4491-8835-5B52E72BC65F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875615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8991250F-797E-4095-83A0-CCA1F00E6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4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"/>
          <p:cNvSpPr/>
          <p:nvPr/>
        </p:nvSpPr>
        <p:spPr>
          <a:xfrm>
            <a:off x="8271482" y="813225"/>
            <a:ext cx="654059" cy="565027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"/>
          <p:cNvSpPr/>
          <p:nvPr/>
        </p:nvSpPr>
        <p:spPr>
          <a:xfrm>
            <a:off x="8272197" y="1487910"/>
            <a:ext cx="653337" cy="563962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"/>
          <p:cNvSpPr/>
          <p:nvPr/>
        </p:nvSpPr>
        <p:spPr>
          <a:xfrm>
            <a:off x="8271475" y="2161531"/>
            <a:ext cx="654059" cy="566622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"/>
          <p:cNvSpPr/>
          <p:nvPr/>
        </p:nvSpPr>
        <p:spPr>
          <a:xfrm>
            <a:off x="8271619" y="2837811"/>
            <a:ext cx="653915" cy="564950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3"/>
          <p:cNvSpPr/>
          <p:nvPr/>
        </p:nvSpPr>
        <p:spPr>
          <a:xfrm>
            <a:off x="8271619" y="3512420"/>
            <a:ext cx="653915" cy="564950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"/>
          <p:cNvSpPr/>
          <p:nvPr/>
        </p:nvSpPr>
        <p:spPr>
          <a:xfrm>
            <a:off x="8272052" y="4187028"/>
            <a:ext cx="653482" cy="564038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3"/>
          <p:cNvSpPr/>
          <p:nvPr/>
        </p:nvSpPr>
        <p:spPr>
          <a:xfrm>
            <a:off x="334903" y="3164430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3"/>
          <p:cNvSpPr/>
          <p:nvPr/>
        </p:nvSpPr>
        <p:spPr>
          <a:xfrm>
            <a:off x="334903" y="2926475"/>
            <a:ext cx="325364" cy="102756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3"/>
          <p:cNvSpPr/>
          <p:nvPr/>
        </p:nvSpPr>
        <p:spPr>
          <a:xfrm>
            <a:off x="334903" y="2688083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3"/>
          <p:cNvSpPr/>
          <p:nvPr/>
        </p:nvSpPr>
        <p:spPr>
          <a:xfrm>
            <a:off x="334903" y="3881042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3"/>
          <p:cNvSpPr/>
          <p:nvPr/>
        </p:nvSpPr>
        <p:spPr>
          <a:xfrm>
            <a:off x="334903" y="3642619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3"/>
          <p:cNvSpPr/>
          <p:nvPr/>
        </p:nvSpPr>
        <p:spPr>
          <a:xfrm>
            <a:off x="334903" y="3402823"/>
            <a:ext cx="325364" cy="102756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3"/>
          <p:cNvSpPr/>
          <p:nvPr/>
        </p:nvSpPr>
        <p:spPr>
          <a:xfrm>
            <a:off x="334903" y="4595314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3"/>
          <p:cNvSpPr/>
          <p:nvPr/>
        </p:nvSpPr>
        <p:spPr>
          <a:xfrm>
            <a:off x="334903" y="4357390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3"/>
          <p:cNvSpPr/>
          <p:nvPr/>
        </p:nvSpPr>
        <p:spPr>
          <a:xfrm>
            <a:off x="334903" y="4118966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"/>
          <p:cNvSpPr/>
          <p:nvPr/>
        </p:nvSpPr>
        <p:spPr>
          <a:xfrm>
            <a:off x="334903" y="1259040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3"/>
          <p:cNvSpPr/>
          <p:nvPr/>
        </p:nvSpPr>
        <p:spPr>
          <a:xfrm>
            <a:off x="334903" y="1021116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"/>
          <p:cNvSpPr/>
          <p:nvPr/>
        </p:nvSpPr>
        <p:spPr>
          <a:xfrm>
            <a:off x="334903" y="782692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3"/>
          <p:cNvSpPr/>
          <p:nvPr/>
        </p:nvSpPr>
        <p:spPr>
          <a:xfrm>
            <a:off x="334903" y="1975651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3"/>
          <p:cNvSpPr/>
          <p:nvPr/>
        </p:nvSpPr>
        <p:spPr>
          <a:xfrm>
            <a:off x="334903" y="1737259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"/>
          <p:cNvSpPr/>
          <p:nvPr/>
        </p:nvSpPr>
        <p:spPr>
          <a:xfrm>
            <a:off x="334903" y="1497463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3"/>
          <p:cNvSpPr/>
          <p:nvPr/>
        </p:nvSpPr>
        <p:spPr>
          <a:xfrm>
            <a:off x="334903" y="2689923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3"/>
          <p:cNvSpPr/>
          <p:nvPr/>
        </p:nvSpPr>
        <p:spPr>
          <a:xfrm>
            <a:off x="334903" y="2451999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3"/>
          <p:cNvSpPr/>
          <p:nvPr/>
        </p:nvSpPr>
        <p:spPr>
          <a:xfrm>
            <a:off x="334903" y="2213607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3"/>
          <p:cNvSpPr/>
          <p:nvPr/>
        </p:nvSpPr>
        <p:spPr>
          <a:xfrm>
            <a:off x="495075" y="646175"/>
            <a:ext cx="8153847" cy="4261144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3"/>
          <p:cNvSpPr/>
          <p:nvPr/>
        </p:nvSpPr>
        <p:spPr>
          <a:xfrm>
            <a:off x="617468" y="819409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3"/>
          <p:cNvSpPr/>
          <p:nvPr/>
        </p:nvSpPr>
        <p:spPr>
          <a:xfrm>
            <a:off x="617468" y="1059673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3"/>
          <p:cNvSpPr/>
          <p:nvPr/>
        </p:nvSpPr>
        <p:spPr>
          <a:xfrm>
            <a:off x="617468" y="1295756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3"/>
          <p:cNvSpPr/>
          <p:nvPr/>
        </p:nvSpPr>
        <p:spPr>
          <a:xfrm>
            <a:off x="617468" y="1536020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3"/>
          <p:cNvSpPr/>
          <p:nvPr/>
        </p:nvSpPr>
        <p:spPr>
          <a:xfrm>
            <a:off x="617468" y="1768392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3"/>
          <p:cNvSpPr/>
          <p:nvPr/>
        </p:nvSpPr>
        <p:spPr>
          <a:xfrm>
            <a:off x="617468" y="2008656"/>
            <a:ext cx="124125" cy="123626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3"/>
          <p:cNvSpPr/>
          <p:nvPr/>
        </p:nvSpPr>
        <p:spPr>
          <a:xfrm>
            <a:off x="617468" y="2246580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3"/>
          <p:cNvSpPr/>
          <p:nvPr/>
        </p:nvSpPr>
        <p:spPr>
          <a:xfrm>
            <a:off x="617468" y="2486844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3"/>
          <p:cNvSpPr/>
          <p:nvPr/>
        </p:nvSpPr>
        <p:spPr>
          <a:xfrm>
            <a:off x="617468" y="2727108"/>
            <a:ext cx="124125" cy="123657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3"/>
          <p:cNvSpPr/>
          <p:nvPr/>
        </p:nvSpPr>
        <p:spPr>
          <a:xfrm>
            <a:off x="617468" y="2966904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3"/>
          <p:cNvSpPr/>
          <p:nvPr/>
        </p:nvSpPr>
        <p:spPr>
          <a:xfrm>
            <a:off x="617468" y="3205327"/>
            <a:ext cx="124125" cy="123657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3"/>
          <p:cNvSpPr/>
          <p:nvPr/>
        </p:nvSpPr>
        <p:spPr>
          <a:xfrm>
            <a:off x="617468" y="3445123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"/>
          <p:cNvSpPr/>
          <p:nvPr/>
        </p:nvSpPr>
        <p:spPr>
          <a:xfrm>
            <a:off x="617468" y="3677495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3"/>
          <p:cNvSpPr/>
          <p:nvPr/>
        </p:nvSpPr>
        <p:spPr>
          <a:xfrm>
            <a:off x="617468" y="3917758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3"/>
          <p:cNvSpPr/>
          <p:nvPr/>
        </p:nvSpPr>
        <p:spPr>
          <a:xfrm>
            <a:off x="617468" y="4153842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3"/>
          <p:cNvSpPr/>
          <p:nvPr/>
        </p:nvSpPr>
        <p:spPr>
          <a:xfrm>
            <a:off x="617468" y="4394106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"/>
          <p:cNvSpPr/>
          <p:nvPr/>
        </p:nvSpPr>
        <p:spPr>
          <a:xfrm>
            <a:off x="617468" y="4634370"/>
            <a:ext cx="124125" cy="123626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"/>
          <p:cNvSpPr/>
          <p:nvPr/>
        </p:nvSpPr>
        <p:spPr>
          <a:xfrm>
            <a:off x="307951" y="1307361"/>
            <a:ext cx="410401" cy="102756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"/>
          <p:cNvSpPr/>
          <p:nvPr/>
        </p:nvSpPr>
        <p:spPr>
          <a:xfrm>
            <a:off x="307951" y="1069437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3"/>
          <p:cNvSpPr/>
          <p:nvPr/>
        </p:nvSpPr>
        <p:spPr>
          <a:xfrm>
            <a:off x="307951" y="831044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"/>
          <p:cNvSpPr/>
          <p:nvPr/>
        </p:nvSpPr>
        <p:spPr>
          <a:xfrm>
            <a:off x="307951" y="2023972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3"/>
          <p:cNvSpPr/>
          <p:nvPr/>
        </p:nvSpPr>
        <p:spPr>
          <a:xfrm>
            <a:off x="307951" y="1786048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3"/>
          <p:cNvSpPr/>
          <p:nvPr/>
        </p:nvSpPr>
        <p:spPr>
          <a:xfrm>
            <a:off x="307951" y="1547625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3"/>
          <p:cNvSpPr/>
          <p:nvPr/>
        </p:nvSpPr>
        <p:spPr>
          <a:xfrm>
            <a:off x="307951" y="2738743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"/>
          <p:cNvSpPr/>
          <p:nvPr/>
        </p:nvSpPr>
        <p:spPr>
          <a:xfrm>
            <a:off x="307951" y="2500320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"/>
          <p:cNvSpPr/>
          <p:nvPr/>
        </p:nvSpPr>
        <p:spPr>
          <a:xfrm>
            <a:off x="307951" y="2262396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"/>
          <p:cNvSpPr/>
          <p:nvPr/>
        </p:nvSpPr>
        <p:spPr>
          <a:xfrm>
            <a:off x="307951" y="3212751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"/>
          <p:cNvSpPr/>
          <p:nvPr/>
        </p:nvSpPr>
        <p:spPr>
          <a:xfrm>
            <a:off x="307951" y="2974827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3"/>
          <p:cNvSpPr/>
          <p:nvPr/>
        </p:nvSpPr>
        <p:spPr>
          <a:xfrm>
            <a:off x="307951" y="3929363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"/>
          <p:cNvSpPr/>
          <p:nvPr/>
        </p:nvSpPr>
        <p:spPr>
          <a:xfrm>
            <a:off x="307951" y="3691439"/>
            <a:ext cx="410401" cy="100386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"/>
          <p:cNvSpPr/>
          <p:nvPr/>
        </p:nvSpPr>
        <p:spPr>
          <a:xfrm>
            <a:off x="307951" y="3453015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"/>
          <p:cNvSpPr/>
          <p:nvPr/>
        </p:nvSpPr>
        <p:spPr>
          <a:xfrm>
            <a:off x="307951" y="4644103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3"/>
          <p:cNvSpPr/>
          <p:nvPr/>
        </p:nvSpPr>
        <p:spPr>
          <a:xfrm>
            <a:off x="307951" y="4405711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3"/>
          <p:cNvSpPr/>
          <p:nvPr/>
        </p:nvSpPr>
        <p:spPr>
          <a:xfrm>
            <a:off x="307951" y="4167755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3"/>
          <p:cNvSpPr txBox="1">
            <a:spLocks noGrp="1"/>
          </p:cNvSpPr>
          <p:nvPr>
            <p:ph type="title"/>
          </p:nvPr>
        </p:nvSpPr>
        <p:spPr>
          <a:xfrm>
            <a:off x="971750" y="1219875"/>
            <a:ext cx="3190500" cy="100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4000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23" name="Google Shape;623;p3"/>
          <p:cNvSpPr txBox="1">
            <a:spLocks noGrp="1"/>
          </p:cNvSpPr>
          <p:nvPr>
            <p:ph type="subTitle" idx="1"/>
          </p:nvPr>
        </p:nvSpPr>
        <p:spPr>
          <a:xfrm>
            <a:off x="971750" y="2077125"/>
            <a:ext cx="1838400" cy="74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8271482" y="813225"/>
            <a:ext cx="654059" cy="565027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5"/>
          <p:cNvSpPr/>
          <p:nvPr/>
        </p:nvSpPr>
        <p:spPr>
          <a:xfrm>
            <a:off x="8272197" y="1487910"/>
            <a:ext cx="653337" cy="563962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5"/>
          <p:cNvSpPr/>
          <p:nvPr/>
        </p:nvSpPr>
        <p:spPr>
          <a:xfrm>
            <a:off x="8271475" y="2161531"/>
            <a:ext cx="654059" cy="566622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5"/>
          <p:cNvSpPr/>
          <p:nvPr/>
        </p:nvSpPr>
        <p:spPr>
          <a:xfrm>
            <a:off x="8271619" y="2837811"/>
            <a:ext cx="653915" cy="564950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5"/>
          <p:cNvSpPr/>
          <p:nvPr/>
        </p:nvSpPr>
        <p:spPr>
          <a:xfrm>
            <a:off x="8271619" y="3512420"/>
            <a:ext cx="653915" cy="564950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5"/>
          <p:cNvSpPr/>
          <p:nvPr/>
        </p:nvSpPr>
        <p:spPr>
          <a:xfrm>
            <a:off x="8272052" y="4187028"/>
            <a:ext cx="653482" cy="564038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5"/>
          <p:cNvSpPr/>
          <p:nvPr/>
        </p:nvSpPr>
        <p:spPr>
          <a:xfrm>
            <a:off x="7242621" y="698746"/>
            <a:ext cx="19559" cy="33160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5"/>
          <p:cNvSpPr/>
          <p:nvPr/>
        </p:nvSpPr>
        <p:spPr>
          <a:xfrm>
            <a:off x="7283518" y="746444"/>
            <a:ext cx="19091" cy="37496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5"/>
          <p:cNvSpPr/>
          <p:nvPr/>
        </p:nvSpPr>
        <p:spPr>
          <a:xfrm>
            <a:off x="7337454" y="701835"/>
            <a:ext cx="17688" cy="37247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5"/>
          <p:cNvSpPr/>
          <p:nvPr/>
        </p:nvSpPr>
        <p:spPr>
          <a:xfrm>
            <a:off x="7333711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5"/>
          <p:cNvSpPr/>
          <p:nvPr/>
        </p:nvSpPr>
        <p:spPr>
          <a:xfrm>
            <a:off x="7385775" y="754960"/>
            <a:ext cx="17688" cy="48071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5"/>
          <p:cNvSpPr/>
          <p:nvPr/>
        </p:nvSpPr>
        <p:spPr>
          <a:xfrm>
            <a:off x="7434564" y="695034"/>
            <a:ext cx="17220" cy="40772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5"/>
          <p:cNvSpPr/>
          <p:nvPr/>
        </p:nvSpPr>
        <p:spPr>
          <a:xfrm>
            <a:off x="7429925" y="677409"/>
            <a:ext cx="19091" cy="40553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5"/>
          <p:cNvSpPr/>
          <p:nvPr/>
        </p:nvSpPr>
        <p:spPr>
          <a:xfrm>
            <a:off x="7453624" y="775736"/>
            <a:ext cx="19559" cy="38900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5"/>
          <p:cNvSpPr/>
          <p:nvPr/>
        </p:nvSpPr>
        <p:spPr>
          <a:xfrm>
            <a:off x="7389955" y="859089"/>
            <a:ext cx="19091" cy="24020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5"/>
          <p:cNvSpPr/>
          <p:nvPr/>
        </p:nvSpPr>
        <p:spPr>
          <a:xfrm>
            <a:off x="7279338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5"/>
          <p:cNvSpPr/>
          <p:nvPr/>
        </p:nvSpPr>
        <p:spPr>
          <a:xfrm>
            <a:off x="4676405" y="698746"/>
            <a:ext cx="19091" cy="33160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5"/>
          <p:cNvSpPr/>
          <p:nvPr/>
        </p:nvSpPr>
        <p:spPr>
          <a:xfrm>
            <a:off x="4716834" y="746444"/>
            <a:ext cx="19559" cy="37496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5"/>
          <p:cNvSpPr/>
          <p:nvPr/>
        </p:nvSpPr>
        <p:spPr>
          <a:xfrm>
            <a:off x="4769366" y="701835"/>
            <a:ext cx="19091" cy="37247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5"/>
          <p:cNvSpPr/>
          <p:nvPr/>
        </p:nvSpPr>
        <p:spPr>
          <a:xfrm>
            <a:off x="4767495" y="808366"/>
            <a:ext cx="19091" cy="3135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5"/>
          <p:cNvSpPr/>
          <p:nvPr/>
        </p:nvSpPr>
        <p:spPr>
          <a:xfrm>
            <a:off x="4817687" y="754960"/>
            <a:ext cx="19559" cy="48071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5"/>
          <p:cNvSpPr/>
          <p:nvPr/>
        </p:nvSpPr>
        <p:spPr>
          <a:xfrm>
            <a:off x="4866040" y="695034"/>
            <a:ext cx="19528" cy="40772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5"/>
          <p:cNvSpPr/>
          <p:nvPr/>
        </p:nvSpPr>
        <p:spPr>
          <a:xfrm>
            <a:off x="4939441" y="677409"/>
            <a:ext cx="19559" cy="40553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5"/>
          <p:cNvSpPr/>
          <p:nvPr/>
        </p:nvSpPr>
        <p:spPr>
          <a:xfrm>
            <a:off x="4887408" y="775736"/>
            <a:ext cx="19559" cy="38900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5"/>
          <p:cNvSpPr/>
          <p:nvPr/>
        </p:nvSpPr>
        <p:spPr>
          <a:xfrm>
            <a:off x="4823271" y="859089"/>
            <a:ext cx="19559" cy="24020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5"/>
          <p:cNvSpPr/>
          <p:nvPr/>
        </p:nvSpPr>
        <p:spPr>
          <a:xfrm>
            <a:off x="4713122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5"/>
          <p:cNvSpPr/>
          <p:nvPr/>
        </p:nvSpPr>
        <p:spPr>
          <a:xfrm>
            <a:off x="5299619" y="698746"/>
            <a:ext cx="19559" cy="33160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5"/>
          <p:cNvSpPr/>
          <p:nvPr/>
        </p:nvSpPr>
        <p:spPr>
          <a:xfrm>
            <a:off x="5340516" y="746444"/>
            <a:ext cx="19559" cy="37496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5"/>
          <p:cNvSpPr/>
          <p:nvPr/>
        </p:nvSpPr>
        <p:spPr>
          <a:xfrm>
            <a:off x="5392549" y="701835"/>
            <a:ext cx="19559" cy="37247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5"/>
          <p:cNvSpPr/>
          <p:nvPr/>
        </p:nvSpPr>
        <p:spPr>
          <a:xfrm>
            <a:off x="5390708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5"/>
          <p:cNvSpPr/>
          <p:nvPr/>
        </p:nvSpPr>
        <p:spPr>
          <a:xfrm>
            <a:off x="5443210" y="754960"/>
            <a:ext cx="17251" cy="48071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5"/>
          <p:cNvSpPr/>
          <p:nvPr/>
        </p:nvSpPr>
        <p:spPr>
          <a:xfrm>
            <a:off x="5489690" y="695034"/>
            <a:ext cx="19091" cy="40772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5"/>
          <p:cNvSpPr/>
          <p:nvPr/>
        </p:nvSpPr>
        <p:spPr>
          <a:xfrm>
            <a:off x="5563123" y="677409"/>
            <a:ext cx="19559" cy="40553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5"/>
          <p:cNvSpPr/>
          <p:nvPr/>
        </p:nvSpPr>
        <p:spPr>
          <a:xfrm>
            <a:off x="5511059" y="775736"/>
            <a:ext cx="19091" cy="38900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5"/>
          <p:cNvSpPr/>
          <p:nvPr/>
        </p:nvSpPr>
        <p:spPr>
          <a:xfrm>
            <a:off x="5446953" y="859089"/>
            <a:ext cx="19528" cy="24020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5"/>
          <p:cNvSpPr/>
          <p:nvPr/>
        </p:nvSpPr>
        <p:spPr>
          <a:xfrm>
            <a:off x="5336803" y="843242"/>
            <a:ext cx="19091" cy="20183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5"/>
          <p:cNvSpPr/>
          <p:nvPr/>
        </p:nvSpPr>
        <p:spPr>
          <a:xfrm>
            <a:off x="5999501" y="698746"/>
            <a:ext cx="19528" cy="33160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5"/>
          <p:cNvSpPr/>
          <p:nvPr/>
        </p:nvSpPr>
        <p:spPr>
          <a:xfrm>
            <a:off x="6040366" y="746444"/>
            <a:ext cx="19091" cy="37496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5"/>
          <p:cNvSpPr/>
          <p:nvPr/>
        </p:nvSpPr>
        <p:spPr>
          <a:xfrm>
            <a:off x="6094302" y="701835"/>
            <a:ext cx="17688" cy="37247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5"/>
          <p:cNvSpPr/>
          <p:nvPr/>
        </p:nvSpPr>
        <p:spPr>
          <a:xfrm>
            <a:off x="6090559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5"/>
          <p:cNvSpPr/>
          <p:nvPr/>
        </p:nvSpPr>
        <p:spPr>
          <a:xfrm>
            <a:off x="6142623" y="754960"/>
            <a:ext cx="17688" cy="48071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5"/>
          <p:cNvSpPr/>
          <p:nvPr/>
        </p:nvSpPr>
        <p:spPr>
          <a:xfrm>
            <a:off x="6189104" y="695034"/>
            <a:ext cx="19528" cy="40772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5"/>
          <p:cNvSpPr/>
          <p:nvPr/>
        </p:nvSpPr>
        <p:spPr>
          <a:xfrm>
            <a:off x="6186774" y="677409"/>
            <a:ext cx="19091" cy="40553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5"/>
          <p:cNvSpPr/>
          <p:nvPr/>
        </p:nvSpPr>
        <p:spPr>
          <a:xfrm>
            <a:off x="6210472" y="775736"/>
            <a:ext cx="19559" cy="38900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5"/>
          <p:cNvSpPr/>
          <p:nvPr/>
        </p:nvSpPr>
        <p:spPr>
          <a:xfrm>
            <a:off x="6146803" y="859089"/>
            <a:ext cx="19091" cy="24020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5"/>
          <p:cNvSpPr/>
          <p:nvPr/>
        </p:nvSpPr>
        <p:spPr>
          <a:xfrm>
            <a:off x="6036186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5"/>
          <p:cNvSpPr/>
          <p:nvPr/>
        </p:nvSpPr>
        <p:spPr>
          <a:xfrm>
            <a:off x="6626863" y="698746"/>
            <a:ext cx="19559" cy="33160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5"/>
          <p:cNvSpPr/>
          <p:nvPr/>
        </p:nvSpPr>
        <p:spPr>
          <a:xfrm>
            <a:off x="6667760" y="746444"/>
            <a:ext cx="19091" cy="37496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5"/>
          <p:cNvSpPr/>
          <p:nvPr/>
        </p:nvSpPr>
        <p:spPr>
          <a:xfrm>
            <a:off x="6721665" y="701835"/>
            <a:ext cx="17688" cy="37247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5"/>
          <p:cNvSpPr/>
          <p:nvPr/>
        </p:nvSpPr>
        <p:spPr>
          <a:xfrm>
            <a:off x="6717953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5"/>
          <p:cNvSpPr/>
          <p:nvPr/>
        </p:nvSpPr>
        <p:spPr>
          <a:xfrm>
            <a:off x="6770017" y="754960"/>
            <a:ext cx="17688" cy="48071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5"/>
          <p:cNvSpPr/>
          <p:nvPr/>
        </p:nvSpPr>
        <p:spPr>
          <a:xfrm>
            <a:off x="6818806" y="695034"/>
            <a:ext cx="19091" cy="40772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5"/>
          <p:cNvSpPr/>
          <p:nvPr/>
        </p:nvSpPr>
        <p:spPr>
          <a:xfrm>
            <a:off x="6814167" y="677409"/>
            <a:ext cx="19091" cy="40553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5"/>
          <p:cNvSpPr/>
          <p:nvPr/>
        </p:nvSpPr>
        <p:spPr>
          <a:xfrm>
            <a:off x="6837866" y="775736"/>
            <a:ext cx="19528" cy="38900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5"/>
          <p:cNvSpPr/>
          <p:nvPr/>
        </p:nvSpPr>
        <p:spPr>
          <a:xfrm>
            <a:off x="6774197" y="859089"/>
            <a:ext cx="19091" cy="24020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5"/>
          <p:cNvSpPr/>
          <p:nvPr/>
        </p:nvSpPr>
        <p:spPr>
          <a:xfrm>
            <a:off x="6663580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"/>
          <p:cNvSpPr/>
          <p:nvPr/>
        </p:nvSpPr>
        <p:spPr>
          <a:xfrm>
            <a:off x="7870015" y="698746"/>
            <a:ext cx="21400" cy="33160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5"/>
          <p:cNvSpPr/>
          <p:nvPr/>
        </p:nvSpPr>
        <p:spPr>
          <a:xfrm>
            <a:off x="7910912" y="746444"/>
            <a:ext cx="19091" cy="37496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5"/>
          <p:cNvSpPr/>
          <p:nvPr/>
        </p:nvSpPr>
        <p:spPr>
          <a:xfrm>
            <a:off x="7964817" y="701835"/>
            <a:ext cx="17688" cy="37247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5"/>
          <p:cNvSpPr/>
          <p:nvPr/>
        </p:nvSpPr>
        <p:spPr>
          <a:xfrm>
            <a:off x="7961105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5"/>
          <p:cNvSpPr/>
          <p:nvPr/>
        </p:nvSpPr>
        <p:spPr>
          <a:xfrm>
            <a:off x="8013169" y="754960"/>
            <a:ext cx="17688" cy="48071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5"/>
          <p:cNvSpPr/>
          <p:nvPr/>
        </p:nvSpPr>
        <p:spPr>
          <a:xfrm>
            <a:off x="8061958" y="695034"/>
            <a:ext cx="19091" cy="40772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5"/>
          <p:cNvSpPr/>
          <p:nvPr/>
        </p:nvSpPr>
        <p:spPr>
          <a:xfrm>
            <a:off x="8057319" y="677409"/>
            <a:ext cx="19091" cy="40553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5"/>
          <p:cNvSpPr/>
          <p:nvPr/>
        </p:nvSpPr>
        <p:spPr>
          <a:xfrm>
            <a:off x="8081018" y="775736"/>
            <a:ext cx="19528" cy="38900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5"/>
          <p:cNvSpPr/>
          <p:nvPr/>
        </p:nvSpPr>
        <p:spPr>
          <a:xfrm>
            <a:off x="8017349" y="859089"/>
            <a:ext cx="19060" cy="24020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5"/>
          <p:cNvSpPr/>
          <p:nvPr/>
        </p:nvSpPr>
        <p:spPr>
          <a:xfrm>
            <a:off x="7906732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5"/>
          <p:cNvSpPr/>
          <p:nvPr/>
        </p:nvSpPr>
        <p:spPr>
          <a:xfrm>
            <a:off x="3421649" y="694566"/>
            <a:ext cx="21400" cy="31476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5"/>
          <p:cNvSpPr/>
          <p:nvPr/>
        </p:nvSpPr>
        <p:spPr>
          <a:xfrm>
            <a:off x="3462077" y="741047"/>
            <a:ext cx="19559" cy="37964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5"/>
          <p:cNvSpPr/>
          <p:nvPr/>
        </p:nvSpPr>
        <p:spPr>
          <a:xfrm>
            <a:off x="3516450" y="696438"/>
            <a:ext cx="17220" cy="37496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5"/>
          <p:cNvSpPr/>
          <p:nvPr/>
        </p:nvSpPr>
        <p:spPr>
          <a:xfrm>
            <a:off x="3512738" y="802844"/>
            <a:ext cx="19091" cy="31944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5"/>
          <p:cNvSpPr/>
          <p:nvPr/>
        </p:nvSpPr>
        <p:spPr>
          <a:xfrm>
            <a:off x="3564771" y="749688"/>
            <a:ext cx="19559" cy="48851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5"/>
          <p:cNvSpPr/>
          <p:nvPr/>
        </p:nvSpPr>
        <p:spPr>
          <a:xfrm>
            <a:off x="3613124" y="690417"/>
            <a:ext cx="19528" cy="39805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5"/>
          <p:cNvSpPr/>
          <p:nvPr/>
        </p:nvSpPr>
        <p:spPr>
          <a:xfrm>
            <a:off x="3684685" y="672543"/>
            <a:ext cx="19559" cy="40023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5"/>
          <p:cNvSpPr/>
          <p:nvPr/>
        </p:nvSpPr>
        <p:spPr>
          <a:xfrm>
            <a:off x="3632621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5"/>
          <p:cNvSpPr/>
          <p:nvPr/>
        </p:nvSpPr>
        <p:spPr>
          <a:xfrm>
            <a:off x="3570823" y="854253"/>
            <a:ext cx="17220" cy="25018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5"/>
          <p:cNvSpPr/>
          <p:nvPr/>
        </p:nvSpPr>
        <p:spPr>
          <a:xfrm>
            <a:off x="3460206" y="837533"/>
            <a:ext cx="17719" cy="20495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5"/>
          <p:cNvSpPr/>
          <p:nvPr/>
        </p:nvSpPr>
        <p:spPr>
          <a:xfrm>
            <a:off x="912115" y="694566"/>
            <a:ext cx="19559" cy="31476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5"/>
          <p:cNvSpPr/>
          <p:nvPr/>
        </p:nvSpPr>
        <p:spPr>
          <a:xfrm>
            <a:off x="953011" y="741047"/>
            <a:ext cx="19559" cy="37964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5"/>
          <p:cNvSpPr/>
          <p:nvPr/>
        </p:nvSpPr>
        <p:spPr>
          <a:xfrm>
            <a:off x="1007384" y="696438"/>
            <a:ext cx="17220" cy="37496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5"/>
          <p:cNvSpPr/>
          <p:nvPr/>
        </p:nvSpPr>
        <p:spPr>
          <a:xfrm>
            <a:off x="1046180" y="749688"/>
            <a:ext cx="17251" cy="48851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5"/>
          <p:cNvSpPr/>
          <p:nvPr/>
        </p:nvSpPr>
        <p:spPr>
          <a:xfrm>
            <a:off x="1104058" y="690417"/>
            <a:ext cx="19528" cy="39805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5"/>
          <p:cNvSpPr/>
          <p:nvPr/>
        </p:nvSpPr>
        <p:spPr>
          <a:xfrm>
            <a:off x="1175619" y="672543"/>
            <a:ext cx="19559" cy="40023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5"/>
          <p:cNvSpPr/>
          <p:nvPr/>
        </p:nvSpPr>
        <p:spPr>
          <a:xfrm>
            <a:off x="1114029" y="770308"/>
            <a:ext cx="19091" cy="39836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5"/>
          <p:cNvSpPr/>
          <p:nvPr/>
        </p:nvSpPr>
        <p:spPr>
          <a:xfrm>
            <a:off x="949299" y="837533"/>
            <a:ext cx="19091" cy="20495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5"/>
          <p:cNvSpPr/>
          <p:nvPr/>
        </p:nvSpPr>
        <p:spPr>
          <a:xfrm>
            <a:off x="1535765" y="694566"/>
            <a:ext cx="21431" cy="31476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5"/>
          <p:cNvSpPr/>
          <p:nvPr/>
        </p:nvSpPr>
        <p:spPr>
          <a:xfrm>
            <a:off x="1576662" y="741047"/>
            <a:ext cx="19091" cy="37964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5"/>
          <p:cNvSpPr/>
          <p:nvPr/>
        </p:nvSpPr>
        <p:spPr>
          <a:xfrm>
            <a:off x="1630598" y="696438"/>
            <a:ext cx="17688" cy="37496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5"/>
          <p:cNvSpPr/>
          <p:nvPr/>
        </p:nvSpPr>
        <p:spPr>
          <a:xfrm>
            <a:off x="1626855" y="802844"/>
            <a:ext cx="19559" cy="31944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5"/>
          <p:cNvSpPr/>
          <p:nvPr/>
        </p:nvSpPr>
        <p:spPr>
          <a:xfrm>
            <a:off x="1678919" y="749688"/>
            <a:ext cx="17688" cy="48851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5"/>
          <p:cNvSpPr/>
          <p:nvPr/>
        </p:nvSpPr>
        <p:spPr>
          <a:xfrm>
            <a:off x="1727708" y="690417"/>
            <a:ext cx="19091" cy="39805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5"/>
          <p:cNvSpPr/>
          <p:nvPr/>
        </p:nvSpPr>
        <p:spPr>
          <a:xfrm>
            <a:off x="1799269" y="672543"/>
            <a:ext cx="19091" cy="40023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5"/>
          <p:cNvSpPr/>
          <p:nvPr/>
        </p:nvSpPr>
        <p:spPr>
          <a:xfrm>
            <a:off x="1746768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5"/>
          <p:cNvSpPr/>
          <p:nvPr/>
        </p:nvSpPr>
        <p:spPr>
          <a:xfrm>
            <a:off x="1683099" y="854253"/>
            <a:ext cx="19091" cy="25018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5"/>
          <p:cNvSpPr/>
          <p:nvPr/>
        </p:nvSpPr>
        <p:spPr>
          <a:xfrm>
            <a:off x="1572482" y="837533"/>
            <a:ext cx="19559" cy="20495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5"/>
          <p:cNvSpPr/>
          <p:nvPr/>
        </p:nvSpPr>
        <p:spPr>
          <a:xfrm>
            <a:off x="2178497" y="694566"/>
            <a:ext cx="21400" cy="31476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5"/>
          <p:cNvSpPr/>
          <p:nvPr/>
        </p:nvSpPr>
        <p:spPr>
          <a:xfrm>
            <a:off x="2218925" y="741047"/>
            <a:ext cx="19559" cy="37964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5"/>
          <p:cNvSpPr/>
          <p:nvPr/>
        </p:nvSpPr>
        <p:spPr>
          <a:xfrm>
            <a:off x="2273298" y="696438"/>
            <a:ext cx="17220" cy="37496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5"/>
          <p:cNvSpPr/>
          <p:nvPr/>
        </p:nvSpPr>
        <p:spPr>
          <a:xfrm>
            <a:off x="2269586" y="802844"/>
            <a:ext cx="19091" cy="31944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5"/>
          <p:cNvSpPr/>
          <p:nvPr/>
        </p:nvSpPr>
        <p:spPr>
          <a:xfrm>
            <a:off x="2321619" y="749688"/>
            <a:ext cx="19559" cy="48851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5"/>
          <p:cNvSpPr/>
          <p:nvPr/>
        </p:nvSpPr>
        <p:spPr>
          <a:xfrm>
            <a:off x="2369972" y="690417"/>
            <a:ext cx="19528" cy="39805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5"/>
          <p:cNvSpPr/>
          <p:nvPr/>
        </p:nvSpPr>
        <p:spPr>
          <a:xfrm>
            <a:off x="2441533" y="672543"/>
            <a:ext cx="19559" cy="40023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5"/>
          <p:cNvSpPr/>
          <p:nvPr/>
        </p:nvSpPr>
        <p:spPr>
          <a:xfrm>
            <a:off x="2389469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5"/>
          <p:cNvSpPr/>
          <p:nvPr/>
        </p:nvSpPr>
        <p:spPr>
          <a:xfrm>
            <a:off x="2325363" y="854253"/>
            <a:ext cx="19528" cy="25018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5"/>
          <p:cNvSpPr/>
          <p:nvPr/>
        </p:nvSpPr>
        <p:spPr>
          <a:xfrm>
            <a:off x="2215213" y="837533"/>
            <a:ext cx="19559" cy="20495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5"/>
          <p:cNvSpPr/>
          <p:nvPr/>
        </p:nvSpPr>
        <p:spPr>
          <a:xfrm>
            <a:off x="2807731" y="694566"/>
            <a:ext cx="19559" cy="31476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5"/>
          <p:cNvSpPr/>
          <p:nvPr/>
        </p:nvSpPr>
        <p:spPr>
          <a:xfrm>
            <a:off x="2848160" y="741047"/>
            <a:ext cx="17688" cy="37964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5"/>
          <p:cNvSpPr/>
          <p:nvPr/>
        </p:nvSpPr>
        <p:spPr>
          <a:xfrm>
            <a:off x="2900692" y="696438"/>
            <a:ext cx="19528" cy="37496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5"/>
          <p:cNvSpPr/>
          <p:nvPr/>
        </p:nvSpPr>
        <p:spPr>
          <a:xfrm>
            <a:off x="2896980" y="802844"/>
            <a:ext cx="19060" cy="31944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5"/>
          <p:cNvSpPr/>
          <p:nvPr/>
        </p:nvSpPr>
        <p:spPr>
          <a:xfrm>
            <a:off x="2949013" y="749688"/>
            <a:ext cx="19559" cy="48851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5"/>
          <p:cNvSpPr/>
          <p:nvPr/>
        </p:nvSpPr>
        <p:spPr>
          <a:xfrm>
            <a:off x="2997334" y="690417"/>
            <a:ext cx="19559" cy="39805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5"/>
          <p:cNvSpPr/>
          <p:nvPr/>
        </p:nvSpPr>
        <p:spPr>
          <a:xfrm>
            <a:off x="3068927" y="672543"/>
            <a:ext cx="19528" cy="40023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5"/>
          <p:cNvSpPr/>
          <p:nvPr/>
        </p:nvSpPr>
        <p:spPr>
          <a:xfrm>
            <a:off x="3016862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5"/>
          <p:cNvSpPr/>
          <p:nvPr/>
        </p:nvSpPr>
        <p:spPr>
          <a:xfrm>
            <a:off x="2955065" y="854253"/>
            <a:ext cx="17220" cy="25018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5"/>
          <p:cNvSpPr/>
          <p:nvPr/>
        </p:nvSpPr>
        <p:spPr>
          <a:xfrm>
            <a:off x="2844448" y="837533"/>
            <a:ext cx="17688" cy="20495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5"/>
          <p:cNvSpPr/>
          <p:nvPr/>
        </p:nvSpPr>
        <p:spPr>
          <a:xfrm>
            <a:off x="4050883" y="694566"/>
            <a:ext cx="19559" cy="31476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5"/>
          <p:cNvSpPr/>
          <p:nvPr/>
        </p:nvSpPr>
        <p:spPr>
          <a:xfrm>
            <a:off x="4091312" y="741047"/>
            <a:ext cx="17688" cy="37964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5"/>
          <p:cNvSpPr/>
          <p:nvPr/>
        </p:nvSpPr>
        <p:spPr>
          <a:xfrm>
            <a:off x="4143844" y="696438"/>
            <a:ext cx="19528" cy="37496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5"/>
          <p:cNvSpPr/>
          <p:nvPr/>
        </p:nvSpPr>
        <p:spPr>
          <a:xfrm>
            <a:off x="4140132" y="802844"/>
            <a:ext cx="19060" cy="31944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5"/>
          <p:cNvSpPr/>
          <p:nvPr/>
        </p:nvSpPr>
        <p:spPr>
          <a:xfrm>
            <a:off x="4192165" y="749688"/>
            <a:ext cx="19559" cy="48851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5"/>
          <p:cNvSpPr/>
          <p:nvPr/>
        </p:nvSpPr>
        <p:spPr>
          <a:xfrm>
            <a:off x="4240486" y="690417"/>
            <a:ext cx="19559" cy="39805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5"/>
          <p:cNvSpPr/>
          <p:nvPr/>
        </p:nvSpPr>
        <p:spPr>
          <a:xfrm>
            <a:off x="4312079" y="672543"/>
            <a:ext cx="19528" cy="40023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5"/>
          <p:cNvSpPr/>
          <p:nvPr/>
        </p:nvSpPr>
        <p:spPr>
          <a:xfrm>
            <a:off x="4260014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5"/>
          <p:cNvSpPr/>
          <p:nvPr/>
        </p:nvSpPr>
        <p:spPr>
          <a:xfrm>
            <a:off x="4198217" y="854253"/>
            <a:ext cx="17220" cy="25018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5"/>
          <p:cNvSpPr/>
          <p:nvPr/>
        </p:nvSpPr>
        <p:spPr>
          <a:xfrm>
            <a:off x="4087600" y="837533"/>
            <a:ext cx="17688" cy="20495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5"/>
          <p:cNvSpPr/>
          <p:nvPr/>
        </p:nvSpPr>
        <p:spPr>
          <a:xfrm>
            <a:off x="334903" y="3164430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"/>
          <p:cNvSpPr/>
          <p:nvPr/>
        </p:nvSpPr>
        <p:spPr>
          <a:xfrm>
            <a:off x="334903" y="2926475"/>
            <a:ext cx="325364" cy="102756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5"/>
          <p:cNvSpPr/>
          <p:nvPr/>
        </p:nvSpPr>
        <p:spPr>
          <a:xfrm>
            <a:off x="334903" y="2688083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5"/>
          <p:cNvSpPr/>
          <p:nvPr/>
        </p:nvSpPr>
        <p:spPr>
          <a:xfrm>
            <a:off x="334903" y="3881042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5"/>
          <p:cNvSpPr/>
          <p:nvPr/>
        </p:nvSpPr>
        <p:spPr>
          <a:xfrm>
            <a:off x="334903" y="3642619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5"/>
          <p:cNvSpPr/>
          <p:nvPr/>
        </p:nvSpPr>
        <p:spPr>
          <a:xfrm>
            <a:off x="334903" y="3402823"/>
            <a:ext cx="325364" cy="102756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5"/>
          <p:cNvSpPr/>
          <p:nvPr/>
        </p:nvSpPr>
        <p:spPr>
          <a:xfrm>
            <a:off x="334903" y="4595314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5"/>
          <p:cNvSpPr/>
          <p:nvPr/>
        </p:nvSpPr>
        <p:spPr>
          <a:xfrm>
            <a:off x="334903" y="4357390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5"/>
          <p:cNvSpPr/>
          <p:nvPr/>
        </p:nvSpPr>
        <p:spPr>
          <a:xfrm>
            <a:off x="334903" y="4118966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5"/>
          <p:cNvSpPr/>
          <p:nvPr/>
        </p:nvSpPr>
        <p:spPr>
          <a:xfrm>
            <a:off x="334903" y="1259040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5"/>
          <p:cNvSpPr/>
          <p:nvPr/>
        </p:nvSpPr>
        <p:spPr>
          <a:xfrm>
            <a:off x="334903" y="1021116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5"/>
          <p:cNvSpPr/>
          <p:nvPr/>
        </p:nvSpPr>
        <p:spPr>
          <a:xfrm>
            <a:off x="334903" y="782692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5"/>
          <p:cNvSpPr/>
          <p:nvPr/>
        </p:nvSpPr>
        <p:spPr>
          <a:xfrm>
            <a:off x="334903" y="1975651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5"/>
          <p:cNvSpPr/>
          <p:nvPr/>
        </p:nvSpPr>
        <p:spPr>
          <a:xfrm>
            <a:off x="334903" y="1737259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5"/>
          <p:cNvSpPr/>
          <p:nvPr/>
        </p:nvSpPr>
        <p:spPr>
          <a:xfrm>
            <a:off x="334903" y="1497463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5"/>
          <p:cNvSpPr/>
          <p:nvPr/>
        </p:nvSpPr>
        <p:spPr>
          <a:xfrm>
            <a:off x="334903" y="2689923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5"/>
          <p:cNvSpPr/>
          <p:nvPr/>
        </p:nvSpPr>
        <p:spPr>
          <a:xfrm>
            <a:off x="334903" y="2451999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5"/>
          <p:cNvSpPr/>
          <p:nvPr/>
        </p:nvSpPr>
        <p:spPr>
          <a:xfrm>
            <a:off x="334903" y="2213607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5"/>
          <p:cNvSpPr/>
          <p:nvPr/>
        </p:nvSpPr>
        <p:spPr>
          <a:xfrm>
            <a:off x="495075" y="646175"/>
            <a:ext cx="8153847" cy="4261144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5"/>
          <p:cNvSpPr/>
          <p:nvPr/>
        </p:nvSpPr>
        <p:spPr>
          <a:xfrm>
            <a:off x="617468" y="819409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5"/>
          <p:cNvSpPr/>
          <p:nvPr/>
        </p:nvSpPr>
        <p:spPr>
          <a:xfrm>
            <a:off x="617468" y="1059673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5"/>
          <p:cNvSpPr/>
          <p:nvPr/>
        </p:nvSpPr>
        <p:spPr>
          <a:xfrm>
            <a:off x="617468" y="1295756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5"/>
          <p:cNvSpPr/>
          <p:nvPr/>
        </p:nvSpPr>
        <p:spPr>
          <a:xfrm>
            <a:off x="617468" y="1536020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5"/>
          <p:cNvSpPr/>
          <p:nvPr/>
        </p:nvSpPr>
        <p:spPr>
          <a:xfrm>
            <a:off x="617468" y="1768392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5"/>
          <p:cNvSpPr/>
          <p:nvPr/>
        </p:nvSpPr>
        <p:spPr>
          <a:xfrm>
            <a:off x="617468" y="2008656"/>
            <a:ext cx="124125" cy="123626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5"/>
          <p:cNvSpPr/>
          <p:nvPr/>
        </p:nvSpPr>
        <p:spPr>
          <a:xfrm>
            <a:off x="617468" y="2246580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5"/>
          <p:cNvSpPr/>
          <p:nvPr/>
        </p:nvSpPr>
        <p:spPr>
          <a:xfrm>
            <a:off x="617468" y="2486844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5"/>
          <p:cNvSpPr/>
          <p:nvPr/>
        </p:nvSpPr>
        <p:spPr>
          <a:xfrm>
            <a:off x="617468" y="2727108"/>
            <a:ext cx="124125" cy="123657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5"/>
          <p:cNvSpPr/>
          <p:nvPr/>
        </p:nvSpPr>
        <p:spPr>
          <a:xfrm>
            <a:off x="617468" y="2966904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5"/>
          <p:cNvSpPr/>
          <p:nvPr/>
        </p:nvSpPr>
        <p:spPr>
          <a:xfrm>
            <a:off x="617468" y="3205327"/>
            <a:ext cx="124125" cy="123657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5"/>
          <p:cNvSpPr/>
          <p:nvPr/>
        </p:nvSpPr>
        <p:spPr>
          <a:xfrm>
            <a:off x="617468" y="3445123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5"/>
          <p:cNvSpPr/>
          <p:nvPr/>
        </p:nvSpPr>
        <p:spPr>
          <a:xfrm>
            <a:off x="617468" y="3677495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5"/>
          <p:cNvSpPr/>
          <p:nvPr/>
        </p:nvSpPr>
        <p:spPr>
          <a:xfrm>
            <a:off x="617468" y="3917758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5"/>
          <p:cNvSpPr/>
          <p:nvPr/>
        </p:nvSpPr>
        <p:spPr>
          <a:xfrm>
            <a:off x="617468" y="4153842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5"/>
          <p:cNvSpPr/>
          <p:nvPr/>
        </p:nvSpPr>
        <p:spPr>
          <a:xfrm>
            <a:off x="617468" y="4394106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5"/>
          <p:cNvSpPr/>
          <p:nvPr/>
        </p:nvSpPr>
        <p:spPr>
          <a:xfrm>
            <a:off x="617468" y="4634370"/>
            <a:ext cx="124125" cy="123626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5"/>
          <p:cNvSpPr/>
          <p:nvPr/>
        </p:nvSpPr>
        <p:spPr>
          <a:xfrm>
            <a:off x="307951" y="1307361"/>
            <a:ext cx="410401" cy="102756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5"/>
          <p:cNvSpPr/>
          <p:nvPr/>
        </p:nvSpPr>
        <p:spPr>
          <a:xfrm>
            <a:off x="307951" y="1069437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5"/>
          <p:cNvSpPr/>
          <p:nvPr/>
        </p:nvSpPr>
        <p:spPr>
          <a:xfrm>
            <a:off x="307951" y="831044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5"/>
          <p:cNvSpPr/>
          <p:nvPr/>
        </p:nvSpPr>
        <p:spPr>
          <a:xfrm>
            <a:off x="307951" y="2023972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5"/>
          <p:cNvSpPr/>
          <p:nvPr/>
        </p:nvSpPr>
        <p:spPr>
          <a:xfrm>
            <a:off x="307951" y="1786048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5"/>
          <p:cNvSpPr/>
          <p:nvPr/>
        </p:nvSpPr>
        <p:spPr>
          <a:xfrm>
            <a:off x="307951" y="1547625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5"/>
          <p:cNvSpPr/>
          <p:nvPr/>
        </p:nvSpPr>
        <p:spPr>
          <a:xfrm>
            <a:off x="307951" y="2738743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5"/>
          <p:cNvSpPr/>
          <p:nvPr/>
        </p:nvSpPr>
        <p:spPr>
          <a:xfrm>
            <a:off x="307951" y="2500320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5"/>
          <p:cNvSpPr/>
          <p:nvPr/>
        </p:nvSpPr>
        <p:spPr>
          <a:xfrm>
            <a:off x="307951" y="2262396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5"/>
          <p:cNvSpPr/>
          <p:nvPr/>
        </p:nvSpPr>
        <p:spPr>
          <a:xfrm>
            <a:off x="307951" y="3212751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5"/>
          <p:cNvSpPr/>
          <p:nvPr/>
        </p:nvSpPr>
        <p:spPr>
          <a:xfrm>
            <a:off x="307951" y="2974827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5"/>
          <p:cNvSpPr/>
          <p:nvPr/>
        </p:nvSpPr>
        <p:spPr>
          <a:xfrm>
            <a:off x="307951" y="3929363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5"/>
          <p:cNvSpPr/>
          <p:nvPr/>
        </p:nvSpPr>
        <p:spPr>
          <a:xfrm>
            <a:off x="307951" y="3691439"/>
            <a:ext cx="410401" cy="100386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5"/>
          <p:cNvSpPr/>
          <p:nvPr/>
        </p:nvSpPr>
        <p:spPr>
          <a:xfrm>
            <a:off x="307951" y="3453015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5"/>
          <p:cNvSpPr/>
          <p:nvPr/>
        </p:nvSpPr>
        <p:spPr>
          <a:xfrm>
            <a:off x="307951" y="4644103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5"/>
          <p:cNvSpPr/>
          <p:nvPr/>
        </p:nvSpPr>
        <p:spPr>
          <a:xfrm>
            <a:off x="307951" y="4405711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5"/>
          <p:cNvSpPr/>
          <p:nvPr/>
        </p:nvSpPr>
        <p:spPr>
          <a:xfrm>
            <a:off x="307951" y="4167755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213447" y="849425"/>
            <a:ext cx="7000200" cy="54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8180472" y="1364994"/>
            <a:ext cx="350390" cy="1470478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997500" y="1381075"/>
            <a:ext cx="3200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4731300" y="1381075"/>
            <a:ext cx="3200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495075" y="646175"/>
            <a:ext cx="8153847" cy="4261144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8"/>
          <p:cNvSpPr/>
          <p:nvPr/>
        </p:nvSpPr>
        <p:spPr>
          <a:xfrm>
            <a:off x="334903" y="3164430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8"/>
          <p:cNvSpPr/>
          <p:nvPr/>
        </p:nvSpPr>
        <p:spPr>
          <a:xfrm>
            <a:off x="334903" y="2926475"/>
            <a:ext cx="325364" cy="102756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8"/>
          <p:cNvSpPr/>
          <p:nvPr/>
        </p:nvSpPr>
        <p:spPr>
          <a:xfrm>
            <a:off x="334903" y="2688083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8"/>
          <p:cNvSpPr/>
          <p:nvPr/>
        </p:nvSpPr>
        <p:spPr>
          <a:xfrm>
            <a:off x="334903" y="3881042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8"/>
          <p:cNvSpPr/>
          <p:nvPr/>
        </p:nvSpPr>
        <p:spPr>
          <a:xfrm>
            <a:off x="334903" y="3642619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8"/>
          <p:cNvSpPr/>
          <p:nvPr/>
        </p:nvSpPr>
        <p:spPr>
          <a:xfrm>
            <a:off x="334903" y="3402823"/>
            <a:ext cx="325364" cy="102756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8"/>
          <p:cNvSpPr/>
          <p:nvPr/>
        </p:nvSpPr>
        <p:spPr>
          <a:xfrm>
            <a:off x="334903" y="4595314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8"/>
          <p:cNvSpPr/>
          <p:nvPr/>
        </p:nvSpPr>
        <p:spPr>
          <a:xfrm>
            <a:off x="334903" y="4357390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8"/>
          <p:cNvSpPr/>
          <p:nvPr/>
        </p:nvSpPr>
        <p:spPr>
          <a:xfrm>
            <a:off x="334903" y="4118966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8"/>
          <p:cNvSpPr/>
          <p:nvPr/>
        </p:nvSpPr>
        <p:spPr>
          <a:xfrm>
            <a:off x="334903" y="1259040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8"/>
          <p:cNvSpPr/>
          <p:nvPr/>
        </p:nvSpPr>
        <p:spPr>
          <a:xfrm>
            <a:off x="334903" y="1021116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8"/>
          <p:cNvSpPr/>
          <p:nvPr/>
        </p:nvSpPr>
        <p:spPr>
          <a:xfrm>
            <a:off x="334903" y="782692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8"/>
          <p:cNvSpPr/>
          <p:nvPr/>
        </p:nvSpPr>
        <p:spPr>
          <a:xfrm>
            <a:off x="334903" y="1975651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8"/>
          <p:cNvSpPr/>
          <p:nvPr/>
        </p:nvSpPr>
        <p:spPr>
          <a:xfrm>
            <a:off x="334903" y="1737259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8"/>
          <p:cNvSpPr/>
          <p:nvPr/>
        </p:nvSpPr>
        <p:spPr>
          <a:xfrm>
            <a:off x="334903" y="1497463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8"/>
          <p:cNvSpPr/>
          <p:nvPr/>
        </p:nvSpPr>
        <p:spPr>
          <a:xfrm>
            <a:off x="334903" y="2689923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8"/>
          <p:cNvSpPr/>
          <p:nvPr/>
        </p:nvSpPr>
        <p:spPr>
          <a:xfrm>
            <a:off x="334903" y="2451999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8"/>
          <p:cNvSpPr/>
          <p:nvPr/>
        </p:nvSpPr>
        <p:spPr>
          <a:xfrm>
            <a:off x="334903" y="2213607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8"/>
          <p:cNvSpPr/>
          <p:nvPr/>
        </p:nvSpPr>
        <p:spPr>
          <a:xfrm>
            <a:off x="617468" y="819409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8"/>
          <p:cNvSpPr/>
          <p:nvPr/>
        </p:nvSpPr>
        <p:spPr>
          <a:xfrm>
            <a:off x="617468" y="1059673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8"/>
          <p:cNvSpPr/>
          <p:nvPr/>
        </p:nvSpPr>
        <p:spPr>
          <a:xfrm>
            <a:off x="617468" y="1295756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8"/>
          <p:cNvSpPr/>
          <p:nvPr/>
        </p:nvSpPr>
        <p:spPr>
          <a:xfrm>
            <a:off x="617468" y="1536020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8"/>
          <p:cNvSpPr/>
          <p:nvPr/>
        </p:nvSpPr>
        <p:spPr>
          <a:xfrm>
            <a:off x="617468" y="1768392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8"/>
          <p:cNvSpPr/>
          <p:nvPr/>
        </p:nvSpPr>
        <p:spPr>
          <a:xfrm>
            <a:off x="617468" y="2008656"/>
            <a:ext cx="124125" cy="123626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8"/>
          <p:cNvSpPr/>
          <p:nvPr/>
        </p:nvSpPr>
        <p:spPr>
          <a:xfrm>
            <a:off x="617468" y="2246580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8"/>
          <p:cNvSpPr/>
          <p:nvPr/>
        </p:nvSpPr>
        <p:spPr>
          <a:xfrm>
            <a:off x="617468" y="2486844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8"/>
          <p:cNvSpPr/>
          <p:nvPr/>
        </p:nvSpPr>
        <p:spPr>
          <a:xfrm>
            <a:off x="617468" y="2727108"/>
            <a:ext cx="124125" cy="123657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8"/>
          <p:cNvSpPr/>
          <p:nvPr/>
        </p:nvSpPr>
        <p:spPr>
          <a:xfrm>
            <a:off x="617468" y="2966904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8"/>
          <p:cNvSpPr/>
          <p:nvPr/>
        </p:nvSpPr>
        <p:spPr>
          <a:xfrm>
            <a:off x="617468" y="3205327"/>
            <a:ext cx="124125" cy="123657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8"/>
          <p:cNvSpPr/>
          <p:nvPr/>
        </p:nvSpPr>
        <p:spPr>
          <a:xfrm>
            <a:off x="617468" y="3445123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8"/>
          <p:cNvSpPr/>
          <p:nvPr/>
        </p:nvSpPr>
        <p:spPr>
          <a:xfrm>
            <a:off x="617468" y="3677495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8"/>
          <p:cNvSpPr/>
          <p:nvPr/>
        </p:nvSpPr>
        <p:spPr>
          <a:xfrm>
            <a:off x="617468" y="3917758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8"/>
          <p:cNvSpPr/>
          <p:nvPr/>
        </p:nvSpPr>
        <p:spPr>
          <a:xfrm>
            <a:off x="617468" y="4153842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8"/>
          <p:cNvSpPr/>
          <p:nvPr/>
        </p:nvSpPr>
        <p:spPr>
          <a:xfrm>
            <a:off x="617468" y="4394106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8"/>
          <p:cNvSpPr/>
          <p:nvPr/>
        </p:nvSpPr>
        <p:spPr>
          <a:xfrm>
            <a:off x="617468" y="4634370"/>
            <a:ext cx="124125" cy="123626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8"/>
          <p:cNvSpPr/>
          <p:nvPr/>
        </p:nvSpPr>
        <p:spPr>
          <a:xfrm>
            <a:off x="307951" y="1307361"/>
            <a:ext cx="410401" cy="102756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8"/>
          <p:cNvSpPr/>
          <p:nvPr/>
        </p:nvSpPr>
        <p:spPr>
          <a:xfrm>
            <a:off x="307951" y="1069437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8"/>
          <p:cNvSpPr/>
          <p:nvPr/>
        </p:nvSpPr>
        <p:spPr>
          <a:xfrm>
            <a:off x="307951" y="831044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8"/>
          <p:cNvSpPr/>
          <p:nvPr/>
        </p:nvSpPr>
        <p:spPr>
          <a:xfrm>
            <a:off x="307951" y="2023972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8"/>
          <p:cNvSpPr/>
          <p:nvPr/>
        </p:nvSpPr>
        <p:spPr>
          <a:xfrm>
            <a:off x="307951" y="1786048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8"/>
          <p:cNvSpPr/>
          <p:nvPr/>
        </p:nvSpPr>
        <p:spPr>
          <a:xfrm>
            <a:off x="307951" y="1547625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8"/>
          <p:cNvSpPr/>
          <p:nvPr/>
        </p:nvSpPr>
        <p:spPr>
          <a:xfrm>
            <a:off x="307951" y="2738743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8"/>
          <p:cNvSpPr/>
          <p:nvPr/>
        </p:nvSpPr>
        <p:spPr>
          <a:xfrm>
            <a:off x="307951" y="2500320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8"/>
          <p:cNvSpPr/>
          <p:nvPr/>
        </p:nvSpPr>
        <p:spPr>
          <a:xfrm>
            <a:off x="307951" y="2262396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8"/>
          <p:cNvSpPr/>
          <p:nvPr/>
        </p:nvSpPr>
        <p:spPr>
          <a:xfrm>
            <a:off x="307951" y="3212751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8"/>
          <p:cNvSpPr/>
          <p:nvPr/>
        </p:nvSpPr>
        <p:spPr>
          <a:xfrm>
            <a:off x="307951" y="2974827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8"/>
          <p:cNvSpPr/>
          <p:nvPr/>
        </p:nvSpPr>
        <p:spPr>
          <a:xfrm>
            <a:off x="307951" y="3929363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8"/>
          <p:cNvSpPr/>
          <p:nvPr/>
        </p:nvSpPr>
        <p:spPr>
          <a:xfrm>
            <a:off x="307951" y="3691439"/>
            <a:ext cx="410401" cy="100386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8"/>
          <p:cNvSpPr/>
          <p:nvPr/>
        </p:nvSpPr>
        <p:spPr>
          <a:xfrm>
            <a:off x="307951" y="3453015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8"/>
          <p:cNvSpPr/>
          <p:nvPr/>
        </p:nvSpPr>
        <p:spPr>
          <a:xfrm>
            <a:off x="307951" y="4644103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8"/>
          <p:cNvSpPr/>
          <p:nvPr/>
        </p:nvSpPr>
        <p:spPr>
          <a:xfrm>
            <a:off x="307951" y="4405711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8"/>
          <p:cNvSpPr/>
          <p:nvPr/>
        </p:nvSpPr>
        <p:spPr>
          <a:xfrm>
            <a:off x="307951" y="4167755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414175" y="712175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8219597" y="3244569"/>
            <a:ext cx="350390" cy="1470478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6477428" y="4097776"/>
            <a:ext cx="1710712" cy="768478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8255228" y="2734429"/>
            <a:ext cx="195926" cy="380418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886253" y="764529"/>
            <a:ext cx="2092559" cy="2131825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8271482" y="813225"/>
            <a:ext cx="654059" cy="565027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9"/>
          <p:cNvSpPr/>
          <p:nvPr/>
        </p:nvSpPr>
        <p:spPr>
          <a:xfrm>
            <a:off x="8271475" y="2161531"/>
            <a:ext cx="654059" cy="566622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9"/>
          <p:cNvSpPr/>
          <p:nvPr/>
        </p:nvSpPr>
        <p:spPr>
          <a:xfrm>
            <a:off x="8271619" y="2837811"/>
            <a:ext cx="653915" cy="564950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9"/>
          <p:cNvSpPr/>
          <p:nvPr/>
        </p:nvSpPr>
        <p:spPr>
          <a:xfrm>
            <a:off x="8271619" y="3512420"/>
            <a:ext cx="653915" cy="564950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9"/>
          <p:cNvSpPr/>
          <p:nvPr/>
        </p:nvSpPr>
        <p:spPr>
          <a:xfrm>
            <a:off x="8272052" y="4187028"/>
            <a:ext cx="653482" cy="564038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9"/>
          <p:cNvSpPr/>
          <p:nvPr/>
        </p:nvSpPr>
        <p:spPr>
          <a:xfrm>
            <a:off x="7242621" y="698746"/>
            <a:ext cx="19559" cy="33160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9"/>
          <p:cNvSpPr/>
          <p:nvPr/>
        </p:nvSpPr>
        <p:spPr>
          <a:xfrm>
            <a:off x="7283518" y="746444"/>
            <a:ext cx="19091" cy="37496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9"/>
          <p:cNvSpPr/>
          <p:nvPr/>
        </p:nvSpPr>
        <p:spPr>
          <a:xfrm>
            <a:off x="7337454" y="701835"/>
            <a:ext cx="17688" cy="37247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9"/>
          <p:cNvSpPr/>
          <p:nvPr/>
        </p:nvSpPr>
        <p:spPr>
          <a:xfrm>
            <a:off x="7333711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9"/>
          <p:cNvSpPr/>
          <p:nvPr/>
        </p:nvSpPr>
        <p:spPr>
          <a:xfrm>
            <a:off x="7385775" y="754960"/>
            <a:ext cx="17688" cy="48071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9"/>
          <p:cNvSpPr/>
          <p:nvPr/>
        </p:nvSpPr>
        <p:spPr>
          <a:xfrm>
            <a:off x="7434564" y="695034"/>
            <a:ext cx="17220" cy="40772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9"/>
          <p:cNvSpPr/>
          <p:nvPr/>
        </p:nvSpPr>
        <p:spPr>
          <a:xfrm>
            <a:off x="7429925" y="677409"/>
            <a:ext cx="19091" cy="40553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p9"/>
          <p:cNvSpPr/>
          <p:nvPr/>
        </p:nvSpPr>
        <p:spPr>
          <a:xfrm>
            <a:off x="7453624" y="775736"/>
            <a:ext cx="19559" cy="38900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9"/>
          <p:cNvSpPr/>
          <p:nvPr/>
        </p:nvSpPr>
        <p:spPr>
          <a:xfrm>
            <a:off x="7389955" y="859089"/>
            <a:ext cx="19091" cy="24020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9"/>
          <p:cNvSpPr/>
          <p:nvPr/>
        </p:nvSpPr>
        <p:spPr>
          <a:xfrm>
            <a:off x="7279338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9"/>
          <p:cNvSpPr/>
          <p:nvPr/>
        </p:nvSpPr>
        <p:spPr>
          <a:xfrm>
            <a:off x="4676405" y="698746"/>
            <a:ext cx="19091" cy="33160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5" name="Google Shape;1395;p9"/>
          <p:cNvSpPr/>
          <p:nvPr/>
        </p:nvSpPr>
        <p:spPr>
          <a:xfrm>
            <a:off x="4716834" y="746444"/>
            <a:ext cx="19559" cy="37496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9"/>
          <p:cNvSpPr/>
          <p:nvPr/>
        </p:nvSpPr>
        <p:spPr>
          <a:xfrm>
            <a:off x="4769366" y="701835"/>
            <a:ext cx="19091" cy="37247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9"/>
          <p:cNvSpPr/>
          <p:nvPr/>
        </p:nvSpPr>
        <p:spPr>
          <a:xfrm>
            <a:off x="4767495" y="808366"/>
            <a:ext cx="19091" cy="3135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9"/>
          <p:cNvSpPr/>
          <p:nvPr/>
        </p:nvSpPr>
        <p:spPr>
          <a:xfrm>
            <a:off x="4817687" y="754960"/>
            <a:ext cx="19559" cy="48071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9"/>
          <p:cNvSpPr/>
          <p:nvPr/>
        </p:nvSpPr>
        <p:spPr>
          <a:xfrm>
            <a:off x="4866040" y="695034"/>
            <a:ext cx="19528" cy="40772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9"/>
          <p:cNvSpPr/>
          <p:nvPr/>
        </p:nvSpPr>
        <p:spPr>
          <a:xfrm>
            <a:off x="4939441" y="677409"/>
            <a:ext cx="19559" cy="40553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9"/>
          <p:cNvSpPr/>
          <p:nvPr/>
        </p:nvSpPr>
        <p:spPr>
          <a:xfrm>
            <a:off x="4887408" y="775736"/>
            <a:ext cx="19559" cy="38900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9"/>
          <p:cNvSpPr/>
          <p:nvPr/>
        </p:nvSpPr>
        <p:spPr>
          <a:xfrm>
            <a:off x="4823271" y="859089"/>
            <a:ext cx="19559" cy="24020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9"/>
          <p:cNvSpPr/>
          <p:nvPr/>
        </p:nvSpPr>
        <p:spPr>
          <a:xfrm>
            <a:off x="4713122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9"/>
          <p:cNvSpPr/>
          <p:nvPr/>
        </p:nvSpPr>
        <p:spPr>
          <a:xfrm>
            <a:off x="5299619" y="698746"/>
            <a:ext cx="19559" cy="33160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9"/>
          <p:cNvSpPr/>
          <p:nvPr/>
        </p:nvSpPr>
        <p:spPr>
          <a:xfrm>
            <a:off x="5340516" y="746444"/>
            <a:ext cx="19559" cy="37496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9"/>
          <p:cNvSpPr/>
          <p:nvPr/>
        </p:nvSpPr>
        <p:spPr>
          <a:xfrm>
            <a:off x="5392549" y="701835"/>
            <a:ext cx="19559" cy="37247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9"/>
          <p:cNvSpPr/>
          <p:nvPr/>
        </p:nvSpPr>
        <p:spPr>
          <a:xfrm>
            <a:off x="5390708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9"/>
          <p:cNvSpPr/>
          <p:nvPr/>
        </p:nvSpPr>
        <p:spPr>
          <a:xfrm>
            <a:off x="5443210" y="754960"/>
            <a:ext cx="17251" cy="48071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9"/>
          <p:cNvSpPr/>
          <p:nvPr/>
        </p:nvSpPr>
        <p:spPr>
          <a:xfrm>
            <a:off x="5489690" y="695034"/>
            <a:ext cx="19091" cy="40772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9"/>
          <p:cNvSpPr/>
          <p:nvPr/>
        </p:nvSpPr>
        <p:spPr>
          <a:xfrm>
            <a:off x="5563123" y="677409"/>
            <a:ext cx="19559" cy="40553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9"/>
          <p:cNvSpPr/>
          <p:nvPr/>
        </p:nvSpPr>
        <p:spPr>
          <a:xfrm>
            <a:off x="5511059" y="775736"/>
            <a:ext cx="19091" cy="38900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9"/>
          <p:cNvSpPr/>
          <p:nvPr/>
        </p:nvSpPr>
        <p:spPr>
          <a:xfrm>
            <a:off x="5446953" y="859089"/>
            <a:ext cx="19528" cy="24020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9"/>
          <p:cNvSpPr/>
          <p:nvPr/>
        </p:nvSpPr>
        <p:spPr>
          <a:xfrm>
            <a:off x="5336803" y="843242"/>
            <a:ext cx="19091" cy="20183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9"/>
          <p:cNvSpPr/>
          <p:nvPr/>
        </p:nvSpPr>
        <p:spPr>
          <a:xfrm>
            <a:off x="5999501" y="698746"/>
            <a:ext cx="19528" cy="33160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9"/>
          <p:cNvSpPr/>
          <p:nvPr/>
        </p:nvSpPr>
        <p:spPr>
          <a:xfrm>
            <a:off x="6040366" y="746444"/>
            <a:ext cx="19091" cy="37496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9"/>
          <p:cNvSpPr/>
          <p:nvPr/>
        </p:nvSpPr>
        <p:spPr>
          <a:xfrm>
            <a:off x="6094302" y="701835"/>
            <a:ext cx="17688" cy="37247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9"/>
          <p:cNvSpPr/>
          <p:nvPr/>
        </p:nvSpPr>
        <p:spPr>
          <a:xfrm>
            <a:off x="6090559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9"/>
          <p:cNvSpPr/>
          <p:nvPr/>
        </p:nvSpPr>
        <p:spPr>
          <a:xfrm>
            <a:off x="6142623" y="754960"/>
            <a:ext cx="17688" cy="48071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9"/>
          <p:cNvSpPr/>
          <p:nvPr/>
        </p:nvSpPr>
        <p:spPr>
          <a:xfrm>
            <a:off x="6189104" y="695034"/>
            <a:ext cx="19528" cy="40772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9"/>
          <p:cNvSpPr/>
          <p:nvPr/>
        </p:nvSpPr>
        <p:spPr>
          <a:xfrm>
            <a:off x="6186774" y="677409"/>
            <a:ext cx="19091" cy="40553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9"/>
          <p:cNvSpPr/>
          <p:nvPr/>
        </p:nvSpPr>
        <p:spPr>
          <a:xfrm>
            <a:off x="6210472" y="775736"/>
            <a:ext cx="19559" cy="38900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9"/>
          <p:cNvSpPr/>
          <p:nvPr/>
        </p:nvSpPr>
        <p:spPr>
          <a:xfrm>
            <a:off x="6146803" y="859089"/>
            <a:ext cx="19091" cy="24020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9"/>
          <p:cNvSpPr/>
          <p:nvPr/>
        </p:nvSpPr>
        <p:spPr>
          <a:xfrm>
            <a:off x="6036186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9"/>
          <p:cNvSpPr/>
          <p:nvPr/>
        </p:nvSpPr>
        <p:spPr>
          <a:xfrm>
            <a:off x="6626863" y="698746"/>
            <a:ext cx="19559" cy="33160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9"/>
          <p:cNvSpPr/>
          <p:nvPr/>
        </p:nvSpPr>
        <p:spPr>
          <a:xfrm>
            <a:off x="6667760" y="746444"/>
            <a:ext cx="19091" cy="37496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9"/>
          <p:cNvSpPr/>
          <p:nvPr/>
        </p:nvSpPr>
        <p:spPr>
          <a:xfrm>
            <a:off x="6721665" y="701835"/>
            <a:ext cx="17688" cy="37247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9"/>
          <p:cNvSpPr/>
          <p:nvPr/>
        </p:nvSpPr>
        <p:spPr>
          <a:xfrm>
            <a:off x="6717953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9"/>
          <p:cNvSpPr/>
          <p:nvPr/>
        </p:nvSpPr>
        <p:spPr>
          <a:xfrm>
            <a:off x="6770017" y="754960"/>
            <a:ext cx="17688" cy="48071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9"/>
          <p:cNvSpPr/>
          <p:nvPr/>
        </p:nvSpPr>
        <p:spPr>
          <a:xfrm>
            <a:off x="6818806" y="695034"/>
            <a:ext cx="19091" cy="40772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9"/>
          <p:cNvSpPr/>
          <p:nvPr/>
        </p:nvSpPr>
        <p:spPr>
          <a:xfrm>
            <a:off x="6814167" y="677409"/>
            <a:ext cx="19091" cy="40553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9"/>
          <p:cNvSpPr/>
          <p:nvPr/>
        </p:nvSpPr>
        <p:spPr>
          <a:xfrm>
            <a:off x="6837866" y="775736"/>
            <a:ext cx="19528" cy="38900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9"/>
          <p:cNvSpPr/>
          <p:nvPr/>
        </p:nvSpPr>
        <p:spPr>
          <a:xfrm>
            <a:off x="6774197" y="859089"/>
            <a:ext cx="19091" cy="24020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9"/>
          <p:cNvSpPr/>
          <p:nvPr/>
        </p:nvSpPr>
        <p:spPr>
          <a:xfrm>
            <a:off x="6663580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9"/>
          <p:cNvSpPr/>
          <p:nvPr/>
        </p:nvSpPr>
        <p:spPr>
          <a:xfrm>
            <a:off x="7870015" y="698746"/>
            <a:ext cx="21400" cy="33160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9"/>
          <p:cNvSpPr/>
          <p:nvPr/>
        </p:nvSpPr>
        <p:spPr>
          <a:xfrm>
            <a:off x="7910912" y="746444"/>
            <a:ext cx="19091" cy="37496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9"/>
          <p:cNvSpPr/>
          <p:nvPr/>
        </p:nvSpPr>
        <p:spPr>
          <a:xfrm>
            <a:off x="7964817" y="701835"/>
            <a:ext cx="17688" cy="37247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9"/>
          <p:cNvSpPr/>
          <p:nvPr/>
        </p:nvSpPr>
        <p:spPr>
          <a:xfrm>
            <a:off x="7961105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9"/>
          <p:cNvSpPr/>
          <p:nvPr/>
        </p:nvSpPr>
        <p:spPr>
          <a:xfrm>
            <a:off x="8013169" y="754960"/>
            <a:ext cx="17688" cy="48071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9"/>
          <p:cNvSpPr/>
          <p:nvPr/>
        </p:nvSpPr>
        <p:spPr>
          <a:xfrm>
            <a:off x="8061958" y="695034"/>
            <a:ext cx="19091" cy="40772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9"/>
          <p:cNvSpPr/>
          <p:nvPr/>
        </p:nvSpPr>
        <p:spPr>
          <a:xfrm>
            <a:off x="8057319" y="677409"/>
            <a:ext cx="19091" cy="40553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9"/>
          <p:cNvSpPr/>
          <p:nvPr/>
        </p:nvSpPr>
        <p:spPr>
          <a:xfrm>
            <a:off x="8081018" y="775736"/>
            <a:ext cx="19528" cy="38900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9"/>
          <p:cNvSpPr/>
          <p:nvPr/>
        </p:nvSpPr>
        <p:spPr>
          <a:xfrm>
            <a:off x="8017349" y="859089"/>
            <a:ext cx="19060" cy="24020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9"/>
          <p:cNvSpPr/>
          <p:nvPr/>
        </p:nvSpPr>
        <p:spPr>
          <a:xfrm>
            <a:off x="7906732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9"/>
          <p:cNvSpPr/>
          <p:nvPr/>
        </p:nvSpPr>
        <p:spPr>
          <a:xfrm>
            <a:off x="3421649" y="694566"/>
            <a:ext cx="21400" cy="31476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9"/>
          <p:cNvSpPr/>
          <p:nvPr/>
        </p:nvSpPr>
        <p:spPr>
          <a:xfrm>
            <a:off x="3462077" y="741047"/>
            <a:ext cx="19559" cy="37964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9"/>
          <p:cNvSpPr/>
          <p:nvPr/>
        </p:nvSpPr>
        <p:spPr>
          <a:xfrm>
            <a:off x="3516450" y="696438"/>
            <a:ext cx="17220" cy="37496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9"/>
          <p:cNvSpPr/>
          <p:nvPr/>
        </p:nvSpPr>
        <p:spPr>
          <a:xfrm>
            <a:off x="3512738" y="802844"/>
            <a:ext cx="19091" cy="31944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9"/>
          <p:cNvSpPr/>
          <p:nvPr/>
        </p:nvSpPr>
        <p:spPr>
          <a:xfrm>
            <a:off x="3564771" y="749688"/>
            <a:ext cx="19559" cy="48851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9"/>
          <p:cNvSpPr/>
          <p:nvPr/>
        </p:nvSpPr>
        <p:spPr>
          <a:xfrm>
            <a:off x="3613124" y="690417"/>
            <a:ext cx="19528" cy="39805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9"/>
          <p:cNvSpPr/>
          <p:nvPr/>
        </p:nvSpPr>
        <p:spPr>
          <a:xfrm>
            <a:off x="3684685" y="672543"/>
            <a:ext cx="19559" cy="40023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9"/>
          <p:cNvSpPr/>
          <p:nvPr/>
        </p:nvSpPr>
        <p:spPr>
          <a:xfrm>
            <a:off x="3632621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9"/>
          <p:cNvSpPr/>
          <p:nvPr/>
        </p:nvSpPr>
        <p:spPr>
          <a:xfrm>
            <a:off x="3570823" y="854253"/>
            <a:ext cx="17220" cy="25018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9"/>
          <p:cNvSpPr/>
          <p:nvPr/>
        </p:nvSpPr>
        <p:spPr>
          <a:xfrm>
            <a:off x="3460206" y="837533"/>
            <a:ext cx="17719" cy="20495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9"/>
          <p:cNvSpPr/>
          <p:nvPr/>
        </p:nvSpPr>
        <p:spPr>
          <a:xfrm>
            <a:off x="912115" y="694566"/>
            <a:ext cx="19559" cy="31476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9"/>
          <p:cNvSpPr/>
          <p:nvPr/>
        </p:nvSpPr>
        <p:spPr>
          <a:xfrm>
            <a:off x="953011" y="741047"/>
            <a:ext cx="19559" cy="37964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9"/>
          <p:cNvSpPr/>
          <p:nvPr/>
        </p:nvSpPr>
        <p:spPr>
          <a:xfrm>
            <a:off x="1007384" y="696438"/>
            <a:ext cx="17220" cy="37496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9"/>
          <p:cNvSpPr/>
          <p:nvPr/>
        </p:nvSpPr>
        <p:spPr>
          <a:xfrm>
            <a:off x="1046180" y="749688"/>
            <a:ext cx="17251" cy="48851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9"/>
          <p:cNvSpPr/>
          <p:nvPr/>
        </p:nvSpPr>
        <p:spPr>
          <a:xfrm>
            <a:off x="1104058" y="690417"/>
            <a:ext cx="19528" cy="39805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9"/>
          <p:cNvSpPr/>
          <p:nvPr/>
        </p:nvSpPr>
        <p:spPr>
          <a:xfrm>
            <a:off x="1175619" y="672543"/>
            <a:ext cx="19559" cy="40023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9"/>
          <p:cNvSpPr/>
          <p:nvPr/>
        </p:nvSpPr>
        <p:spPr>
          <a:xfrm>
            <a:off x="1114029" y="770308"/>
            <a:ext cx="19091" cy="39836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9"/>
          <p:cNvSpPr/>
          <p:nvPr/>
        </p:nvSpPr>
        <p:spPr>
          <a:xfrm>
            <a:off x="949299" y="837533"/>
            <a:ext cx="19091" cy="20495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p9"/>
          <p:cNvSpPr/>
          <p:nvPr/>
        </p:nvSpPr>
        <p:spPr>
          <a:xfrm>
            <a:off x="1535765" y="694566"/>
            <a:ext cx="21431" cy="31476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3" name="Google Shape;1463;p9"/>
          <p:cNvSpPr/>
          <p:nvPr/>
        </p:nvSpPr>
        <p:spPr>
          <a:xfrm>
            <a:off x="1576662" y="741047"/>
            <a:ext cx="19091" cy="37964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9"/>
          <p:cNvSpPr/>
          <p:nvPr/>
        </p:nvSpPr>
        <p:spPr>
          <a:xfrm>
            <a:off x="1630598" y="696438"/>
            <a:ext cx="17688" cy="37496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9"/>
          <p:cNvSpPr/>
          <p:nvPr/>
        </p:nvSpPr>
        <p:spPr>
          <a:xfrm>
            <a:off x="1626855" y="802844"/>
            <a:ext cx="19559" cy="31944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9"/>
          <p:cNvSpPr/>
          <p:nvPr/>
        </p:nvSpPr>
        <p:spPr>
          <a:xfrm>
            <a:off x="1678919" y="749688"/>
            <a:ext cx="17688" cy="48851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9"/>
          <p:cNvSpPr/>
          <p:nvPr/>
        </p:nvSpPr>
        <p:spPr>
          <a:xfrm>
            <a:off x="1727708" y="690417"/>
            <a:ext cx="19091" cy="39805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p9"/>
          <p:cNvSpPr/>
          <p:nvPr/>
        </p:nvSpPr>
        <p:spPr>
          <a:xfrm>
            <a:off x="1799269" y="672543"/>
            <a:ext cx="19091" cy="40023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9"/>
          <p:cNvSpPr/>
          <p:nvPr/>
        </p:nvSpPr>
        <p:spPr>
          <a:xfrm>
            <a:off x="1746768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9"/>
          <p:cNvSpPr/>
          <p:nvPr/>
        </p:nvSpPr>
        <p:spPr>
          <a:xfrm>
            <a:off x="1683099" y="854253"/>
            <a:ext cx="19091" cy="25018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9"/>
          <p:cNvSpPr/>
          <p:nvPr/>
        </p:nvSpPr>
        <p:spPr>
          <a:xfrm>
            <a:off x="1572482" y="837533"/>
            <a:ext cx="19559" cy="20495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9"/>
          <p:cNvSpPr/>
          <p:nvPr/>
        </p:nvSpPr>
        <p:spPr>
          <a:xfrm>
            <a:off x="2178497" y="694566"/>
            <a:ext cx="21400" cy="31476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9"/>
          <p:cNvSpPr/>
          <p:nvPr/>
        </p:nvSpPr>
        <p:spPr>
          <a:xfrm>
            <a:off x="2218925" y="741047"/>
            <a:ext cx="19559" cy="37964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9"/>
          <p:cNvSpPr/>
          <p:nvPr/>
        </p:nvSpPr>
        <p:spPr>
          <a:xfrm>
            <a:off x="2273298" y="696438"/>
            <a:ext cx="17220" cy="37496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9"/>
          <p:cNvSpPr/>
          <p:nvPr/>
        </p:nvSpPr>
        <p:spPr>
          <a:xfrm>
            <a:off x="2269586" y="802844"/>
            <a:ext cx="19091" cy="31944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9"/>
          <p:cNvSpPr/>
          <p:nvPr/>
        </p:nvSpPr>
        <p:spPr>
          <a:xfrm>
            <a:off x="2321619" y="749688"/>
            <a:ext cx="19559" cy="48851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9"/>
          <p:cNvSpPr/>
          <p:nvPr/>
        </p:nvSpPr>
        <p:spPr>
          <a:xfrm>
            <a:off x="2369972" y="690417"/>
            <a:ext cx="19528" cy="39805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9"/>
          <p:cNvSpPr/>
          <p:nvPr/>
        </p:nvSpPr>
        <p:spPr>
          <a:xfrm>
            <a:off x="2441533" y="672543"/>
            <a:ext cx="19559" cy="40023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9"/>
          <p:cNvSpPr/>
          <p:nvPr/>
        </p:nvSpPr>
        <p:spPr>
          <a:xfrm>
            <a:off x="2389469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9"/>
          <p:cNvSpPr/>
          <p:nvPr/>
        </p:nvSpPr>
        <p:spPr>
          <a:xfrm>
            <a:off x="2325363" y="854253"/>
            <a:ext cx="19528" cy="25018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9"/>
          <p:cNvSpPr/>
          <p:nvPr/>
        </p:nvSpPr>
        <p:spPr>
          <a:xfrm>
            <a:off x="2215213" y="837533"/>
            <a:ext cx="19559" cy="20495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9"/>
          <p:cNvSpPr/>
          <p:nvPr/>
        </p:nvSpPr>
        <p:spPr>
          <a:xfrm>
            <a:off x="2807731" y="694566"/>
            <a:ext cx="19559" cy="31476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9"/>
          <p:cNvSpPr/>
          <p:nvPr/>
        </p:nvSpPr>
        <p:spPr>
          <a:xfrm>
            <a:off x="2848160" y="741047"/>
            <a:ext cx="17688" cy="37964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9"/>
          <p:cNvSpPr/>
          <p:nvPr/>
        </p:nvSpPr>
        <p:spPr>
          <a:xfrm>
            <a:off x="2900692" y="696438"/>
            <a:ext cx="19528" cy="37496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9"/>
          <p:cNvSpPr/>
          <p:nvPr/>
        </p:nvSpPr>
        <p:spPr>
          <a:xfrm>
            <a:off x="2896980" y="802844"/>
            <a:ext cx="19060" cy="31944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9"/>
          <p:cNvSpPr/>
          <p:nvPr/>
        </p:nvSpPr>
        <p:spPr>
          <a:xfrm>
            <a:off x="2949013" y="749688"/>
            <a:ext cx="19559" cy="48851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9"/>
          <p:cNvSpPr/>
          <p:nvPr/>
        </p:nvSpPr>
        <p:spPr>
          <a:xfrm>
            <a:off x="2997334" y="690417"/>
            <a:ext cx="19559" cy="39805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9"/>
          <p:cNvSpPr/>
          <p:nvPr/>
        </p:nvSpPr>
        <p:spPr>
          <a:xfrm>
            <a:off x="3068927" y="672543"/>
            <a:ext cx="19528" cy="40023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9"/>
          <p:cNvSpPr/>
          <p:nvPr/>
        </p:nvSpPr>
        <p:spPr>
          <a:xfrm>
            <a:off x="3016862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9"/>
          <p:cNvSpPr/>
          <p:nvPr/>
        </p:nvSpPr>
        <p:spPr>
          <a:xfrm>
            <a:off x="2955065" y="854253"/>
            <a:ext cx="17220" cy="25018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9"/>
          <p:cNvSpPr/>
          <p:nvPr/>
        </p:nvSpPr>
        <p:spPr>
          <a:xfrm>
            <a:off x="2844448" y="837533"/>
            <a:ext cx="17688" cy="20495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9"/>
          <p:cNvSpPr/>
          <p:nvPr/>
        </p:nvSpPr>
        <p:spPr>
          <a:xfrm>
            <a:off x="4050883" y="694566"/>
            <a:ext cx="19559" cy="31476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9"/>
          <p:cNvSpPr/>
          <p:nvPr/>
        </p:nvSpPr>
        <p:spPr>
          <a:xfrm>
            <a:off x="4091312" y="741047"/>
            <a:ext cx="17688" cy="37964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9"/>
          <p:cNvSpPr/>
          <p:nvPr/>
        </p:nvSpPr>
        <p:spPr>
          <a:xfrm>
            <a:off x="4143844" y="696438"/>
            <a:ext cx="19528" cy="37496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9"/>
          <p:cNvSpPr/>
          <p:nvPr/>
        </p:nvSpPr>
        <p:spPr>
          <a:xfrm>
            <a:off x="4140132" y="802844"/>
            <a:ext cx="19060" cy="31944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9"/>
          <p:cNvSpPr/>
          <p:nvPr/>
        </p:nvSpPr>
        <p:spPr>
          <a:xfrm>
            <a:off x="4192165" y="749688"/>
            <a:ext cx="19559" cy="48851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9"/>
          <p:cNvSpPr/>
          <p:nvPr/>
        </p:nvSpPr>
        <p:spPr>
          <a:xfrm>
            <a:off x="4240486" y="690417"/>
            <a:ext cx="19559" cy="39805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9"/>
          <p:cNvSpPr/>
          <p:nvPr/>
        </p:nvSpPr>
        <p:spPr>
          <a:xfrm>
            <a:off x="4312079" y="672543"/>
            <a:ext cx="19528" cy="40023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9"/>
          <p:cNvSpPr/>
          <p:nvPr/>
        </p:nvSpPr>
        <p:spPr>
          <a:xfrm>
            <a:off x="4260014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9"/>
          <p:cNvSpPr/>
          <p:nvPr/>
        </p:nvSpPr>
        <p:spPr>
          <a:xfrm>
            <a:off x="4198217" y="854253"/>
            <a:ext cx="17220" cy="25018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9"/>
          <p:cNvSpPr/>
          <p:nvPr/>
        </p:nvSpPr>
        <p:spPr>
          <a:xfrm>
            <a:off x="4087600" y="837533"/>
            <a:ext cx="17688" cy="20495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9"/>
          <p:cNvSpPr/>
          <p:nvPr/>
        </p:nvSpPr>
        <p:spPr>
          <a:xfrm>
            <a:off x="334903" y="3164430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9"/>
          <p:cNvSpPr/>
          <p:nvPr/>
        </p:nvSpPr>
        <p:spPr>
          <a:xfrm>
            <a:off x="334903" y="2926475"/>
            <a:ext cx="325364" cy="102756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9"/>
          <p:cNvSpPr/>
          <p:nvPr/>
        </p:nvSpPr>
        <p:spPr>
          <a:xfrm>
            <a:off x="334903" y="2688083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9"/>
          <p:cNvSpPr/>
          <p:nvPr/>
        </p:nvSpPr>
        <p:spPr>
          <a:xfrm>
            <a:off x="334903" y="3881042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9"/>
          <p:cNvSpPr/>
          <p:nvPr/>
        </p:nvSpPr>
        <p:spPr>
          <a:xfrm>
            <a:off x="334903" y="3642619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9"/>
          <p:cNvSpPr/>
          <p:nvPr/>
        </p:nvSpPr>
        <p:spPr>
          <a:xfrm>
            <a:off x="334903" y="3402823"/>
            <a:ext cx="325364" cy="102756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9"/>
          <p:cNvSpPr/>
          <p:nvPr/>
        </p:nvSpPr>
        <p:spPr>
          <a:xfrm>
            <a:off x="334903" y="4595314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9"/>
          <p:cNvSpPr/>
          <p:nvPr/>
        </p:nvSpPr>
        <p:spPr>
          <a:xfrm>
            <a:off x="334903" y="4357390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9"/>
          <p:cNvSpPr/>
          <p:nvPr/>
        </p:nvSpPr>
        <p:spPr>
          <a:xfrm>
            <a:off x="334903" y="4118966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9"/>
          <p:cNvSpPr/>
          <p:nvPr/>
        </p:nvSpPr>
        <p:spPr>
          <a:xfrm>
            <a:off x="334903" y="1259040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9"/>
          <p:cNvSpPr/>
          <p:nvPr/>
        </p:nvSpPr>
        <p:spPr>
          <a:xfrm>
            <a:off x="334903" y="1021116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9"/>
          <p:cNvSpPr/>
          <p:nvPr/>
        </p:nvSpPr>
        <p:spPr>
          <a:xfrm>
            <a:off x="334903" y="782692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9"/>
          <p:cNvSpPr/>
          <p:nvPr/>
        </p:nvSpPr>
        <p:spPr>
          <a:xfrm>
            <a:off x="334903" y="1975651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9"/>
          <p:cNvSpPr/>
          <p:nvPr/>
        </p:nvSpPr>
        <p:spPr>
          <a:xfrm>
            <a:off x="334903" y="1737259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9"/>
          <p:cNvSpPr/>
          <p:nvPr/>
        </p:nvSpPr>
        <p:spPr>
          <a:xfrm>
            <a:off x="334903" y="1497463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9"/>
          <p:cNvSpPr/>
          <p:nvPr/>
        </p:nvSpPr>
        <p:spPr>
          <a:xfrm>
            <a:off x="334903" y="2689923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9"/>
          <p:cNvSpPr/>
          <p:nvPr/>
        </p:nvSpPr>
        <p:spPr>
          <a:xfrm>
            <a:off x="334903" y="2451999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9"/>
          <p:cNvSpPr/>
          <p:nvPr/>
        </p:nvSpPr>
        <p:spPr>
          <a:xfrm>
            <a:off x="334903" y="2213607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9"/>
          <p:cNvSpPr/>
          <p:nvPr/>
        </p:nvSpPr>
        <p:spPr>
          <a:xfrm>
            <a:off x="495075" y="646175"/>
            <a:ext cx="8153847" cy="4261144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9"/>
          <p:cNvSpPr/>
          <p:nvPr/>
        </p:nvSpPr>
        <p:spPr>
          <a:xfrm>
            <a:off x="617468" y="819409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9"/>
          <p:cNvSpPr/>
          <p:nvPr/>
        </p:nvSpPr>
        <p:spPr>
          <a:xfrm>
            <a:off x="617468" y="1059673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9"/>
          <p:cNvSpPr/>
          <p:nvPr/>
        </p:nvSpPr>
        <p:spPr>
          <a:xfrm>
            <a:off x="617468" y="1295756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9"/>
          <p:cNvSpPr/>
          <p:nvPr/>
        </p:nvSpPr>
        <p:spPr>
          <a:xfrm>
            <a:off x="617468" y="1536020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9"/>
          <p:cNvSpPr/>
          <p:nvPr/>
        </p:nvSpPr>
        <p:spPr>
          <a:xfrm>
            <a:off x="617468" y="1768392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9"/>
          <p:cNvSpPr/>
          <p:nvPr/>
        </p:nvSpPr>
        <p:spPr>
          <a:xfrm>
            <a:off x="617468" y="2008656"/>
            <a:ext cx="124125" cy="123626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9"/>
          <p:cNvSpPr/>
          <p:nvPr/>
        </p:nvSpPr>
        <p:spPr>
          <a:xfrm>
            <a:off x="617468" y="2246580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9"/>
          <p:cNvSpPr/>
          <p:nvPr/>
        </p:nvSpPr>
        <p:spPr>
          <a:xfrm>
            <a:off x="617468" y="2486844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9"/>
          <p:cNvSpPr/>
          <p:nvPr/>
        </p:nvSpPr>
        <p:spPr>
          <a:xfrm>
            <a:off x="617468" y="2727108"/>
            <a:ext cx="124125" cy="123657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9"/>
          <p:cNvSpPr/>
          <p:nvPr/>
        </p:nvSpPr>
        <p:spPr>
          <a:xfrm>
            <a:off x="617468" y="2966904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9"/>
          <p:cNvSpPr/>
          <p:nvPr/>
        </p:nvSpPr>
        <p:spPr>
          <a:xfrm>
            <a:off x="617468" y="3205327"/>
            <a:ext cx="124125" cy="123657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9"/>
          <p:cNvSpPr/>
          <p:nvPr/>
        </p:nvSpPr>
        <p:spPr>
          <a:xfrm>
            <a:off x="617468" y="3445123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9"/>
          <p:cNvSpPr/>
          <p:nvPr/>
        </p:nvSpPr>
        <p:spPr>
          <a:xfrm>
            <a:off x="617468" y="3677495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9"/>
          <p:cNvSpPr/>
          <p:nvPr/>
        </p:nvSpPr>
        <p:spPr>
          <a:xfrm>
            <a:off x="617468" y="3917758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9"/>
          <p:cNvSpPr/>
          <p:nvPr/>
        </p:nvSpPr>
        <p:spPr>
          <a:xfrm>
            <a:off x="617468" y="4153842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9"/>
          <p:cNvSpPr/>
          <p:nvPr/>
        </p:nvSpPr>
        <p:spPr>
          <a:xfrm>
            <a:off x="617468" y="4394106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9"/>
          <p:cNvSpPr/>
          <p:nvPr/>
        </p:nvSpPr>
        <p:spPr>
          <a:xfrm>
            <a:off x="617468" y="4634370"/>
            <a:ext cx="124125" cy="123626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9"/>
          <p:cNvSpPr/>
          <p:nvPr/>
        </p:nvSpPr>
        <p:spPr>
          <a:xfrm>
            <a:off x="307951" y="1307361"/>
            <a:ext cx="410401" cy="102756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9"/>
          <p:cNvSpPr/>
          <p:nvPr/>
        </p:nvSpPr>
        <p:spPr>
          <a:xfrm>
            <a:off x="307951" y="1069437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9"/>
          <p:cNvSpPr/>
          <p:nvPr/>
        </p:nvSpPr>
        <p:spPr>
          <a:xfrm>
            <a:off x="307951" y="831044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9"/>
          <p:cNvSpPr/>
          <p:nvPr/>
        </p:nvSpPr>
        <p:spPr>
          <a:xfrm>
            <a:off x="307951" y="2023972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9"/>
          <p:cNvSpPr/>
          <p:nvPr/>
        </p:nvSpPr>
        <p:spPr>
          <a:xfrm>
            <a:off x="307951" y="1786048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9"/>
          <p:cNvSpPr/>
          <p:nvPr/>
        </p:nvSpPr>
        <p:spPr>
          <a:xfrm>
            <a:off x="307951" y="1547625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9"/>
          <p:cNvSpPr/>
          <p:nvPr/>
        </p:nvSpPr>
        <p:spPr>
          <a:xfrm>
            <a:off x="307951" y="2738743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9"/>
          <p:cNvSpPr/>
          <p:nvPr/>
        </p:nvSpPr>
        <p:spPr>
          <a:xfrm>
            <a:off x="307951" y="2500320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6" name="Google Shape;1546;p9"/>
          <p:cNvSpPr/>
          <p:nvPr/>
        </p:nvSpPr>
        <p:spPr>
          <a:xfrm>
            <a:off x="307951" y="2262396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9"/>
          <p:cNvSpPr/>
          <p:nvPr/>
        </p:nvSpPr>
        <p:spPr>
          <a:xfrm>
            <a:off x="307951" y="3212751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9"/>
          <p:cNvSpPr/>
          <p:nvPr/>
        </p:nvSpPr>
        <p:spPr>
          <a:xfrm>
            <a:off x="307951" y="2974827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9"/>
          <p:cNvSpPr/>
          <p:nvPr/>
        </p:nvSpPr>
        <p:spPr>
          <a:xfrm>
            <a:off x="307951" y="3929363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9"/>
          <p:cNvSpPr/>
          <p:nvPr/>
        </p:nvSpPr>
        <p:spPr>
          <a:xfrm>
            <a:off x="307951" y="3691439"/>
            <a:ext cx="410401" cy="100386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9"/>
          <p:cNvSpPr/>
          <p:nvPr/>
        </p:nvSpPr>
        <p:spPr>
          <a:xfrm>
            <a:off x="307951" y="3453015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9"/>
          <p:cNvSpPr/>
          <p:nvPr/>
        </p:nvSpPr>
        <p:spPr>
          <a:xfrm>
            <a:off x="307951" y="4644103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9"/>
          <p:cNvSpPr/>
          <p:nvPr/>
        </p:nvSpPr>
        <p:spPr>
          <a:xfrm>
            <a:off x="307951" y="4405711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9"/>
          <p:cNvSpPr/>
          <p:nvPr/>
        </p:nvSpPr>
        <p:spPr>
          <a:xfrm>
            <a:off x="307951" y="4167755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8219597" y="3244569"/>
            <a:ext cx="350390" cy="1470478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2653107" y="1707338"/>
            <a:ext cx="28734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210425" y="2205175"/>
            <a:ext cx="4891500" cy="23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143200" y="849425"/>
            <a:ext cx="7000200" cy="54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6477428" y="4097776"/>
            <a:ext cx="1710712" cy="768478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8255228" y="2734429"/>
            <a:ext cx="195926" cy="380418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8271482" y="813225"/>
            <a:ext cx="654059" cy="565027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10"/>
          <p:cNvSpPr/>
          <p:nvPr/>
        </p:nvSpPr>
        <p:spPr>
          <a:xfrm>
            <a:off x="8272197" y="1487910"/>
            <a:ext cx="653337" cy="563962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10"/>
          <p:cNvSpPr/>
          <p:nvPr/>
        </p:nvSpPr>
        <p:spPr>
          <a:xfrm>
            <a:off x="8271475" y="2161531"/>
            <a:ext cx="654059" cy="566622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10"/>
          <p:cNvSpPr/>
          <p:nvPr/>
        </p:nvSpPr>
        <p:spPr>
          <a:xfrm>
            <a:off x="8271619" y="2837811"/>
            <a:ext cx="653915" cy="564950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10"/>
          <p:cNvSpPr/>
          <p:nvPr/>
        </p:nvSpPr>
        <p:spPr>
          <a:xfrm>
            <a:off x="8271619" y="3512420"/>
            <a:ext cx="653915" cy="564950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10"/>
          <p:cNvSpPr/>
          <p:nvPr/>
        </p:nvSpPr>
        <p:spPr>
          <a:xfrm>
            <a:off x="8272052" y="4187028"/>
            <a:ext cx="653482" cy="564038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10"/>
          <p:cNvSpPr/>
          <p:nvPr/>
        </p:nvSpPr>
        <p:spPr>
          <a:xfrm>
            <a:off x="7242621" y="698746"/>
            <a:ext cx="19559" cy="33160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10"/>
          <p:cNvSpPr/>
          <p:nvPr/>
        </p:nvSpPr>
        <p:spPr>
          <a:xfrm>
            <a:off x="7283518" y="746444"/>
            <a:ext cx="19091" cy="37496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10"/>
          <p:cNvSpPr/>
          <p:nvPr/>
        </p:nvSpPr>
        <p:spPr>
          <a:xfrm>
            <a:off x="7337454" y="701835"/>
            <a:ext cx="17688" cy="37247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10"/>
          <p:cNvSpPr/>
          <p:nvPr/>
        </p:nvSpPr>
        <p:spPr>
          <a:xfrm>
            <a:off x="7333711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10"/>
          <p:cNvSpPr/>
          <p:nvPr/>
        </p:nvSpPr>
        <p:spPr>
          <a:xfrm>
            <a:off x="7385775" y="754960"/>
            <a:ext cx="17688" cy="48071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10"/>
          <p:cNvSpPr/>
          <p:nvPr/>
        </p:nvSpPr>
        <p:spPr>
          <a:xfrm>
            <a:off x="7434564" y="695034"/>
            <a:ext cx="17220" cy="40772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10"/>
          <p:cNvSpPr/>
          <p:nvPr/>
        </p:nvSpPr>
        <p:spPr>
          <a:xfrm>
            <a:off x="7429925" y="677409"/>
            <a:ext cx="19091" cy="40553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10"/>
          <p:cNvSpPr/>
          <p:nvPr/>
        </p:nvSpPr>
        <p:spPr>
          <a:xfrm>
            <a:off x="7453624" y="775736"/>
            <a:ext cx="19559" cy="38900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10"/>
          <p:cNvSpPr/>
          <p:nvPr/>
        </p:nvSpPr>
        <p:spPr>
          <a:xfrm>
            <a:off x="7389955" y="859089"/>
            <a:ext cx="19091" cy="24020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10"/>
          <p:cNvSpPr/>
          <p:nvPr/>
        </p:nvSpPr>
        <p:spPr>
          <a:xfrm>
            <a:off x="7279338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10"/>
          <p:cNvSpPr/>
          <p:nvPr/>
        </p:nvSpPr>
        <p:spPr>
          <a:xfrm>
            <a:off x="4676405" y="698746"/>
            <a:ext cx="19091" cy="33160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10"/>
          <p:cNvSpPr/>
          <p:nvPr/>
        </p:nvSpPr>
        <p:spPr>
          <a:xfrm>
            <a:off x="4716834" y="746444"/>
            <a:ext cx="19559" cy="37496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10"/>
          <p:cNvSpPr/>
          <p:nvPr/>
        </p:nvSpPr>
        <p:spPr>
          <a:xfrm>
            <a:off x="4769366" y="701835"/>
            <a:ext cx="19091" cy="37247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10"/>
          <p:cNvSpPr/>
          <p:nvPr/>
        </p:nvSpPr>
        <p:spPr>
          <a:xfrm>
            <a:off x="4767495" y="808366"/>
            <a:ext cx="19091" cy="3135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10"/>
          <p:cNvSpPr/>
          <p:nvPr/>
        </p:nvSpPr>
        <p:spPr>
          <a:xfrm>
            <a:off x="4817687" y="754960"/>
            <a:ext cx="19559" cy="48071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10"/>
          <p:cNvSpPr/>
          <p:nvPr/>
        </p:nvSpPr>
        <p:spPr>
          <a:xfrm>
            <a:off x="4866040" y="695034"/>
            <a:ext cx="19528" cy="40772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10"/>
          <p:cNvSpPr/>
          <p:nvPr/>
        </p:nvSpPr>
        <p:spPr>
          <a:xfrm>
            <a:off x="4939441" y="677409"/>
            <a:ext cx="19559" cy="40553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10"/>
          <p:cNvSpPr/>
          <p:nvPr/>
        </p:nvSpPr>
        <p:spPr>
          <a:xfrm>
            <a:off x="4887408" y="775736"/>
            <a:ext cx="19559" cy="38900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10"/>
          <p:cNvSpPr/>
          <p:nvPr/>
        </p:nvSpPr>
        <p:spPr>
          <a:xfrm>
            <a:off x="4823271" y="859089"/>
            <a:ext cx="19559" cy="24020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10"/>
          <p:cNvSpPr/>
          <p:nvPr/>
        </p:nvSpPr>
        <p:spPr>
          <a:xfrm>
            <a:off x="4713122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10"/>
          <p:cNvSpPr/>
          <p:nvPr/>
        </p:nvSpPr>
        <p:spPr>
          <a:xfrm>
            <a:off x="5299619" y="698746"/>
            <a:ext cx="19559" cy="33160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0"/>
          <p:cNvSpPr/>
          <p:nvPr/>
        </p:nvSpPr>
        <p:spPr>
          <a:xfrm>
            <a:off x="5340516" y="746444"/>
            <a:ext cx="19559" cy="37496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10"/>
          <p:cNvSpPr/>
          <p:nvPr/>
        </p:nvSpPr>
        <p:spPr>
          <a:xfrm>
            <a:off x="5392549" y="701835"/>
            <a:ext cx="19559" cy="37247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10"/>
          <p:cNvSpPr/>
          <p:nvPr/>
        </p:nvSpPr>
        <p:spPr>
          <a:xfrm>
            <a:off x="5390708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10"/>
          <p:cNvSpPr/>
          <p:nvPr/>
        </p:nvSpPr>
        <p:spPr>
          <a:xfrm>
            <a:off x="5443210" y="754960"/>
            <a:ext cx="17251" cy="48071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10"/>
          <p:cNvSpPr/>
          <p:nvPr/>
        </p:nvSpPr>
        <p:spPr>
          <a:xfrm>
            <a:off x="5489690" y="695034"/>
            <a:ext cx="19091" cy="40772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10"/>
          <p:cNvSpPr/>
          <p:nvPr/>
        </p:nvSpPr>
        <p:spPr>
          <a:xfrm>
            <a:off x="5563123" y="677409"/>
            <a:ext cx="19559" cy="40553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10"/>
          <p:cNvSpPr/>
          <p:nvPr/>
        </p:nvSpPr>
        <p:spPr>
          <a:xfrm>
            <a:off x="5511059" y="775736"/>
            <a:ext cx="19091" cy="38900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10"/>
          <p:cNvSpPr/>
          <p:nvPr/>
        </p:nvSpPr>
        <p:spPr>
          <a:xfrm>
            <a:off x="5446953" y="859089"/>
            <a:ext cx="19528" cy="24020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10"/>
          <p:cNvSpPr/>
          <p:nvPr/>
        </p:nvSpPr>
        <p:spPr>
          <a:xfrm>
            <a:off x="5336803" y="843242"/>
            <a:ext cx="19091" cy="20183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6" name="Google Shape;1626;p10"/>
          <p:cNvSpPr/>
          <p:nvPr/>
        </p:nvSpPr>
        <p:spPr>
          <a:xfrm>
            <a:off x="5999501" y="698746"/>
            <a:ext cx="19528" cy="33160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10"/>
          <p:cNvSpPr/>
          <p:nvPr/>
        </p:nvSpPr>
        <p:spPr>
          <a:xfrm>
            <a:off x="6040366" y="746444"/>
            <a:ext cx="19091" cy="37496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8" name="Google Shape;1628;p10"/>
          <p:cNvSpPr/>
          <p:nvPr/>
        </p:nvSpPr>
        <p:spPr>
          <a:xfrm>
            <a:off x="6094302" y="701835"/>
            <a:ext cx="17688" cy="37247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10"/>
          <p:cNvSpPr/>
          <p:nvPr/>
        </p:nvSpPr>
        <p:spPr>
          <a:xfrm>
            <a:off x="6090559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10"/>
          <p:cNvSpPr/>
          <p:nvPr/>
        </p:nvSpPr>
        <p:spPr>
          <a:xfrm>
            <a:off x="6142623" y="754960"/>
            <a:ext cx="17688" cy="48071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10"/>
          <p:cNvSpPr/>
          <p:nvPr/>
        </p:nvSpPr>
        <p:spPr>
          <a:xfrm>
            <a:off x="6189104" y="695034"/>
            <a:ext cx="19528" cy="40772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10"/>
          <p:cNvSpPr/>
          <p:nvPr/>
        </p:nvSpPr>
        <p:spPr>
          <a:xfrm>
            <a:off x="6186774" y="677409"/>
            <a:ext cx="19091" cy="40553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10"/>
          <p:cNvSpPr/>
          <p:nvPr/>
        </p:nvSpPr>
        <p:spPr>
          <a:xfrm>
            <a:off x="6210472" y="775736"/>
            <a:ext cx="19559" cy="38900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10"/>
          <p:cNvSpPr/>
          <p:nvPr/>
        </p:nvSpPr>
        <p:spPr>
          <a:xfrm>
            <a:off x="6146803" y="859089"/>
            <a:ext cx="19091" cy="24020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10"/>
          <p:cNvSpPr/>
          <p:nvPr/>
        </p:nvSpPr>
        <p:spPr>
          <a:xfrm>
            <a:off x="6036186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10"/>
          <p:cNvSpPr/>
          <p:nvPr/>
        </p:nvSpPr>
        <p:spPr>
          <a:xfrm>
            <a:off x="6626863" y="698746"/>
            <a:ext cx="19559" cy="33160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10"/>
          <p:cNvSpPr/>
          <p:nvPr/>
        </p:nvSpPr>
        <p:spPr>
          <a:xfrm>
            <a:off x="6667760" y="746444"/>
            <a:ext cx="19091" cy="37496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10"/>
          <p:cNvSpPr/>
          <p:nvPr/>
        </p:nvSpPr>
        <p:spPr>
          <a:xfrm>
            <a:off x="6721665" y="701835"/>
            <a:ext cx="17688" cy="37247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10"/>
          <p:cNvSpPr/>
          <p:nvPr/>
        </p:nvSpPr>
        <p:spPr>
          <a:xfrm>
            <a:off x="6717953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10"/>
          <p:cNvSpPr/>
          <p:nvPr/>
        </p:nvSpPr>
        <p:spPr>
          <a:xfrm>
            <a:off x="6770017" y="754960"/>
            <a:ext cx="17688" cy="48071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10"/>
          <p:cNvSpPr/>
          <p:nvPr/>
        </p:nvSpPr>
        <p:spPr>
          <a:xfrm>
            <a:off x="6818806" y="695034"/>
            <a:ext cx="19091" cy="40772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10"/>
          <p:cNvSpPr/>
          <p:nvPr/>
        </p:nvSpPr>
        <p:spPr>
          <a:xfrm>
            <a:off x="6814167" y="677409"/>
            <a:ext cx="19091" cy="40553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10"/>
          <p:cNvSpPr/>
          <p:nvPr/>
        </p:nvSpPr>
        <p:spPr>
          <a:xfrm>
            <a:off x="6837866" y="775736"/>
            <a:ext cx="19528" cy="38900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10"/>
          <p:cNvSpPr/>
          <p:nvPr/>
        </p:nvSpPr>
        <p:spPr>
          <a:xfrm>
            <a:off x="6774197" y="859089"/>
            <a:ext cx="19091" cy="24020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10"/>
          <p:cNvSpPr/>
          <p:nvPr/>
        </p:nvSpPr>
        <p:spPr>
          <a:xfrm>
            <a:off x="6663580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10"/>
          <p:cNvSpPr/>
          <p:nvPr/>
        </p:nvSpPr>
        <p:spPr>
          <a:xfrm>
            <a:off x="7870015" y="698746"/>
            <a:ext cx="21400" cy="33160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10"/>
          <p:cNvSpPr/>
          <p:nvPr/>
        </p:nvSpPr>
        <p:spPr>
          <a:xfrm>
            <a:off x="7910912" y="746444"/>
            <a:ext cx="19091" cy="37496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10"/>
          <p:cNvSpPr/>
          <p:nvPr/>
        </p:nvSpPr>
        <p:spPr>
          <a:xfrm>
            <a:off x="7964817" y="701835"/>
            <a:ext cx="17688" cy="37247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10"/>
          <p:cNvSpPr/>
          <p:nvPr/>
        </p:nvSpPr>
        <p:spPr>
          <a:xfrm>
            <a:off x="7961105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10"/>
          <p:cNvSpPr/>
          <p:nvPr/>
        </p:nvSpPr>
        <p:spPr>
          <a:xfrm>
            <a:off x="8013169" y="754960"/>
            <a:ext cx="17688" cy="48071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10"/>
          <p:cNvSpPr/>
          <p:nvPr/>
        </p:nvSpPr>
        <p:spPr>
          <a:xfrm>
            <a:off x="8061958" y="695034"/>
            <a:ext cx="19091" cy="40772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10"/>
          <p:cNvSpPr/>
          <p:nvPr/>
        </p:nvSpPr>
        <p:spPr>
          <a:xfrm>
            <a:off x="8057319" y="677409"/>
            <a:ext cx="19091" cy="40553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10"/>
          <p:cNvSpPr/>
          <p:nvPr/>
        </p:nvSpPr>
        <p:spPr>
          <a:xfrm>
            <a:off x="8081018" y="775736"/>
            <a:ext cx="19528" cy="38900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10"/>
          <p:cNvSpPr/>
          <p:nvPr/>
        </p:nvSpPr>
        <p:spPr>
          <a:xfrm>
            <a:off x="8017349" y="859089"/>
            <a:ext cx="19060" cy="24020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10"/>
          <p:cNvSpPr/>
          <p:nvPr/>
        </p:nvSpPr>
        <p:spPr>
          <a:xfrm>
            <a:off x="7906732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10"/>
          <p:cNvSpPr/>
          <p:nvPr/>
        </p:nvSpPr>
        <p:spPr>
          <a:xfrm>
            <a:off x="3421649" y="694566"/>
            <a:ext cx="21400" cy="31476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10"/>
          <p:cNvSpPr/>
          <p:nvPr/>
        </p:nvSpPr>
        <p:spPr>
          <a:xfrm>
            <a:off x="3462077" y="741047"/>
            <a:ext cx="19559" cy="37964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10"/>
          <p:cNvSpPr/>
          <p:nvPr/>
        </p:nvSpPr>
        <p:spPr>
          <a:xfrm>
            <a:off x="3516450" y="696438"/>
            <a:ext cx="17220" cy="37496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10"/>
          <p:cNvSpPr/>
          <p:nvPr/>
        </p:nvSpPr>
        <p:spPr>
          <a:xfrm>
            <a:off x="3512738" y="802844"/>
            <a:ext cx="19091" cy="31944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10"/>
          <p:cNvSpPr/>
          <p:nvPr/>
        </p:nvSpPr>
        <p:spPr>
          <a:xfrm>
            <a:off x="3564771" y="749688"/>
            <a:ext cx="19559" cy="48851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10"/>
          <p:cNvSpPr/>
          <p:nvPr/>
        </p:nvSpPr>
        <p:spPr>
          <a:xfrm>
            <a:off x="3613124" y="690417"/>
            <a:ext cx="19528" cy="39805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10"/>
          <p:cNvSpPr/>
          <p:nvPr/>
        </p:nvSpPr>
        <p:spPr>
          <a:xfrm>
            <a:off x="3684685" y="672543"/>
            <a:ext cx="19559" cy="40023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10"/>
          <p:cNvSpPr/>
          <p:nvPr/>
        </p:nvSpPr>
        <p:spPr>
          <a:xfrm>
            <a:off x="3632621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10"/>
          <p:cNvSpPr/>
          <p:nvPr/>
        </p:nvSpPr>
        <p:spPr>
          <a:xfrm>
            <a:off x="3570823" y="854253"/>
            <a:ext cx="17220" cy="25018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10"/>
          <p:cNvSpPr/>
          <p:nvPr/>
        </p:nvSpPr>
        <p:spPr>
          <a:xfrm>
            <a:off x="3460206" y="837533"/>
            <a:ext cx="17719" cy="20495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10"/>
          <p:cNvSpPr/>
          <p:nvPr/>
        </p:nvSpPr>
        <p:spPr>
          <a:xfrm>
            <a:off x="912115" y="694566"/>
            <a:ext cx="19559" cy="31476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10"/>
          <p:cNvSpPr/>
          <p:nvPr/>
        </p:nvSpPr>
        <p:spPr>
          <a:xfrm>
            <a:off x="953011" y="741047"/>
            <a:ext cx="19559" cy="37964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10"/>
          <p:cNvSpPr/>
          <p:nvPr/>
        </p:nvSpPr>
        <p:spPr>
          <a:xfrm>
            <a:off x="1007384" y="696438"/>
            <a:ext cx="17220" cy="37496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10"/>
          <p:cNvSpPr/>
          <p:nvPr/>
        </p:nvSpPr>
        <p:spPr>
          <a:xfrm>
            <a:off x="1046180" y="749688"/>
            <a:ext cx="17251" cy="48851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10"/>
          <p:cNvSpPr/>
          <p:nvPr/>
        </p:nvSpPr>
        <p:spPr>
          <a:xfrm>
            <a:off x="1104058" y="690417"/>
            <a:ext cx="19528" cy="39805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1" name="Google Shape;1671;p10"/>
          <p:cNvSpPr/>
          <p:nvPr/>
        </p:nvSpPr>
        <p:spPr>
          <a:xfrm>
            <a:off x="1175619" y="672543"/>
            <a:ext cx="19559" cy="40023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10"/>
          <p:cNvSpPr/>
          <p:nvPr/>
        </p:nvSpPr>
        <p:spPr>
          <a:xfrm>
            <a:off x="1114029" y="770308"/>
            <a:ext cx="19091" cy="39836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10"/>
          <p:cNvSpPr/>
          <p:nvPr/>
        </p:nvSpPr>
        <p:spPr>
          <a:xfrm>
            <a:off x="949299" y="837533"/>
            <a:ext cx="19091" cy="20495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10"/>
          <p:cNvSpPr/>
          <p:nvPr/>
        </p:nvSpPr>
        <p:spPr>
          <a:xfrm>
            <a:off x="1535765" y="694566"/>
            <a:ext cx="21431" cy="31476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10"/>
          <p:cNvSpPr/>
          <p:nvPr/>
        </p:nvSpPr>
        <p:spPr>
          <a:xfrm>
            <a:off x="1576662" y="741047"/>
            <a:ext cx="19091" cy="37964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10"/>
          <p:cNvSpPr/>
          <p:nvPr/>
        </p:nvSpPr>
        <p:spPr>
          <a:xfrm>
            <a:off x="1630598" y="696438"/>
            <a:ext cx="17688" cy="37496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10"/>
          <p:cNvSpPr/>
          <p:nvPr/>
        </p:nvSpPr>
        <p:spPr>
          <a:xfrm>
            <a:off x="1626855" y="802844"/>
            <a:ext cx="19559" cy="31944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10"/>
          <p:cNvSpPr/>
          <p:nvPr/>
        </p:nvSpPr>
        <p:spPr>
          <a:xfrm>
            <a:off x="1678919" y="749688"/>
            <a:ext cx="17688" cy="48851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10"/>
          <p:cNvSpPr/>
          <p:nvPr/>
        </p:nvSpPr>
        <p:spPr>
          <a:xfrm>
            <a:off x="1727708" y="690417"/>
            <a:ext cx="19091" cy="39805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10"/>
          <p:cNvSpPr/>
          <p:nvPr/>
        </p:nvSpPr>
        <p:spPr>
          <a:xfrm>
            <a:off x="1799269" y="672543"/>
            <a:ext cx="19091" cy="40023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10"/>
          <p:cNvSpPr/>
          <p:nvPr/>
        </p:nvSpPr>
        <p:spPr>
          <a:xfrm>
            <a:off x="1746768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10"/>
          <p:cNvSpPr/>
          <p:nvPr/>
        </p:nvSpPr>
        <p:spPr>
          <a:xfrm>
            <a:off x="1683099" y="854253"/>
            <a:ext cx="19091" cy="25018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10"/>
          <p:cNvSpPr/>
          <p:nvPr/>
        </p:nvSpPr>
        <p:spPr>
          <a:xfrm>
            <a:off x="1572482" y="837533"/>
            <a:ext cx="19559" cy="20495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10"/>
          <p:cNvSpPr/>
          <p:nvPr/>
        </p:nvSpPr>
        <p:spPr>
          <a:xfrm>
            <a:off x="2178497" y="694566"/>
            <a:ext cx="21400" cy="31476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10"/>
          <p:cNvSpPr/>
          <p:nvPr/>
        </p:nvSpPr>
        <p:spPr>
          <a:xfrm>
            <a:off x="2218925" y="741047"/>
            <a:ext cx="19559" cy="37964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10"/>
          <p:cNvSpPr/>
          <p:nvPr/>
        </p:nvSpPr>
        <p:spPr>
          <a:xfrm>
            <a:off x="2273298" y="696438"/>
            <a:ext cx="17220" cy="37496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10"/>
          <p:cNvSpPr/>
          <p:nvPr/>
        </p:nvSpPr>
        <p:spPr>
          <a:xfrm>
            <a:off x="2269586" y="802844"/>
            <a:ext cx="19091" cy="31944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10"/>
          <p:cNvSpPr/>
          <p:nvPr/>
        </p:nvSpPr>
        <p:spPr>
          <a:xfrm>
            <a:off x="2321619" y="749688"/>
            <a:ext cx="19559" cy="48851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10"/>
          <p:cNvSpPr/>
          <p:nvPr/>
        </p:nvSpPr>
        <p:spPr>
          <a:xfrm>
            <a:off x="2369972" y="690417"/>
            <a:ext cx="19528" cy="39805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10"/>
          <p:cNvSpPr/>
          <p:nvPr/>
        </p:nvSpPr>
        <p:spPr>
          <a:xfrm>
            <a:off x="2441533" y="672543"/>
            <a:ext cx="19559" cy="40023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10"/>
          <p:cNvSpPr/>
          <p:nvPr/>
        </p:nvSpPr>
        <p:spPr>
          <a:xfrm>
            <a:off x="2389469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10"/>
          <p:cNvSpPr/>
          <p:nvPr/>
        </p:nvSpPr>
        <p:spPr>
          <a:xfrm>
            <a:off x="2325363" y="854253"/>
            <a:ext cx="19528" cy="25018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10"/>
          <p:cNvSpPr/>
          <p:nvPr/>
        </p:nvSpPr>
        <p:spPr>
          <a:xfrm>
            <a:off x="2215213" y="837533"/>
            <a:ext cx="19559" cy="20495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10"/>
          <p:cNvSpPr/>
          <p:nvPr/>
        </p:nvSpPr>
        <p:spPr>
          <a:xfrm>
            <a:off x="2807731" y="694566"/>
            <a:ext cx="19559" cy="31476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10"/>
          <p:cNvSpPr/>
          <p:nvPr/>
        </p:nvSpPr>
        <p:spPr>
          <a:xfrm>
            <a:off x="2848160" y="741047"/>
            <a:ext cx="17688" cy="37964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10"/>
          <p:cNvSpPr/>
          <p:nvPr/>
        </p:nvSpPr>
        <p:spPr>
          <a:xfrm>
            <a:off x="2900692" y="696438"/>
            <a:ext cx="19528" cy="37496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10"/>
          <p:cNvSpPr/>
          <p:nvPr/>
        </p:nvSpPr>
        <p:spPr>
          <a:xfrm>
            <a:off x="2896980" y="802844"/>
            <a:ext cx="19060" cy="31944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10"/>
          <p:cNvSpPr/>
          <p:nvPr/>
        </p:nvSpPr>
        <p:spPr>
          <a:xfrm>
            <a:off x="2949013" y="749688"/>
            <a:ext cx="19559" cy="48851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10"/>
          <p:cNvSpPr/>
          <p:nvPr/>
        </p:nvSpPr>
        <p:spPr>
          <a:xfrm>
            <a:off x="2997334" y="690417"/>
            <a:ext cx="19559" cy="39805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10"/>
          <p:cNvSpPr/>
          <p:nvPr/>
        </p:nvSpPr>
        <p:spPr>
          <a:xfrm>
            <a:off x="3068927" y="672543"/>
            <a:ext cx="19528" cy="40023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10"/>
          <p:cNvSpPr/>
          <p:nvPr/>
        </p:nvSpPr>
        <p:spPr>
          <a:xfrm>
            <a:off x="3016862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10"/>
          <p:cNvSpPr/>
          <p:nvPr/>
        </p:nvSpPr>
        <p:spPr>
          <a:xfrm>
            <a:off x="2955065" y="854253"/>
            <a:ext cx="17220" cy="25018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10"/>
          <p:cNvSpPr/>
          <p:nvPr/>
        </p:nvSpPr>
        <p:spPr>
          <a:xfrm>
            <a:off x="2844448" y="837533"/>
            <a:ext cx="17688" cy="20495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10"/>
          <p:cNvSpPr/>
          <p:nvPr/>
        </p:nvSpPr>
        <p:spPr>
          <a:xfrm>
            <a:off x="4050883" y="694566"/>
            <a:ext cx="19559" cy="31476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10"/>
          <p:cNvSpPr/>
          <p:nvPr/>
        </p:nvSpPr>
        <p:spPr>
          <a:xfrm>
            <a:off x="4091312" y="741047"/>
            <a:ext cx="17688" cy="37964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10"/>
          <p:cNvSpPr/>
          <p:nvPr/>
        </p:nvSpPr>
        <p:spPr>
          <a:xfrm>
            <a:off x="4143844" y="696438"/>
            <a:ext cx="19528" cy="37496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10"/>
          <p:cNvSpPr/>
          <p:nvPr/>
        </p:nvSpPr>
        <p:spPr>
          <a:xfrm>
            <a:off x="4140132" y="802844"/>
            <a:ext cx="19060" cy="31944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10"/>
          <p:cNvSpPr/>
          <p:nvPr/>
        </p:nvSpPr>
        <p:spPr>
          <a:xfrm>
            <a:off x="4192165" y="749688"/>
            <a:ext cx="19559" cy="48851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10"/>
          <p:cNvSpPr/>
          <p:nvPr/>
        </p:nvSpPr>
        <p:spPr>
          <a:xfrm>
            <a:off x="4240486" y="690417"/>
            <a:ext cx="19559" cy="39805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10"/>
          <p:cNvSpPr/>
          <p:nvPr/>
        </p:nvSpPr>
        <p:spPr>
          <a:xfrm>
            <a:off x="4312079" y="672543"/>
            <a:ext cx="19528" cy="40023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10"/>
          <p:cNvSpPr/>
          <p:nvPr/>
        </p:nvSpPr>
        <p:spPr>
          <a:xfrm>
            <a:off x="4260014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10"/>
          <p:cNvSpPr/>
          <p:nvPr/>
        </p:nvSpPr>
        <p:spPr>
          <a:xfrm>
            <a:off x="4198217" y="854253"/>
            <a:ext cx="17220" cy="25018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10"/>
          <p:cNvSpPr/>
          <p:nvPr/>
        </p:nvSpPr>
        <p:spPr>
          <a:xfrm>
            <a:off x="4087600" y="837533"/>
            <a:ext cx="17688" cy="20495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10"/>
          <p:cNvSpPr/>
          <p:nvPr/>
        </p:nvSpPr>
        <p:spPr>
          <a:xfrm>
            <a:off x="334903" y="3164430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10"/>
          <p:cNvSpPr/>
          <p:nvPr/>
        </p:nvSpPr>
        <p:spPr>
          <a:xfrm>
            <a:off x="334903" y="2926475"/>
            <a:ext cx="325364" cy="102756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10"/>
          <p:cNvSpPr/>
          <p:nvPr/>
        </p:nvSpPr>
        <p:spPr>
          <a:xfrm>
            <a:off x="334903" y="2688083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10"/>
          <p:cNvSpPr/>
          <p:nvPr/>
        </p:nvSpPr>
        <p:spPr>
          <a:xfrm>
            <a:off x="334903" y="3881042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10"/>
          <p:cNvSpPr/>
          <p:nvPr/>
        </p:nvSpPr>
        <p:spPr>
          <a:xfrm>
            <a:off x="334903" y="3642619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10"/>
          <p:cNvSpPr/>
          <p:nvPr/>
        </p:nvSpPr>
        <p:spPr>
          <a:xfrm>
            <a:off x="334903" y="3402823"/>
            <a:ext cx="325364" cy="102756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10"/>
          <p:cNvSpPr/>
          <p:nvPr/>
        </p:nvSpPr>
        <p:spPr>
          <a:xfrm>
            <a:off x="334903" y="4595314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10"/>
          <p:cNvSpPr/>
          <p:nvPr/>
        </p:nvSpPr>
        <p:spPr>
          <a:xfrm>
            <a:off x="334903" y="4357390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10"/>
          <p:cNvSpPr/>
          <p:nvPr/>
        </p:nvSpPr>
        <p:spPr>
          <a:xfrm>
            <a:off x="334903" y="4118966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3" name="Google Shape;1723;p10"/>
          <p:cNvSpPr/>
          <p:nvPr/>
        </p:nvSpPr>
        <p:spPr>
          <a:xfrm>
            <a:off x="334903" y="1259040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10"/>
          <p:cNvSpPr/>
          <p:nvPr/>
        </p:nvSpPr>
        <p:spPr>
          <a:xfrm>
            <a:off x="334903" y="1021116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10"/>
          <p:cNvSpPr/>
          <p:nvPr/>
        </p:nvSpPr>
        <p:spPr>
          <a:xfrm>
            <a:off x="334903" y="782692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10"/>
          <p:cNvSpPr/>
          <p:nvPr/>
        </p:nvSpPr>
        <p:spPr>
          <a:xfrm>
            <a:off x="334903" y="1975651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p10"/>
          <p:cNvSpPr/>
          <p:nvPr/>
        </p:nvSpPr>
        <p:spPr>
          <a:xfrm>
            <a:off x="334903" y="1737259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10"/>
          <p:cNvSpPr/>
          <p:nvPr/>
        </p:nvSpPr>
        <p:spPr>
          <a:xfrm>
            <a:off x="334903" y="1497463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10"/>
          <p:cNvSpPr/>
          <p:nvPr/>
        </p:nvSpPr>
        <p:spPr>
          <a:xfrm>
            <a:off x="334903" y="2689923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10"/>
          <p:cNvSpPr/>
          <p:nvPr/>
        </p:nvSpPr>
        <p:spPr>
          <a:xfrm>
            <a:off x="334903" y="2451999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10"/>
          <p:cNvSpPr/>
          <p:nvPr/>
        </p:nvSpPr>
        <p:spPr>
          <a:xfrm>
            <a:off x="334903" y="2213607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2" name="Google Shape;1732;p10"/>
          <p:cNvSpPr/>
          <p:nvPr/>
        </p:nvSpPr>
        <p:spPr>
          <a:xfrm>
            <a:off x="495075" y="646175"/>
            <a:ext cx="8153847" cy="4261144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3" name="Google Shape;1733;p10"/>
          <p:cNvSpPr/>
          <p:nvPr/>
        </p:nvSpPr>
        <p:spPr>
          <a:xfrm>
            <a:off x="617468" y="819409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10"/>
          <p:cNvSpPr/>
          <p:nvPr/>
        </p:nvSpPr>
        <p:spPr>
          <a:xfrm>
            <a:off x="617468" y="1059673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10"/>
          <p:cNvSpPr/>
          <p:nvPr/>
        </p:nvSpPr>
        <p:spPr>
          <a:xfrm>
            <a:off x="617468" y="1295756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10"/>
          <p:cNvSpPr/>
          <p:nvPr/>
        </p:nvSpPr>
        <p:spPr>
          <a:xfrm>
            <a:off x="617468" y="1536020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10"/>
          <p:cNvSpPr/>
          <p:nvPr/>
        </p:nvSpPr>
        <p:spPr>
          <a:xfrm>
            <a:off x="617468" y="1768392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10"/>
          <p:cNvSpPr/>
          <p:nvPr/>
        </p:nvSpPr>
        <p:spPr>
          <a:xfrm>
            <a:off x="617468" y="2008656"/>
            <a:ext cx="124125" cy="123626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10"/>
          <p:cNvSpPr/>
          <p:nvPr/>
        </p:nvSpPr>
        <p:spPr>
          <a:xfrm>
            <a:off x="617468" y="2246580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10"/>
          <p:cNvSpPr/>
          <p:nvPr/>
        </p:nvSpPr>
        <p:spPr>
          <a:xfrm>
            <a:off x="617468" y="2486844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10"/>
          <p:cNvSpPr/>
          <p:nvPr/>
        </p:nvSpPr>
        <p:spPr>
          <a:xfrm>
            <a:off x="617468" y="2727108"/>
            <a:ext cx="124125" cy="123657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10"/>
          <p:cNvSpPr/>
          <p:nvPr/>
        </p:nvSpPr>
        <p:spPr>
          <a:xfrm>
            <a:off x="617468" y="2966904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10"/>
          <p:cNvSpPr/>
          <p:nvPr/>
        </p:nvSpPr>
        <p:spPr>
          <a:xfrm>
            <a:off x="617468" y="3205327"/>
            <a:ext cx="124125" cy="123657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10"/>
          <p:cNvSpPr/>
          <p:nvPr/>
        </p:nvSpPr>
        <p:spPr>
          <a:xfrm>
            <a:off x="617468" y="3445123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10"/>
          <p:cNvSpPr/>
          <p:nvPr/>
        </p:nvSpPr>
        <p:spPr>
          <a:xfrm>
            <a:off x="617468" y="3677495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6" name="Google Shape;1746;p10"/>
          <p:cNvSpPr/>
          <p:nvPr/>
        </p:nvSpPr>
        <p:spPr>
          <a:xfrm>
            <a:off x="617468" y="3917758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p10"/>
          <p:cNvSpPr/>
          <p:nvPr/>
        </p:nvSpPr>
        <p:spPr>
          <a:xfrm>
            <a:off x="617468" y="4153842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10"/>
          <p:cNvSpPr/>
          <p:nvPr/>
        </p:nvSpPr>
        <p:spPr>
          <a:xfrm>
            <a:off x="617468" y="4394106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9" name="Google Shape;1749;p10"/>
          <p:cNvSpPr/>
          <p:nvPr/>
        </p:nvSpPr>
        <p:spPr>
          <a:xfrm>
            <a:off x="617468" y="4634370"/>
            <a:ext cx="124125" cy="123626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10"/>
          <p:cNvSpPr/>
          <p:nvPr/>
        </p:nvSpPr>
        <p:spPr>
          <a:xfrm>
            <a:off x="307951" y="1307361"/>
            <a:ext cx="410401" cy="102756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10"/>
          <p:cNvSpPr/>
          <p:nvPr/>
        </p:nvSpPr>
        <p:spPr>
          <a:xfrm>
            <a:off x="307951" y="1069437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10"/>
          <p:cNvSpPr/>
          <p:nvPr/>
        </p:nvSpPr>
        <p:spPr>
          <a:xfrm>
            <a:off x="307951" y="831044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10"/>
          <p:cNvSpPr/>
          <p:nvPr/>
        </p:nvSpPr>
        <p:spPr>
          <a:xfrm>
            <a:off x="307951" y="2023972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4" name="Google Shape;1754;p10"/>
          <p:cNvSpPr/>
          <p:nvPr/>
        </p:nvSpPr>
        <p:spPr>
          <a:xfrm>
            <a:off x="307951" y="1786048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10"/>
          <p:cNvSpPr/>
          <p:nvPr/>
        </p:nvSpPr>
        <p:spPr>
          <a:xfrm>
            <a:off x="307951" y="1547625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10"/>
          <p:cNvSpPr/>
          <p:nvPr/>
        </p:nvSpPr>
        <p:spPr>
          <a:xfrm>
            <a:off x="307951" y="2738743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10"/>
          <p:cNvSpPr/>
          <p:nvPr/>
        </p:nvSpPr>
        <p:spPr>
          <a:xfrm>
            <a:off x="307951" y="2500320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10"/>
          <p:cNvSpPr/>
          <p:nvPr/>
        </p:nvSpPr>
        <p:spPr>
          <a:xfrm>
            <a:off x="307951" y="2262396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10"/>
          <p:cNvSpPr/>
          <p:nvPr/>
        </p:nvSpPr>
        <p:spPr>
          <a:xfrm>
            <a:off x="307951" y="3212751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10"/>
          <p:cNvSpPr/>
          <p:nvPr/>
        </p:nvSpPr>
        <p:spPr>
          <a:xfrm>
            <a:off x="307951" y="2974827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10"/>
          <p:cNvSpPr/>
          <p:nvPr/>
        </p:nvSpPr>
        <p:spPr>
          <a:xfrm>
            <a:off x="307951" y="3929363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10"/>
          <p:cNvSpPr/>
          <p:nvPr/>
        </p:nvSpPr>
        <p:spPr>
          <a:xfrm>
            <a:off x="307951" y="3691439"/>
            <a:ext cx="410401" cy="100386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10"/>
          <p:cNvSpPr/>
          <p:nvPr/>
        </p:nvSpPr>
        <p:spPr>
          <a:xfrm>
            <a:off x="307951" y="3453015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10"/>
          <p:cNvSpPr/>
          <p:nvPr/>
        </p:nvSpPr>
        <p:spPr>
          <a:xfrm>
            <a:off x="307951" y="4644103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10"/>
          <p:cNvSpPr/>
          <p:nvPr/>
        </p:nvSpPr>
        <p:spPr>
          <a:xfrm>
            <a:off x="307951" y="4405711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6" name="Google Shape;1766;p10"/>
          <p:cNvSpPr/>
          <p:nvPr/>
        </p:nvSpPr>
        <p:spPr>
          <a:xfrm>
            <a:off x="307951" y="4167755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8180472" y="2126994"/>
            <a:ext cx="350390" cy="1470478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4591334" y="1080292"/>
            <a:ext cx="3379500" cy="76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4666634" y="2030532"/>
            <a:ext cx="3228900" cy="17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4666634" y="3956014"/>
            <a:ext cx="3228900" cy="3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8271482" y="813225"/>
            <a:ext cx="654059" cy="565027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11"/>
          <p:cNvSpPr/>
          <p:nvPr/>
        </p:nvSpPr>
        <p:spPr>
          <a:xfrm>
            <a:off x="8272197" y="1487910"/>
            <a:ext cx="653337" cy="563962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11"/>
          <p:cNvSpPr/>
          <p:nvPr/>
        </p:nvSpPr>
        <p:spPr>
          <a:xfrm>
            <a:off x="8271475" y="2161531"/>
            <a:ext cx="654059" cy="566622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11"/>
          <p:cNvSpPr/>
          <p:nvPr/>
        </p:nvSpPr>
        <p:spPr>
          <a:xfrm>
            <a:off x="8271619" y="2837811"/>
            <a:ext cx="653915" cy="564950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11"/>
          <p:cNvSpPr/>
          <p:nvPr/>
        </p:nvSpPr>
        <p:spPr>
          <a:xfrm>
            <a:off x="8271619" y="3512420"/>
            <a:ext cx="653915" cy="564950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11"/>
          <p:cNvSpPr/>
          <p:nvPr/>
        </p:nvSpPr>
        <p:spPr>
          <a:xfrm>
            <a:off x="8272052" y="4187028"/>
            <a:ext cx="653482" cy="564038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11"/>
          <p:cNvSpPr/>
          <p:nvPr/>
        </p:nvSpPr>
        <p:spPr>
          <a:xfrm>
            <a:off x="912115" y="694566"/>
            <a:ext cx="19559" cy="31476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11"/>
          <p:cNvSpPr/>
          <p:nvPr/>
        </p:nvSpPr>
        <p:spPr>
          <a:xfrm>
            <a:off x="953011" y="741047"/>
            <a:ext cx="19559" cy="37964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11"/>
          <p:cNvSpPr/>
          <p:nvPr/>
        </p:nvSpPr>
        <p:spPr>
          <a:xfrm>
            <a:off x="1007384" y="696438"/>
            <a:ext cx="17220" cy="37496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11"/>
          <p:cNvSpPr/>
          <p:nvPr/>
        </p:nvSpPr>
        <p:spPr>
          <a:xfrm>
            <a:off x="1046180" y="749688"/>
            <a:ext cx="17251" cy="48851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11"/>
          <p:cNvSpPr/>
          <p:nvPr/>
        </p:nvSpPr>
        <p:spPr>
          <a:xfrm>
            <a:off x="1104058" y="690417"/>
            <a:ext cx="19528" cy="39805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11"/>
          <p:cNvSpPr/>
          <p:nvPr/>
        </p:nvSpPr>
        <p:spPr>
          <a:xfrm>
            <a:off x="1175619" y="672543"/>
            <a:ext cx="19559" cy="40023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11"/>
          <p:cNvSpPr/>
          <p:nvPr/>
        </p:nvSpPr>
        <p:spPr>
          <a:xfrm>
            <a:off x="1114029" y="770308"/>
            <a:ext cx="19091" cy="39836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11"/>
          <p:cNvSpPr/>
          <p:nvPr/>
        </p:nvSpPr>
        <p:spPr>
          <a:xfrm>
            <a:off x="949299" y="837533"/>
            <a:ext cx="19091" cy="20495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11"/>
          <p:cNvSpPr/>
          <p:nvPr/>
        </p:nvSpPr>
        <p:spPr>
          <a:xfrm>
            <a:off x="1535765" y="694566"/>
            <a:ext cx="21431" cy="31476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11"/>
          <p:cNvSpPr/>
          <p:nvPr/>
        </p:nvSpPr>
        <p:spPr>
          <a:xfrm>
            <a:off x="1576662" y="741047"/>
            <a:ext cx="19091" cy="37964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11"/>
          <p:cNvSpPr/>
          <p:nvPr/>
        </p:nvSpPr>
        <p:spPr>
          <a:xfrm>
            <a:off x="1630598" y="696438"/>
            <a:ext cx="17688" cy="37496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6" name="Google Shape;1796;p11"/>
          <p:cNvSpPr/>
          <p:nvPr/>
        </p:nvSpPr>
        <p:spPr>
          <a:xfrm>
            <a:off x="1626855" y="802844"/>
            <a:ext cx="19559" cy="31944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11"/>
          <p:cNvSpPr/>
          <p:nvPr/>
        </p:nvSpPr>
        <p:spPr>
          <a:xfrm>
            <a:off x="1572482" y="837533"/>
            <a:ext cx="19559" cy="20495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11"/>
          <p:cNvSpPr/>
          <p:nvPr/>
        </p:nvSpPr>
        <p:spPr>
          <a:xfrm>
            <a:off x="334903" y="3164430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9" name="Google Shape;1799;p11"/>
          <p:cNvSpPr/>
          <p:nvPr/>
        </p:nvSpPr>
        <p:spPr>
          <a:xfrm>
            <a:off x="334903" y="2926475"/>
            <a:ext cx="325364" cy="102756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11"/>
          <p:cNvSpPr/>
          <p:nvPr/>
        </p:nvSpPr>
        <p:spPr>
          <a:xfrm>
            <a:off x="334903" y="2688083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11"/>
          <p:cNvSpPr/>
          <p:nvPr/>
        </p:nvSpPr>
        <p:spPr>
          <a:xfrm>
            <a:off x="334903" y="3881042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11"/>
          <p:cNvSpPr/>
          <p:nvPr/>
        </p:nvSpPr>
        <p:spPr>
          <a:xfrm>
            <a:off x="334903" y="3642619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11"/>
          <p:cNvSpPr/>
          <p:nvPr/>
        </p:nvSpPr>
        <p:spPr>
          <a:xfrm>
            <a:off x="334903" y="3402823"/>
            <a:ext cx="325364" cy="102756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11"/>
          <p:cNvSpPr/>
          <p:nvPr/>
        </p:nvSpPr>
        <p:spPr>
          <a:xfrm>
            <a:off x="334903" y="4595314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11"/>
          <p:cNvSpPr/>
          <p:nvPr/>
        </p:nvSpPr>
        <p:spPr>
          <a:xfrm>
            <a:off x="334903" y="4357390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11"/>
          <p:cNvSpPr/>
          <p:nvPr/>
        </p:nvSpPr>
        <p:spPr>
          <a:xfrm>
            <a:off x="334903" y="4118966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11"/>
          <p:cNvSpPr/>
          <p:nvPr/>
        </p:nvSpPr>
        <p:spPr>
          <a:xfrm>
            <a:off x="334903" y="1259040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11"/>
          <p:cNvSpPr/>
          <p:nvPr/>
        </p:nvSpPr>
        <p:spPr>
          <a:xfrm>
            <a:off x="334903" y="1021116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11"/>
          <p:cNvSpPr/>
          <p:nvPr/>
        </p:nvSpPr>
        <p:spPr>
          <a:xfrm>
            <a:off x="334903" y="782692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11"/>
          <p:cNvSpPr/>
          <p:nvPr/>
        </p:nvSpPr>
        <p:spPr>
          <a:xfrm>
            <a:off x="334903" y="1975651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11"/>
          <p:cNvSpPr/>
          <p:nvPr/>
        </p:nvSpPr>
        <p:spPr>
          <a:xfrm>
            <a:off x="334903" y="1737259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11"/>
          <p:cNvSpPr/>
          <p:nvPr/>
        </p:nvSpPr>
        <p:spPr>
          <a:xfrm>
            <a:off x="334903" y="1497463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11"/>
          <p:cNvSpPr/>
          <p:nvPr/>
        </p:nvSpPr>
        <p:spPr>
          <a:xfrm>
            <a:off x="334903" y="2689923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11"/>
          <p:cNvSpPr/>
          <p:nvPr/>
        </p:nvSpPr>
        <p:spPr>
          <a:xfrm>
            <a:off x="334903" y="2451999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11"/>
          <p:cNvSpPr/>
          <p:nvPr/>
        </p:nvSpPr>
        <p:spPr>
          <a:xfrm>
            <a:off x="334903" y="2213607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11"/>
          <p:cNvSpPr/>
          <p:nvPr/>
        </p:nvSpPr>
        <p:spPr>
          <a:xfrm>
            <a:off x="495075" y="646175"/>
            <a:ext cx="8153847" cy="4261144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11"/>
          <p:cNvSpPr/>
          <p:nvPr/>
        </p:nvSpPr>
        <p:spPr>
          <a:xfrm>
            <a:off x="617468" y="819409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617468" y="1059673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11"/>
          <p:cNvSpPr/>
          <p:nvPr/>
        </p:nvSpPr>
        <p:spPr>
          <a:xfrm>
            <a:off x="617468" y="1295756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11"/>
          <p:cNvSpPr/>
          <p:nvPr/>
        </p:nvSpPr>
        <p:spPr>
          <a:xfrm>
            <a:off x="617468" y="1536020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11"/>
          <p:cNvSpPr/>
          <p:nvPr/>
        </p:nvSpPr>
        <p:spPr>
          <a:xfrm>
            <a:off x="617468" y="1768392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11"/>
          <p:cNvSpPr/>
          <p:nvPr/>
        </p:nvSpPr>
        <p:spPr>
          <a:xfrm>
            <a:off x="617468" y="2008656"/>
            <a:ext cx="124125" cy="123626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11"/>
          <p:cNvSpPr/>
          <p:nvPr/>
        </p:nvSpPr>
        <p:spPr>
          <a:xfrm>
            <a:off x="617468" y="2246580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11"/>
          <p:cNvSpPr/>
          <p:nvPr/>
        </p:nvSpPr>
        <p:spPr>
          <a:xfrm>
            <a:off x="617468" y="2486844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11"/>
          <p:cNvSpPr/>
          <p:nvPr/>
        </p:nvSpPr>
        <p:spPr>
          <a:xfrm>
            <a:off x="617468" y="2727108"/>
            <a:ext cx="124125" cy="123657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11"/>
          <p:cNvSpPr/>
          <p:nvPr/>
        </p:nvSpPr>
        <p:spPr>
          <a:xfrm>
            <a:off x="617468" y="2966904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11"/>
          <p:cNvSpPr/>
          <p:nvPr/>
        </p:nvSpPr>
        <p:spPr>
          <a:xfrm>
            <a:off x="617468" y="3205327"/>
            <a:ext cx="124125" cy="123657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11"/>
          <p:cNvSpPr/>
          <p:nvPr/>
        </p:nvSpPr>
        <p:spPr>
          <a:xfrm>
            <a:off x="617468" y="3445123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11"/>
          <p:cNvSpPr/>
          <p:nvPr/>
        </p:nvSpPr>
        <p:spPr>
          <a:xfrm>
            <a:off x="617468" y="3677495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11"/>
          <p:cNvSpPr/>
          <p:nvPr/>
        </p:nvSpPr>
        <p:spPr>
          <a:xfrm>
            <a:off x="617468" y="3917758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1" name="Google Shape;1831;p11"/>
          <p:cNvSpPr/>
          <p:nvPr/>
        </p:nvSpPr>
        <p:spPr>
          <a:xfrm>
            <a:off x="617468" y="4153842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11"/>
          <p:cNvSpPr/>
          <p:nvPr/>
        </p:nvSpPr>
        <p:spPr>
          <a:xfrm>
            <a:off x="617468" y="4394106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11"/>
          <p:cNvSpPr/>
          <p:nvPr/>
        </p:nvSpPr>
        <p:spPr>
          <a:xfrm>
            <a:off x="617468" y="4634370"/>
            <a:ext cx="124125" cy="123626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11"/>
          <p:cNvSpPr/>
          <p:nvPr/>
        </p:nvSpPr>
        <p:spPr>
          <a:xfrm>
            <a:off x="307951" y="1307361"/>
            <a:ext cx="410401" cy="102756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11"/>
          <p:cNvSpPr/>
          <p:nvPr/>
        </p:nvSpPr>
        <p:spPr>
          <a:xfrm>
            <a:off x="307951" y="1069437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11"/>
          <p:cNvSpPr/>
          <p:nvPr/>
        </p:nvSpPr>
        <p:spPr>
          <a:xfrm>
            <a:off x="307951" y="831044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11"/>
          <p:cNvSpPr/>
          <p:nvPr/>
        </p:nvSpPr>
        <p:spPr>
          <a:xfrm>
            <a:off x="307951" y="2023972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11"/>
          <p:cNvSpPr/>
          <p:nvPr/>
        </p:nvSpPr>
        <p:spPr>
          <a:xfrm>
            <a:off x="307951" y="1786048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11"/>
          <p:cNvSpPr/>
          <p:nvPr/>
        </p:nvSpPr>
        <p:spPr>
          <a:xfrm>
            <a:off x="307951" y="1547625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11"/>
          <p:cNvSpPr/>
          <p:nvPr/>
        </p:nvSpPr>
        <p:spPr>
          <a:xfrm>
            <a:off x="307951" y="2738743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11"/>
          <p:cNvSpPr/>
          <p:nvPr/>
        </p:nvSpPr>
        <p:spPr>
          <a:xfrm>
            <a:off x="307951" y="2500320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11"/>
          <p:cNvSpPr/>
          <p:nvPr/>
        </p:nvSpPr>
        <p:spPr>
          <a:xfrm>
            <a:off x="307951" y="2262396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11"/>
          <p:cNvSpPr/>
          <p:nvPr/>
        </p:nvSpPr>
        <p:spPr>
          <a:xfrm>
            <a:off x="307951" y="3212751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11"/>
          <p:cNvSpPr/>
          <p:nvPr/>
        </p:nvSpPr>
        <p:spPr>
          <a:xfrm>
            <a:off x="307951" y="2974827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11"/>
          <p:cNvSpPr/>
          <p:nvPr/>
        </p:nvSpPr>
        <p:spPr>
          <a:xfrm>
            <a:off x="307951" y="3929363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11"/>
          <p:cNvSpPr/>
          <p:nvPr/>
        </p:nvSpPr>
        <p:spPr>
          <a:xfrm>
            <a:off x="307951" y="3691439"/>
            <a:ext cx="410401" cy="100386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11"/>
          <p:cNvSpPr/>
          <p:nvPr/>
        </p:nvSpPr>
        <p:spPr>
          <a:xfrm>
            <a:off x="307951" y="3453015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11"/>
          <p:cNvSpPr/>
          <p:nvPr/>
        </p:nvSpPr>
        <p:spPr>
          <a:xfrm>
            <a:off x="307951" y="4644103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11"/>
          <p:cNvSpPr/>
          <p:nvPr/>
        </p:nvSpPr>
        <p:spPr>
          <a:xfrm>
            <a:off x="307951" y="4405711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11"/>
          <p:cNvSpPr/>
          <p:nvPr/>
        </p:nvSpPr>
        <p:spPr>
          <a:xfrm>
            <a:off x="307951" y="4167755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867203" y="2673642"/>
            <a:ext cx="2092559" cy="2131825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6477428" y="721767"/>
            <a:ext cx="2092559" cy="2131825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2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3" name="Google Shape;2453;p19"/>
          <p:cNvSpPr/>
          <p:nvPr/>
        </p:nvSpPr>
        <p:spPr>
          <a:xfrm>
            <a:off x="8272197" y="1487910"/>
            <a:ext cx="653337" cy="563962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19"/>
          <p:cNvSpPr/>
          <p:nvPr/>
        </p:nvSpPr>
        <p:spPr>
          <a:xfrm>
            <a:off x="8271475" y="2161531"/>
            <a:ext cx="654059" cy="566622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5" name="Google Shape;2455;p19"/>
          <p:cNvSpPr/>
          <p:nvPr/>
        </p:nvSpPr>
        <p:spPr>
          <a:xfrm>
            <a:off x="8271619" y="2837811"/>
            <a:ext cx="653915" cy="564950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6" name="Google Shape;2456;p19"/>
          <p:cNvSpPr/>
          <p:nvPr/>
        </p:nvSpPr>
        <p:spPr>
          <a:xfrm>
            <a:off x="8271619" y="3512420"/>
            <a:ext cx="653915" cy="564950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19"/>
          <p:cNvSpPr/>
          <p:nvPr/>
        </p:nvSpPr>
        <p:spPr>
          <a:xfrm>
            <a:off x="8272052" y="4187028"/>
            <a:ext cx="653482" cy="564038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19"/>
          <p:cNvSpPr/>
          <p:nvPr/>
        </p:nvSpPr>
        <p:spPr>
          <a:xfrm>
            <a:off x="7242621" y="698746"/>
            <a:ext cx="19559" cy="33160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19"/>
          <p:cNvSpPr/>
          <p:nvPr/>
        </p:nvSpPr>
        <p:spPr>
          <a:xfrm>
            <a:off x="7283518" y="746444"/>
            <a:ext cx="19091" cy="37496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19"/>
          <p:cNvSpPr/>
          <p:nvPr/>
        </p:nvSpPr>
        <p:spPr>
          <a:xfrm>
            <a:off x="7337454" y="701835"/>
            <a:ext cx="17688" cy="37247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19"/>
          <p:cNvSpPr/>
          <p:nvPr/>
        </p:nvSpPr>
        <p:spPr>
          <a:xfrm>
            <a:off x="7333711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19"/>
          <p:cNvSpPr/>
          <p:nvPr/>
        </p:nvSpPr>
        <p:spPr>
          <a:xfrm>
            <a:off x="7385775" y="754960"/>
            <a:ext cx="17688" cy="48071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19"/>
          <p:cNvSpPr/>
          <p:nvPr/>
        </p:nvSpPr>
        <p:spPr>
          <a:xfrm>
            <a:off x="7434564" y="695034"/>
            <a:ext cx="17220" cy="40772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" name="Google Shape;2464;p19"/>
          <p:cNvSpPr/>
          <p:nvPr/>
        </p:nvSpPr>
        <p:spPr>
          <a:xfrm>
            <a:off x="7453624" y="775736"/>
            <a:ext cx="19559" cy="38900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19"/>
          <p:cNvSpPr/>
          <p:nvPr/>
        </p:nvSpPr>
        <p:spPr>
          <a:xfrm>
            <a:off x="7389955" y="859089"/>
            <a:ext cx="19091" cy="24020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p19"/>
          <p:cNvSpPr/>
          <p:nvPr/>
        </p:nvSpPr>
        <p:spPr>
          <a:xfrm>
            <a:off x="7279338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19"/>
          <p:cNvSpPr/>
          <p:nvPr/>
        </p:nvSpPr>
        <p:spPr>
          <a:xfrm>
            <a:off x="4676405" y="698746"/>
            <a:ext cx="19091" cy="33160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19"/>
          <p:cNvSpPr/>
          <p:nvPr/>
        </p:nvSpPr>
        <p:spPr>
          <a:xfrm>
            <a:off x="4716834" y="746444"/>
            <a:ext cx="19559" cy="37496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19"/>
          <p:cNvSpPr/>
          <p:nvPr/>
        </p:nvSpPr>
        <p:spPr>
          <a:xfrm>
            <a:off x="4769366" y="701835"/>
            <a:ext cx="19091" cy="37247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19"/>
          <p:cNvSpPr/>
          <p:nvPr/>
        </p:nvSpPr>
        <p:spPr>
          <a:xfrm>
            <a:off x="4767495" y="808366"/>
            <a:ext cx="19091" cy="3135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19"/>
          <p:cNvSpPr/>
          <p:nvPr/>
        </p:nvSpPr>
        <p:spPr>
          <a:xfrm>
            <a:off x="4817687" y="754960"/>
            <a:ext cx="19559" cy="48071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19"/>
          <p:cNvSpPr/>
          <p:nvPr/>
        </p:nvSpPr>
        <p:spPr>
          <a:xfrm>
            <a:off x="4866040" y="695034"/>
            <a:ext cx="19528" cy="40772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19"/>
          <p:cNvSpPr/>
          <p:nvPr/>
        </p:nvSpPr>
        <p:spPr>
          <a:xfrm>
            <a:off x="4887408" y="775736"/>
            <a:ext cx="19559" cy="38900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4" name="Google Shape;2474;p19"/>
          <p:cNvSpPr/>
          <p:nvPr/>
        </p:nvSpPr>
        <p:spPr>
          <a:xfrm>
            <a:off x="4823271" y="859089"/>
            <a:ext cx="19559" cy="24020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19"/>
          <p:cNvSpPr/>
          <p:nvPr/>
        </p:nvSpPr>
        <p:spPr>
          <a:xfrm>
            <a:off x="4713122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19"/>
          <p:cNvSpPr/>
          <p:nvPr/>
        </p:nvSpPr>
        <p:spPr>
          <a:xfrm>
            <a:off x="5299619" y="698746"/>
            <a:ext cx="19559" cy="33160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19"/>
          <p:cNvSpPr/>
          <p:nvPr/>
        </p:nvSpPr>
        <p:spPr>
          <a:xfrm>
            <a:off x="5340516" y="746444"/>
            <a:ext cx="19559" cy="37496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19"/>
          <p:cNvSpPr/>
          <p:nvPr/>
        </p:nvSpPr>
        <p:spPr>
          <a:xfrm>
            <a:off x="5392549" y="701835"/>
            <a:ext cx="19559" cy="37247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19"/>
          <p:cNvSpPr/>
          <p:nvPr/>
        </p:nvSpPr>
        <p:spPr>
          <a:xfrm>
            <a:off x="5390708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19"/>
          <p:cNvSpPr/>
          <p:nvPr/>
        </p:nvSpPr>
        <p:spPr>
          <a:xfrm>
            <a:off x="5443210" y="754960"/>
            <a:ext cx="17251" cy="48071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19"/>
          <p:cNvSpPr/>
          <p:nvPr/>
        </p:nvSpPr>
        <p:spPr>
          <a:xfrm>
            <a:off x="5489690" y="695034"/>
            <a:ext cx="19091" cy="40772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19"/>
          <p:cNvSpPr/>
          <p:nvPr/>
        </p:nvSpPr>
        <p:spPr>
          <a:xfrm>
            <a:off x="5511059" y="775736"/>
            <a:ext cx="19091" cy="38900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19"/>
          <p:cNvSpPr/>
          <p:nvPr/>
        </p:nvSpPr>
        <p:spPr>
          <a:xfrm>
            <a:off x="5446953" y="859089"/>
            <a:ext cx="19528" cy="24020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19"/>
          <p:cNvSpPr/>
          <p:nvPr/>
        </p:nvSpPr>
        <p:spPr>
          <a:xfrm>
            <a:off x="5336803" y="843242"/>
            <a:ext cx="19091" cy="20183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19"/>
          <p:cNvSpPr/>
          <p:nvPr/>
        </p:nvSpPr>
        <p:spPr>
          <a:xfrm>
            <a:off x="5999501" y="698746"/>
            <a:ext cx="19528" cy="33160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19"/>
          <p:cNvSpPr/>
          <p:nvPr/>
        </p:nvSpPr>
        <p:spPr>
          <a:xfrm>
            <a:off x="6040366" y="746444"/>
            <a:ext cx="19091" cy="37496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19"/>
          <p:cNvSpPr/>
          <p:nvPr/>
        </p:nvSpPr>
        <p:spPr>
          <a:xfrm>
            <a:off x="6094302" y="701835"/>
            <a:ext cx="17688" cy="37247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19"/>
          <p:cNvSpPr/>
          <p:nvPr/>
        </p:nvSpPr>
        <p:spPr>
          <a:xfrm>
            <a:off x="6090559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19"/>
          <p:cNvSpPr/>
          <p:nvPr/>
        </p:nvSpPr>
        <p:spPr>
          <a:xfrm>
            <a:off x="6142623" y="754960"/>
            <a:ext cx="17688" cy="48071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19"/>
          <p:cNvSpPr/>
          <p:nvPr/>
        </p:nvSpPr>
        <p:spPr>
          <a:xfrm>
            <a:off x="6189104" y="695034"/>
            <a:ext cx="19528" cy="40772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19"/>
          <p:cNvSpPr/>
          <p:nvPr/>
        </p:nvSpPr>
        <p:spPr>
          <a:xfrm>
            <a:off x="6210472" y="775736"/>
            <a:ext cx="19559" cy="38900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19"/>
          <p:cNvSpPr/>
          <p:nvPr/>
        </p:nvSpPr>
        <p:spPr>
          <a:xfrm>
            <a:off x="6146803" y="859089"/>
            <a:ext cx="19091" cy="24020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19"/>
          <p:cNvSpPr/>
          <p:nvPr/>
        </p:nvSpPr>
        <p:spPr>
          <a:xfrm>
            <a:off x="6036186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19"/>
          <p:cNvSpPr/>
          <p:nvPr/>
        </p:nvSpPr>
        <p:spPr>
          <a:xfrm>
            <a:off x="6626863" y="698746"/>
            <a:ext cx="19559" cy="33160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19"/>
          <p:cNvSpPr/>
          <p:nvPr/>
        </p:nvSpPr>
        <p:spPr>
          <a:xfrm>
            <a:off x="6667760" y="746444"/>
            <a:ext cx="19091" cy="37496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6" name="Google Shape;2496;p19"/>
          <p:cNvSpPr/>
          <p:nvPr/>
        </p:nvSpPr>
        <p:spPr>
          <a:xfrm>
            <a:off x="6721665" y="701835"/>
            <a:ext cx="17688" cy="37247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19"/>
          <p:cNvSpPr/>
          <p:nvPr/>
        </p:nvSpPr>
        <p:spPr>
          <a:xfrm>
            <a:off x="6717953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19"/>
          <p:cNvSpPr/>
          <p:nvPr/>
        </p:nvSpPr>
        <p:spPr>
          <a:xfrm>
            <a:off x="6770017" y="754960"/>
            <a:ext cx="17688" cy="48071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9" name="Google Shape;2499;p19"/>
          <p:cNvSpPr/>
          <p:nvPr/>
        </p:nvSpPr>
        <p:spPr>
          <a:xfrm>
            <a:off x="6818806" y="695034"/>
            <a:ext cx="19091" cy="40772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19"/>
          <p:cNvSpPr/>
          <p:nvPr/>
        </p:nvSpPr>
        <p:spPr>
          <a:xfrm>
            <a:off x="6837866" y="775736"/>
            <a:ext cx="19528" cy="38900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19"/>
          <p:cNvSpPr/>
          <p:nvPr/>
        </p:nvSpPr>
        <p:spPr>
          <a:xfrm>
            <a:off x="6774197" y="859089"/>
            <a:ext cx="19091" cy="24020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19"/>
          <p:cNvSpPr/>
          <p:nvPr/>
        </p:nvSpPr>
        <p:spPr>
          <a:xfrm>
            <a:off x="6663580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19"/>
          <p:cNvSpPr/>
          <p:nvPr/>
        </p:nvSpPr>
        <p:spPr>
          <a:xfrm>
            <a:off x="7870015" y="698746"/>
            <a:ext cx="21400" cy="33160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19"/>
          <p:cNvSpPr/>
          <p:nvPr/>
        </p:nvSpPr>
        <p:spPr>
          <a:xfrm>
            <a:off x="7910912" y="746444"/>
            <a:ext cx="19091" cy="37496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19"/>
          <p:cNvSpPr/>
          <p:nvPr/>
        </p:nvSpPr>
        <p:spPr>
          <a:xfrm>
            <a:off x="7964817" y="701835"/>
            <a:ext cx="17688" cy="37247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19"/>
          <p:cNvSpPr/>
          <p:nvPr/>
        </p:nvSpPr>
        <p:spPr>
          <a:xfrm>
            <a:off x="7961105" y="808366"/>
            <a:ext cx="19559" cy="3135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19"/>
          <p:cNvSpPr/>
          <p:nvPr/>
        </p:nvSpPr>
        <p:spPr>
          <a:xfrm>
            <a:off x="8013169" y="754960"/>
            <a:ext cx="17688" cy="48071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19"/>
          <p:cNvSpPr/>
          <p:nvPr/>
        </p:nvSpPr>
        <p:spPr>
          <a:xfrm>
            <a:off x="8061958" y="695034"/>
            <a:ext cx="19091" cy="40772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19"/>
          <p:cNvSpPr/>
          <p:nvPr/>
        </p:nvSpPr>
        <p:spPr>
          <a:xfrm>
            <a:off x="8081018" y="775736"/>
            <a:ext cx="19528" cy="38900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19"/>
          <p:cNvSpPr/>
          <p:nvPr/>
        </p:nvSpPr>
        <p:spPr>
          <a:xfrm>
            <a:off x="8017349" y="859089"/>
            <a:ext cx="19060" cy="24020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19"/>
          <p:cNvSpPr/>
          <p:nvPr/>
        </p:nvSpPr>
        <p:spPr>
          <a:xfrm>
            <a:off x="7906732" y="843242"/>
            <a:ext cx="19559" cy="20183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19"/>
          <p:cNvSpPr/>
          <p:nvPr/>
        </p:nvSpPr>
        <p:spPr>
          <a:xfrm>
            <a:off x="3421649" y="694566"/>
            <a:ext cx="21400" cy="31476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19"/>
          <p:cNvSpPr/>
          <p:nvPr/>
        </p:nvSpPr>
        <p:spPr>
          <a:xfrm>
            <a:off x="3462077" y="741047"/>
            <a:ext cx="19559" cy="37964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4" name="Google Shape;2514;p19"/>
          <p:cNvSpPr/>
          <p:nvPr/>
        </p:nvSpPr>
        <p:spPr>
          <a:xfrm>
            <a:off x="3516450" y="696438"/>
            <a:ext cx="17220" cy="37496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19"/>
          <p:cNvSpPr/>
          <p:nvPr/>
        </p:nvSpPr>
        <p:spPr>
          <a:xfrm>
            <a:off x="3512738" y="802844"/>
            <a:ext cx="19091" cy="31944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19"/>
          <p:cNvSpPr/>
          <p:nvPr/>
        </p:nvSpPr>
        <p:spPr>
          <a:xfrm>
            <a:off x="3564771" y="749688"/>
            <a:ext cx="19559" cy="48851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19"/>
          <p:cNvSpPr/>
          <p:nvPr/>
        </p:nvSpPr>
        <p:spPr>
          <a:xfrm>
            <a:off x="3613124" y="690417"/>
            <a:ext cx="19528" cy="39805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19"/>
          <p:cNvSpPr/>
          <p:nvPr/>
        </p:nvSpPr>
        <p:spPr>
          <a:xfrm>
            <a:off x="3632621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19"/>
          <p:cNvSpPr/>
          <p:nvPr/>
        </p:nvSpPr>
        <p:spPr>
          <a:xfrm>
            <a:off x="3570823" y="854253"/>
            <a:ext cx="17220" cy="25018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19"/>
          <p:cNvSpPr/>
          <p:nvPr/>
        </p:nvSpPr>
        <p:spPr>
          <a:xfrm>
            <a:off x="3460206" y="837533"/>
            <a:ext cx="17719" cy="20495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19"/>
          <p:cNvSpPr/>
          <p:nvPr/>
        </p:nvSpPr>
        <p:spPr>
          <a:xfrm>
            <a:off x="912115" y="694566"/>
            <a:ext cx="19559" cy="31476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19"/>
          <p:cNvSpPr/>
          <p:nvPr/>
        </p:nvSpPr>
        <p:spPr>
          <a:xfrm>
            <a:off x="953011" y="741047"/>
            <a:ext cx="19559" cy="37964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19"/>
          <p:cNvSpPr/>
          <p:nvPr/>
        </p:nvSpPr>
        <p:spPr>
          <a:xfrm>
            <a:off x="1007384" y="696438"/>
            <a:ext cx="17220" cy="37496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19"/>
          <p:cNvSpPr/>
          <p:nvPr/>
        </p:nvSpPr>
        <p:spPr>
          <a:xfrm>
            <a:off x="1046180" y="749688"/>
            <a:ext cx="17251" cy="48851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19"/>
          <p:cNvSpPr/>
          <p:nvPr/>
        </p:nvSpPr>
        <p:spPr>
          <a:xfrm>
            <a:off x="1104058" y="690417"/>
            <a:ext cx="19528" cy="39805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19"/>
          <p:cNvSpPr/>
          <p:nvPr/>
        </p:nvSpPr>
        <p:spPr>
          <a:xfrm>
            <a:off x="1114029" y="770308"/>
            <a:ext cx="19091" cy="39836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19"/>
          <p:cNvSpPr/>
          <p:nvPr/>
        </p:nvSpPr>
        <p:spPr>
          <a:xfrm>
            <a:off x="949299" y="837533"/>
            <a:ext cx="19091" cy="20495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19"/>
          <p:cNvSpPr/>
          <p:nvPr/>
        </p:nvSpPr>
        <p:spPr>
          <a:xfrm>
            <a:off x="1535765" y="694566"/>
            <a:ext cx="21431" cy="31476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19"/>
          <p:cNvSpPr/>
          <p:nvPr/>
        </p:nvSpPr>
        <p:spPr>
          <a:xfrm>
            <a:off x="1576662" y="741047"/>
            <a:ext cx="19091" cy="37964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19"/>
          <p:cNvSpPr/>
          <p:nvPr/>
        </p:nvSpPr>
        <p:spPr>
          <a:xfrm>
            <a:off x="1630598" y="696438"/>
            <a:ext cx="17688" cy="37496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19"/>
          <p:cNvSpPr/>
          <p:nvPr/>
        </p:nvSpPr>
        <p:spPr>
          <a:xfrm>
            <a:off x="1626855" y="802844"/>
            <a:ext cx="19559" cy="31944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19"/>
          <p:cNvSpPr/>
          <p:nvPr/>
        </p:nvSpPr>
        <p:spPr>
          <a:xfrm>
            <a:off x="1678919" y="749688"/>
            <a:ext cx="17688" cy="48851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19"/>
          <p:cNvSpPr/>
          <p:nvPr/>
        </p:nvSpPr>
        <p:spPr>
          <a:xfrm>
            <a:off x="1727708" y="690417"/>
            <a:ext cx="19091" cy="39805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19"/>
          <p:cNvSpPr/>
          <p:nvPr/>
        </p:nvSpPr>
        <p:spPr>
          <a:xfrm>
            <a:off x="1746768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19"/>
          <p:cNvSpPr/>
          <p:nvPr/>
        </p:nvSpPr>
        <p:spPr>
          <a:xfrm>
            <a:off x="1683099" y="854253"/>
            <a:ext cx="19091" cy="25018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19"/>
          <p:cNvSpPr/>
          <p:nvPr/>
        </p:nvSpPr>
        <p:spPr>
          <a:xfrm>
            <a:off x="1572482" y="837533"/>
            <a:ext cx="19559" cy="20495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19"/>
          <p:cNvSpPr/>
          <p:nvPr/>
        </p:nvSpPr>
        <p:spPr>
          <a:xfrm>
            <a:off x="2178497" y="694566"/>
            <a:ext cx="21400" cy="31476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19"/>
          <p:cNvSpPr/>
          <p:nvPr/>
        </p:nvSpPr>
        <p:spPr>
          <a:xfrm>
            <a:off x="2218925" y="741047"/>
            <a:ext cx="19559" cy="37964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19"/>
          <p:cNvSpPr/>
          <p:nvPr/>
        </p:nvSpPr>
        <p:spPr>
          <a:xfrm>
            <a:off x="2273298" y="696438"/>
            <a:ext cx="17220" cy="37496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19"/>
          <p:cNvSpPr/>
          <p:nvPr/>
        </p:nvSpPr>
        <p:spPr>
          <a:xfrm>
            <a:off x="2269586" y="802844"/>
            <a:ext cx="19091" cy="31944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19"/>
          <p:cNvSpPr/>
          <p:nvPr/>
        </p:nvSpPr>
        <p:spPr>
          <a:xfrm>
            <a:off x="2321619" y="749688"/>
            <a:ext cx="19559" cy="48851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19"/>
          <p:cNvSpPr/>
          <p:nvPr/>
        </p:nvSpPr>
        <p:spPr>
          <a:xfrm>
            <a:off x="2369972" y="690417"/>
            <a:ext cx="19528" cy="39805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19"/>
          <p:cNvSpPr/>
          <p:nvPr/>
        </p:nvSpPr>
        <p:spPr>
          <a:xfrm>
            <a:off x="2389469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19"/>
          <p:cNvSpPr/>
          <p:nvPr/>
        </p:nvSpPr>
        <p:spPr>
          <a:xfrm>
            <a:off x="2325363" y="854253"/>
            <a:ext cx="19528" cy="25018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19"/>
          <p:cNvSpPr/>
          <p:nvPr/>
        </p:nvSpPr>
        <p:spPr>
          <a:xfrm>
            <a:off x="2215213" y="837533"/>
            <a:ext cx="19559" cy="20495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19"/>
          <p:cNvSpPr/>
          <p:nvPr/>
        </p:nvSpPr>
        <p:spPr>
          <a:xfrm>
            <a:off x="2807731" y="694566"/>
            <a:ext cx="19559" cy="31476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19"/>
          <p:cNvSpPr/>
          <p:nvPr/>
        </p:nvSpPr>
        <p:spPr>
          <a:xfrm>
            <a:off x="2848160" y="741047"/>
            <a:ext cx="17688" cy="37964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19"/>
          <p:cNvSpPr/>
          <p:nvPr/>
        </p:nvSpPr>
        <p:spPr>
          <a:xfrm>
            <a:off x="2900692" y="696438"/>
            <a:ext cx="19528" cy="37496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19"/>
          <p:cNvSpPr/>
          <p:nvPr/>
        </p:nvSpPr>
        <p:spPr>
          <a:xfrm>
            <a:off x="2896980" y="802844"/>
            <a:ext cx="19060" cy="31944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19"/>
          <p:cNvSpPr/>
          <p:nvPr/>
        </p:nvSpPr>
        <p:spPr>
          <a:xfrm>
            <a:off x="2949013" y="749688"/>
            <a:ext cx="19559" cy="48851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19"/>
          <p:cNvSpPr/>
          <p:nvPr/>
        </p:nvSpPr>
        <p:spPr>
          <a:xfrm>
            <a:off x="2997334" y="690417"/>
            <a:ext cx="19559" cy="39805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19"/>
          <p:cNvSpPr/>
          <p:nvPr/>
        </p:nvSpPr>
        <p:spPr>
          <a:xfrm>
            <a:off x="3016862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19"/>
          <p:cNvSpPr/>
          <p:nvPr/>
        </p:nvSpPr>
        <p:spPr>
          <a:xfrm>
            <a:off x="2955065" y="854253"/>
            <a:ext cx="17220" cy="25018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19"/>
          <p:cNvSpPr/>
          <p:nvPr/>
        </p:nvSpPr>
        <p:spPr>
          <a:xfrm>
            <a:off x="2844448" y="837533"/>
            <a:ext cx="17688" cy="20495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19"/>
          <p:cNvSpPr/>
          <p:nvPr/>
        </p:nvSpPr>
        <p:spPr>
          <a:xfrm>
            <a:off x="4050883" y="694566"/>
            <a:ext cx="19559" cy="31476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19"/>
          <p:cNvSpPr/>
          <p:nvPr/>
        </p:nvSpPr>
        <p:spPr>
          <a:xfrm>
            <a:off x="4091312" y="741047"/>
            <a:ext cx="17688" cy="37964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19"/>
          <p:cNvSpPr/>
          <p:nvPr/>
        </p:nvSpPr>
        <p:spPr>
          <a:xfrm>
            <a:off x="4143844" y="696438"/>
            <a:ext cx="19528" cy="37496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19"/>
          <p:cNvSpPr/>
          <p:nvPr/>
        </p:nvSpPr>
        <p:spPr>
          <a:xfrm>
            <a:off x="4140132" y="802844"/>
            <a:ext cx="19060" cy="31944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19"/>
          <p:cNvSpPr/>
          <p:nvPr/>
        </p:nvSpPr>
        <p:spPr>
          <a:xfrm>
            <a:off x="4192165" y="749688"/>
            <a:ext cx="19559" cy="48851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19"/>
          <p:cNvSpPr/>
          <p:nvPr/>
        </p:nvSpPr>
        <p:spPr>
          <a:xfrm>
            <a:off x="4240486" y="690417"/>
            <a:ext cx="19559" cy="39805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19"/>
          <p:cNvSpPr/>
          <p:nvPr/>
        </p:nvSpPr>
        <p:spPr>
          <a:xfrm>
            <a:off x="4260014" y="770308"/>
            <a:ext cx="19559" cy="39836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19"/>
          <p:cNvSpPr/>
          <p:nvPr/>
        </p:nvSpPr>
        <p:spPr>
          <a:xfrm>
            <a:off x="4198217" y="854253"/>
            <a:ext cx="17220" cy="25018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19"/>
          <p:cNvSpPr/>
          <p:nvPr/>
        </p:nvSpPr>
        <p:spPr>
          <a:xfrm>
            <a:off x="4087600" y="837533"/>
            <a:ext cx="17688" cy="20495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19"/>
          <p:cNvSpPr/>
          <p:nvPr/>
        </p:nvSpPr>
        <p:spPr>
          <a:xfrm>
            <a:off x="334903" y="3164430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19"/>
          <p:cNvSpPr/>
          <p:nvPr/>
        </p:nvSpPr>
        <p:spPr>
          <a:xfrm>
            <a:off x="334903" y="2926475"/>
            <a:ext cx="325364" cy="102756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19"/>
          <p:cNvSpPr/>
          <p:nvPr/>
        </p:nvSpPr>
        <p:spPr>
          <a:xfrm>
            <a:off x="334903" y="2688083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19"/>
          <p:cNvSpPr/>
          <p:nvPr/>
        </p:nvSpPr>
        <p:spPr>
          <a:xfrm>
            <a:off x="334903" y="3881042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19"/>
          <p:cNvSpPr/>
          <p:nvPr/>
        </p:nvSpPr>
        <p:spPr>
          <a:xfrm>
            <a:off x="334903" y="3642619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19"/>
          <p:cNvSpPr/>
          <p:nvPr/>
        </p:nvSpPr>
        <p:spPr>
          <a:xfrm>
            <a:off x="334903" y="3402823"/>
            <a:ext cx="325364" cy="102756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19"/>
          <p:cNvSpPr/>
          <p:nvPr/>
        </p:nvSpPr>
        <p:spPr>
          <a:xfrm>
            <a:off x="334903" y="4595314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19"/>
          <p:cNvSpPr/>
          <p:nvPr/>
        </p:nvSpPr>
        <p:spPr>
          <a:xfrm>
            <a:off x="334903" y="4357390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19"/>
          <p:cNvSpPr/>
          <p:nvPr/>
        </p:nvSpPr>
        <p:spPr>
          <a:xfrm>
            <a:off x="334903" y="4118966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19"/>
          <p:cNvSpPr/>
          <p:nvPr/>
        </p:nvSpPr>
        <p:spPr>
          <a:xfrm>
            <a:off x="334903" y="1259040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19"/>
          <p:cNvSpPr/>
          <p:nvPr/>
        </p:nvSpPr>
        <p:spPr>
          <a:xfrm>
            <a:off x="334903" y="1021116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19"/>
          <p:cNvSpPr/>
          <p:nvPr/>
        </p:nvSpPr>
        <p:spPr>
          <a:xfrm>
            <a:off x="334903" y="782692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19"/>
          <p:cNvSpPr/>
          <p:nvPr/>
        </p:nvSpPr>
        <p:spPr>
          <a:xfrm>
            <a:off x="334903" y="1975651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7" name="Google Shape;2577;p19"/>
          <p:cNvSpPr/>
          <p:nvPr/>
        </p:nvSpPr>
        <p:spPr>
          <a:xfrm>
            <a:off x="334903" y="1737259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p19"/>
          <p:cNvSpPr/>
          <p:nvPr/>
        </p:nvSpPr>
        <p:spPr>
          <a:xfrm>
            <a:off x="334903" y="1497463"/>
            <a:ext cx="325364" cy="102725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9" name="Google Shape;2579;p19"/>
          <p:cNvSpPr/>
          <p:nvPr/>
        </p:nvSpPr>
        <p:spPr>
          <a:xfrm>
            <a:off x="334903" y="2689923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0" name="Google Shape;2580;p19"/>
          <p:cNvSpPr/>
          <p:nvPr/>
        </p:nvSpPr>
        <p:spPr>
          <a:xfrm>
            <a:off x="334903" y="2451999"/>
            <a:ext cx="325364" cy="100885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1" name="Google Shape;2581;p19"/>
          <p:cNvSpPr/>
          <p:nvPr/>
        </p:nvSpPr>
        <p:spPr>
          <a:xfrm>
            <a:off x="334903" y="2213607"/>
            <a:ext cx="325364" cy="100853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2" name="Google Shape;2582;p19"/>
          <p:cNvSpPr/>
          <p:nvPr/>
        </p:nvSpPr>
        <p:spPr>
          <a:xfrm>
            <a:off x="495075" y="646175"/>
            <a:ext cx="8153847" cy="4261144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3" name="Google Shape;2583;p19"/>
          <p:cNvSpPr/>
          <p:nvPr/>
        </p:nvSpPr>
        <p:spPr>
          <a:xfrm>
            <a:off x="617468" y="819409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4" name="Google Shape;2584;p19"/>
          <p:cNvSpPr/>
          <p:nvPr/>
        </p:nvSpPr>
        <p:spPr>
          <a:xfrm>
            <a:off x="617468" y="1059673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5" name="Google Shape;2585;p19"/>
          <p:cNvSpPr/>
          <p:nvPr/>
        </p:nvSpPr>
        <p:spPr>
          <a:xfrm>
            <a:off x="617468" y="1295756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6" name="Google Shape;2586;p19"/>
          <p:cNvSpPr/>
          <p:nvPr/>
        </p:nvSpPr>
        <p:spPr>
          <a:xfrm>
            <a:off x="617468" y="1536020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19"/>
          <p:cNvSpPr/>
          <p:nvPr/>
        </p:nvSpPr>
        <p:spPr>
          <a:xfrm>
            <a:off x="617468" y="1768392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19"/>
          <p:cNvSpPr/>
          <p:nvPr/>
        </p:nvSpPr>
        <p:spPr>
          <a:xfrm>
            <a:off x="617468" y="2008656"/>
            <a:ext cx="124125" cy="123626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19"/>
          <p:cNvSpPr/>
          <p:nvPr/>
        </p:nvSpPr>
        <p:spPr>
          <a:xfrm>
            <a:off x="617468" y="2246580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19"/>
          <p:cNvSpPr/>
          <p:nvPr/>
        </p:nvSpPr>
        <p:spPr>
          <a:xfrm>
            <a:off x="617468" y="2486844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1" name="Google Shape;2591;p19"/>
          <p:cNvSpPr/>
          <p:nvPr/>
        </p:nvSpPr>
        <p:spPr>
          <a:xfrm>
            <a:off x="617468" y="2727108"/>
            <a:ext cx="124125" cy="123657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2" name="Google Shape;2592;p19"/>
          <p:cNvSpPr/>
          <p:nvPr/>
        </p:nvSpPr>
        <p:spPr>
          <a:xfrm>
            <a:off x="617468" y="2966904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19"/>
          <p:cNvSpPr/>
          <p:nvPr/>
        </p:nvSpPr>
        <p:spPr>
          <a:xfrm>
            <a:off x="617468" y="3205327"/>
            <a:ext cx="124125" cy="123657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19"/>
          <p:cNvSpPr/>
          <p:nvPr/>
        </p:nvSpPr>
        <p:spPr>
          <a:xfrm>
            <a:off x="617468" y="3445123"/>
            <a:ext cx="124125" cy="124125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19"/>
          <p:cNvSpPr/>
          <p:nvPr/>
        </p:nvSpPr>
        <p:spPr>
          <a:xfrm>
            <a:off x="617468" y="3677495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19"/>
          <p:cNvSpPr/>
          <p:nvPr/>
        </p:nvSpPr>
        <p:spPr>
          <a:xfrm>
            <a:off x="617468" y="3917758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19"/>
          <p:cNvSpPr/>
          <p:nvPr/>
        </p:nvSpPr>
        <p:spPr>
          <a:xfrm>
            <a:off x="617468" y="4153842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19"/>
          <p:cNvSpPr/>
          <p:nvPr/>
        </p:nvSpPr>
        <p:spPr>
          <a:xfrm>
            <a:off x="617468" y="4394106"/>
            <a:ext cx="124125" cy="124094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19"/>
          <p:cNvSpPr/>
          <p:nvPr/>
        </p:nvSpPr>
        <p:spPr>
          <a:xfrm>
            <a:off x="617468" y="4634370"/>
            <a:ext cx="124125" cy="123626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19"/>
          <p:cNvSpPr/>
          <p:nvPr/>
        </p:nvSpPr>
        <p:spPr>
          <a:xfrm>
            <a:off x="307951" y="1307361"/>
            <a:ext cx="410401" cy="102756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19"/>
          <p:cNvSpPr/>
          <p:nvPr/>
        </p:nvSpPr>
        <p:spPr>
          <a:xfrm>
            <a:off x="307951" y="1069437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2" name="Google Shape;2602;p19"/>
          <p:cNvSpPr/>
          <p:nvPr/>
        </p:nvSpPr>
        <p:spPr>
          <a:xfrm>
            <a:off x="307951" y="831044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3" name="Google Shape;2603;p19"/>
          <p:cNvSpPr/>
          <p:nvPr/>
        </p:nvSpPr>
        <p:spPr>
          <a:xfrm>
            <a:off x="307951" y="2023972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p19"/>
          <p:cNvSpPr/>
          <p:nvPr/>
        </p:nvSpPr>
        <p:spPr>
          <a:xfrm>
            <a:off x="307951" y="1786048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5" name="Google Shape;2605;p19"/>
          <p:cNvSpPr/>
          <p:nvPr/>
        </p:nvSpPr>
        <p:spPr>
          <a:xfrm>
            <a:off x="307951" y="1547625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6" name="Google Shape;2606;p19"/>
          <p:cNvSpPr/>
          <p:nvPr/>
        </p:nvSpPr>
        <p:spPr>
          <a:xfrm>
            <a:off x="307951" y="2738743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7" name="Google Shape;2607;p19"/>
          <p:cNvSpPr/>
          <p:nvPr/>
        </p:nvSpPr>
        <p:spPr>
          <a:xfrm>
            <a:off x="307951" y="2500320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19"/>
          <p:cNvSpPr/>
          <p:nvPr/>
        </p:nvSpPr>
        <p:spPr>
          <a:xfrm>
            <a:off x="307951" y="2262396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9" name="Google Shape;2609;p19"/>
          <p:cNvSpPr/>
          <p:nvPr/>
        </p:nvSpPr>
        <p:spPr>
          <a:xfrm>
            <a:off x="307951" y="3212751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19"/>
          <p:cNvSpPr/>
          <p:nvPr/>
        </p:nvSpPr>
        <p:spPr>
          <a:xfrm>
            <a:off x="307951" y="2974827"/>
            <a:ext cx="410401" cy="102725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1" name="Google Shape;2611;p19"/>
          <p:cNvSpPr/>
          <p:nvPr/>
        </p:nvSpPr>
        <p:spPr>
          <a:xfrm>
            <a:off x="307951" y="3929363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2" name="Google Shape;2612;p19"/>
          <p:cNvSpPr/>
          <p:nvPr/>
        </p:nvSpPr>
        <p:spPr>
          <a:xfrm>
            <a:off x="307951" y="3691439"/>
            <a:ext cx="410401" cy="100386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3" name="Google Shape;2613;p19"/>
          <p:cNvSpPr/>
          <p:nvPr/>
        </p:nvSpPr>
        <p:spPr>
          <a:xfrm>
            <a:off x="307951" y="3453015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19"/>
          <p:cNvSpPr/>
          <p:nvPr/>
        </p:nvSpPr>
        <p:spPr>
          <a:xfrm>
            <a:off x="307951" y="4644103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5" name="Google Shape;2615;p19"/>
          <p:cNvSpPr/>
          <p:nvPr/>
        </p:nvSpPr>
        <p:spPr>
          <a:xfrm>
            <a:off x="307951" y="4405711"/>
            <a:ext cx="410401" cy="100885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19"/>
          <p:cNvSpPr/>
          <p:nvPr/>
        </p:nvSpPr>
        <p:spPr>
          <a:xfrm>
            <a:off x="307951" y="4167755"/>
            <a:ext cx="410401" cy="100417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19"/>
          <p:cNvSpPr txBox="1">
            <a:spLocks noGrp="1"/>
          </p:cNvSpPr>
          <p:nvPr>
            <p:ph type="title"/>
          </p:nvPr>
        </p:nvSpPr>
        <p:spPr>
          <a:xfrm>
            <a:off x="495500" y="849425"/>
            <a:ext cx="8153400" cy="54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18" name="Google Shape;2618;p19"/>
          <p:cNvSpPr txBox="1">
            <a:spLocks noGrp="1"/>
          </p:cNvSpPr>
          <p:nvPr>
            <p:ph type="subTitle" idx="1"/>
          </p:nvPr>
        </p:nvSpPr>
        <p:spPr>
          <a:xfrm>
            <a:off x="1742225" y="1980100"/>
            <a:ext cx="2267100" cy="8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19" name="Google Shape;2619;p19"/>
          <p:cNvSpPr txBox="1">
            <a:spLocks noGrp="1"/>
          </p:cNvSpPr>
          <p:nvPr>
            <p:ph type="subTitle" idx="2"/>
          </p:nvPr>
        </p:nvSpPr>
        <p:spPr>
          <a:xfrm>
            <a:off x="2432225" y="16603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2620" name="Google Shape;2620;p19"/>
          <p:cNvSpPr txBox="1">
            <a:spLocks noGrp="1"/>
          </p:cNvSpPr>
          <p:nvPr>
            <p:ph type="subTitle" idx="3"/>
          </p:nvPr>
        </p:nvSpPr>
        <p:spPr>
          <a:xfrm>
            <a:off x="5295400" y="1980100"/>
            <a:ext cx="2267100" cy="7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21" name="Google Shape;2621;p19"/>
          <p:cNvSpPr txBox="1">
            <a:spLocks noGrp="1"/>
          </p:cNvSpPr>
          <p:nvPr>
            <p:ph type="subTitle" idx="4"/>
          </p:nvPr>
        </p:nvSpPr>
        <p:spPr>
          <a:xfrm>
            <a:off x="5295400" y="16603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2622" name="Google Shape;2622;p19"/>
          <p:cNvSpPr txBox="1">
            <a:spLocks noGrp="1"/>
          </p:cNvSpPr>
          <p:nvPr>
            <p:ph type="subTitle" idx="5"/>
          </p:nvPr>
        </p:nvSpPr>
        <p:spPr>
          <a:xfrm>
            <a:off x="1742225" y="3656900"/>
            <a:ext cx="2267100" cy="7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23" name="Google Shape;2623;p19"/>
          <p:cNvSpPr txBox="1">
            <a:spLocks noGrp="1"/>
          </p:cNvSpPr>
          <p:nvPr>
            <p:ph type="subTitle" idx="6"/>
          </p:nvPr>
        </p:nvSpPr>
        <p:spPr>
          <a:xfrm>
            <a:off x="2432225" y="33371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2624" name="Google Shape;2624;p19"/>
          <p:cNvSpPr txBox="1">
            <a:spLocks noGrp="1"/>
          </p:cNvSpPr>
          <p:nvPr>
            <p:ph type="subTitle" idx="7"/>
          </p:nvPr>
        </p:nvSpPr>
        <p:spPr>
          <a:xfrm>
            <a:off x="5295400" y="3656900"/>
            <a:ext cx="2267100" cy="8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25" name="Google Shape;2625;p19"/>
          <p:cNvSpPr txBox="1">
            <a:spLocks noGrp="1"/>
          </p:cNvSpPr>
          <p:nvPr>
            <p:ph type="subTitle" idx="8"/>
          </p:nvPr>
        </p:nvSpPr>
        <p:spPr>
          <a:xfrm>
            <a:off x="5295400" y="33371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ngolin"/>
              <a:buNone/>
              <a:defRPr sz="1800" b="1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grpSp>
        <p:nvGrpSpPr>
          <p:cNvPr id="2626" name="Google Shape;2626;p19"/>
          <p:cNvGrpSpPr/>
          <p:nvPr/>
        </p:nvGrpSpPr>
        <p:grpSpPr>
          <a:xfrm>
            <a:off x="753978" y="3481216"/>
            <a:ext cx="7738414" cy="1405853"/>
            <a:chOff x="753978" y="3481216"/>
            <a:chExt cx="7738414" cy="1405853"/>
          </a:xfrm>
        </p:grpSpPr>
        <p:grpSp>
          <p:nvGrpSpPr>
            <p:cNvPr id="2627" name="Google Shape;2627;p19"/>
            <p:cNvGrpSpPr/>
            <p:nvPr/>
          </p:nvGrpSpPr>
          <p:grpSpPr>
            <a:xfrm>
              <a:off x="1129050" y="4392529"/>
              <a:ext cx="7108179" cy="494540"/>
              <a:chOff x="1433850" y="4306804"/>
              <a:chExt cx="7108179" cy="494540"/>
            </a:xfrm>
          </p:grpSpPr>
          <p:sp>
            <p:nvSpPr>
              <p:cNvPr id="2628" name="Google Shape;2628;p19"/>
              <p:cNvSpPr/>
              <p:nvPr/>
            </p:nvSpPr>
            <p:spPr>
              <a:xfrm>
                <a:off x="1433850" y="4346350"/>
                <a:ext cx="733100" cy="369825"/>
              </a:xfrm>
              <a:custGeom>
                <a:avLst/>
                <a:gdLst/>
                <a:ahLst/>
                <a:cxnLst/>
                <a:rect l="l" t="t" r="r" b="b"/>
                <a:pathLst>
                  <a:path w="29324" h="14793" extrusionOk="0">
                    <a:moveTo>
                      <a:pt x="65" y="1"/>
                    </a:moveTo>
                    <a:cubicBezTo>
                      <a:pt x="22" y="1"/>
                      <a:pt x="0" y="17"/>
                      <a:pt x="0" y="54"/>
                    </a:cubicBezTo>
                    <a:cubicBezTo>
                      <a:pt x="0" y="1207"/>
                      <a:pt x="627" y="7899"/>
                      <a:pt x="3133" y="9979"/>
                    </a:cubicBezTo>
                    <a:cubicBezTo>
                      <a:pt x="4073" y="10729"/>
                      <a:pt x="5378" y="10965"/>
                      <a:pt x="6750" y="10965"/>
                    </a:cubicBezTo>
                    <a:cubicBezTo>
                      <a:pt x="9059" y="10965"/>
                      <a:pt x="11560" y="10299"/>
                      <a:pt x="12836" y="10299"/>
                    </a:cubicBezTo>
                    <a:cubicBezTo>
                      <a:pt x="12906" y="10299"/>
                      <a:pt x="12971" y="10301"/>
                      <a:pt x="13033" y="10305"/>
                    </a:cubicBezTo>
                    <a:cubicBezTo>
                      <a:pt x="14913" y="10405"/>
                      <a:pt x="16166" y="13438"/>
                      <a:pt x="18797" y="14465"/>
                    </a:cubicBezTo>
                    <a:cubicBezTo>
                      <a:pt x="19361" y="14693"/>
                      <a:pt x="20085" y="14793"/>
                      <a:pt x="20893" y="14793"/>
                    </a:cubicBezTo>
                    <a:cubicBezTo>
                      <a:pt x="23822" y="14793"/>
                      <a:pt x="27851" y="13481"/>
                      <a:pt x="29324" y="12185"/>
                    </a:cubicBezTo>
                    <a:cubicBezTo>
                      <a:pt x="29324" y="12185"/>
                      <a:pt x="28597" y="7172"/>
                      <a:pt x="26191" y="5919"/>
                    </a:cubicBezTo>
                    <a:cubicBezTo>
                      <a:pt x="25465" y="5585"/>
                      <a:pt x="24757" y="5470"/>
                      <a:pt x="24096" y="5470"/>
                    </a:cubicBezTo>
                    <a:cubicBezTo>
                      <a:pt x="22626" y="5470"/>
                      <a:pt x="21382" y="6039"/>
                      <a:pt x="20658" y="6039"/>
                    </a:cubicBezTo>
                    <a:cubicBezTo>
                      <a:pt x="20584" y="6039"/>
                      <a:pt x="20515" y="6033"/>
                      <a:pt x="20452" y="6019"/>
                    </a:cubicBezTo>
                    <a:cubicBezTo>
                      <a:pt x="19524" y="5919"/>
                      <a:pt x="19098" y="4866"/>
                      <a:pt x="16592" y="2786"/>
                    </a:cubicBezTo>
                    <a:cubicBezTo>
                      <a:pt x="15289" y="1683"/>
                      <a:pt x="13409" y="1420"/>
                      <a:pt x="11451" y="1420"/>
                    </a:cubicBezTo>
                    <a:cubicBezTo>
                      <a:pt x="9663" y="1420"/>
                      <a:pt x="7810" y="1640"/>
                      <a:pt x="6271" y="1640"/>
                    </a:cubicBezTo>
                    <a:cubicBezTo>
                      <a:pt x="6124" y="1640"/>
                      <a:pt x="5980" y="1638"/>
                      <a:pt x="5840" y="1633"/>
                    </a:cubicBezTo>
                    <a:cubicBezTo>
                      <a:pt x="2904" y="1633"/>
                      <a:pt x="485" y="1"/>
                      <a:pt x="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19"/>
              <p:cNvSpPr/>
              <p:nvPr/>
            </p:nvSpPr>
            <p:spPr>
              <a:xfrm>
                <a:off x="1467675" y="4392175"/>
                <a:ext cx="835250" cy="275250"/>
              </a:xfrm>
              <a:custGeom>
                <a:avLst/>
                <a:gdLst/>
                <a:ahLst/>
                <a:cxnLst/>
                <a:rect l="l" t="t" r="r" b="b"/>
                <a:pathLst>
                  <a:path w="33410" h="11010" extrusionOk="0">
                    <a:moveTo>
                      <a:pt x="101" y="1"/>
                    </a:moveTo>
                    <a:cubicBezTo>
                      <a:pt x="1" y="101"/>
                      <a:pt x="1" y="201"/>
                      <a:pt x="1" y="327"/>
                    </a:cubicBezTo>
                    <a:cubicBezTo>
                      <a:pt x="402" y="1053"/>
                      <a:pt x="928" y="1580"/>
                      <a:pt x="1454" y="2081"/>
                    </a:cubicBezTo>
                    <a:cubicBezTo>
                      <a:pt x="2081" y="2607"/>
                      <a:pt x="2707" y="3033"/>
                      <a:pt x="3434" y="3459"/>
                    </a:cubicBezTo>
                    <a:cubicBezTo>
                      <a:pt x="4061" y="3760"/>
                      <a:pt x="4788" y="3961"/>
                      <a:pt x="5540" y="4186"/>
                    </a:cubicBezTo>
                    <a:cubicBezTo>
                      <a:pt x="6367" y="4387"/>
                      <a:pt x="7093" y="4387"/>
                      <a:pt x="7820" y="4487"/>
                    </a:cubicBezTo>
                    <a:cubicBezTo>
                      <a:pt x="9299" y="4713"/>
                      <a:pt x="10853" y="4813"/>
                      <a:pt x="12307" y="5013"/>
                    </a:cubicBezTo>
                    <a:cubicBezTo>
                      <a:pt x="13058" y="5114"/>
                      <a:pt x="13685" y="5339"/>
                      <a:pt x="14412" y="5540"/>
                    </a:cubicBezTo>
                    <a:cubicBezTo>
                      <a:pt x="15038" y="5840"/>
                      <a:pt x="15665" y="6166"/>
                      <a:pt x="16191" y="6693"/>
                    </a:cubicBezTo>
                    <a:lnTo>
                      <a:pt x="16918" y="7419"/>
                    </a:lnTo>
                    <a:cubicBezTo>
                      <a:pt x="17219" y="7720"/>
                      <a:pt x="17545" y="7946"/>
                      <a:pt x="17845" y="8146"/>
                    </a:cubicBezTo>
                    <a:cubicBezTo>
                      <a:pt x="18472" y="8673"/>
                      <a:pt x="19099" y="9099"/>
                      <a:pt x="19825" y="9399"/>
                    </a:cubicBezTo>
                    <a:cubicBezTo>
                      <a:pt x="21204" y="10126"/>
                      <a:pt x="22657" y="10552"/>
                      <a:pt x="24211" y="10753"/>
                    </a:cubicBezTo>
                    <a:cubicBezTo>
                      <a:pt x="25211" y="10926"/>
                      <a:pt x="26211" y="11010"/>
                      <a:pt x="27207" y="11010"/>
                    </a:cubicBezTo>
                    <a:cubicBezTo>
                      <a:pt x="29233" y="11010"/>
                      <a:pt x="31243" y="10664"/>
                      <a:pt x="33209" y="10026"/>
                    </a:cubicBezTo>
                    <a:cubicBezTo>
                      <a:pt x="33309" y="10026"/>
                      <a:pt x="33409" y="9926"/>
                      <a:pt x="33309" y="9825"/>
                    </a:cubicBezTo>
                    <a:cubicBezTo>
                      <a:pt x="33309" y="9725"/>
                      <a:pt x="33209" y="9600"/>
                      <a:pt x="33109" y="9600"/>
                    </a:cubicBezTo>
                    <a:cubicBezTo>
                      <a:pt x="31630" y="10026"/>
                      <a:pt x="30176" y="10226"/>
                      <a:pt x="28723" y="10352"/>
                    </a:cubicBezTo>
                    <a:cubicBezTo>
                      <a:pt x="27244" y="10352"/>
                      <a:pt x="25790" y="10352"/>
                      <a:pt x="24337" y="10026"/>
                    </a:cubicBezTo>
                    <a:cubicBezTo>
                      <a:pt x="22858" y="9825"/>
                      <a:pt x="21505" y="9399"/>
                      <a:pt x="20151" y="8673"/>
                    </a:cubicBezTo>
                    <a:cubicBezTo>
                      <a:pt x="19525" y="8347"/>
                      <a:pt x="18898" y="7946"/>
                      <a:pt x="18372" y="7520"/>
                    </a:cubicBezTo>
                    <a:cubicBezTo>
                      <a:pt x="18071" y="7319"/>
                      <a:pt x="17745" y="7094"/>
                      <a:pt x="17545" y="6793"/>
                    </a:cubicBezTo>
                    <a:lnTo>
                      <a:pt x="16693" y="6066"/>
                    </a:lnTo>
                    <a:cubicBezTo>
                      <a:pt x="16066" y="5540"/>
                      <a:pt x="15439" y="5114"/>
                      <a:pt x="14612" y="4813"/>
                    </a:cubicBezTo>
                    <a:cubicBezTo>
                      <a:pt x="13885" y="4487"/>
                      <a:pt x="13159" y="4387"/>
                      <a:pt x="12432" y="4186"/>
                    </a:cubicBezTo>
                    <a:cubicBezTo>
                      <a:pt x="10853" y="3961"/>
                      <a:pt x="9399" y="3961"/>
                      <a:pt x="7921" y="3760"/>
                    </a:cubicBezTo>
                    <a:cubicBezTo>
                      <a:pt x="7194" y="3760"/>
                      <a:pt x="6467" y="3660"/>
                      <a:pt x="5740" y="3560"/>
                    </a:cubicBezTo>
                    <a:cubicBezTo>
                      <a:pt x="5013" y="3334"/>
                      <a:pt x="4286" y="3134"/>
                      <a:pt x="3660" y="2833"/>
                    </a:cubicBezTo>
                    <a:cubicBezTo>
                      <a:pt x="3033" y="2607"/>
                      <a:pt x="2407" y="2206"/>
                      <a:pt x="1780" y="1780"/>
                    </a:cubicBezTo>
                    <a:cubicBezTo>
                      <a:pt x="1254" y="1254"/>
                      <a:pt x="728" y="728"/>
                      <a:pt x="402" y="101"/>
                    </a:cubicBezTo>
                    <a:cubicBezTo>
                      <a:pt x="301" y="1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19"/>
              <p:cNvSpPr/>
              <p:nvPr/>
            </p:nvSpPr>
            <p:spPr>
              <a:xfrm flipH="1">
                <a:off x="6864811" y="4514772"/>
                <a:ext cx="142842" cy="210379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19"/>
              <p:cNvSpPr/>
              <p:nvPr/>
            </p:nvSpPr>
            <p:spPr>
              <a:xfrm flipH="1">
                <a:off x="6858104" y="4550084"/>
                <a:ext cx="52938" cy="12896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19"/>
              <p:cNvSpPr/>
              <p:nvPr/>
            </p:nvSpPr>
            <p:spPr>
              <a:xfrm flipH="1">
                <a:off x="6812154" y="4545967"/>
                <a:ext cx="37465" cy="96549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33" name="Google Shape;2633;p19"/>
              <p:cNvGrpSpPr/>
              <p:nvPr/>
            </p:nvGrpSpPr>
            <p:grpSpPr>
              <a:xfrm flipH="1">
                <a:off x="7953192" y="4306804"/>
                <a:ext cx="588837" cy="445995"/>
                <a:chOff x="2592579" y="4448479"/>
                <a:chExt cx="588837" cy="445995"/>
              </a:xfrm>
            </p:grpSpPr>
            <p:sp>
              <p:nvSpPr>
                <p:cNvPr id="2634" name="Google Shape;2634;p19"/>
                <p:cNvSpPr/>
                <p:nvPr/>
              </p:nvSpPr>
              <p:spPr>
                <a:xfrm>
                  <a:off x="2592579" y="4448479"/>
                  <a:ext cx="501928" cy="359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0" h="11531" extrusionOk="0">
                      <a:moveTo>
                        <a:pt x="5661" y="0"/>
                      </a:moveTo>
                      <a:cubicBezTo>
                        <a:pt x="3173" y="60"/>
                        <a:pt x="3233" y="1862"/>
                        <a:pt x="2429" y="1862"/>
                      </a:cubicBezTo>
                      <a:cubicBezTo>
                        <a:pt x="2059" y="1862"/>
                        <a:pt x="1636" y="1755"/>
                        <a:pt x="1262" y="1755"/>
                      </a:cubicBezTo>
                      <a:cubicBezTo>
                        <a:pt x="822" y="1755"/>
                        <a:pt x="450" y="1903"/>
                        <a:pt x="313" y="2548"/>
                      </a:cubicBezTo>
                      <a:cubicBezTo>
                        <a:pt x="0" y="3784"/>
                        <a:pt x="4231" y="6391"/>
                        <a:pt x="5900" y="6570"/>
                      </a:cubicBezTo>
                      <a:cubicBezTo>
                        <a:pt x="5900" y="6570"/>
                        <a:pt x="5155" y="7687"/>
                        <a:pt x="6466" y="9177"/>
                      </a:cubicBezTo>
                      <a:cubicBezTo>
                        <a:pt x="7018" y="9811"/>
                        <a:pt x="7629" y="9951"/>
                        <a:pt x="8225" y="9951"/>
                      </a:cubicBezTo>
                      <a:cubicBezTo>
                        <a:pt x="8696" y="9951"/>
                        <a:pt x="9158" y="9864"/>
                        <a:pt x="9573" y="9864"/>
                      </a:cubicBezTo>
                      <a:cubicBezTo>
                        <a:pt x="9866" y="9864"/>
                        <a:pt x="10135" y="9907"/>
                        <a:pt x="10369" y="10056"/>
                      </a:cubicBezTo>
                      <a:cubicBezTo>
                        <a:pt x="11113" y="10511"/>
                        <a:pt x="13101" y="11531"/>
                        <a:pt x="14397" y="11531"/>
                      </a:cubicBezTo>
                      <a:cubicBezTo>
                        <a:pt x="14839" y="11531"/>
                        <a:pt x="15200" y="11413"/>
                        <a:pt x="15404" y="11114"/>
                      </a:cubicBezTo>
                      <a:cubicBezTo>
                        <a:pt x="16090" y="10115"/>
                        <a:pt x="13542" y="2920"/>
                        <a:pt x="11307" y="2175"/>
                      </a:cubicBezTo>
                      <a:cubicBezTo>
                        <a:pt x="10571" y="1930"/>
                        <a:pt x="10084" y="1859"/>
                        <a:pt x="9739" y="1859"/>
                      </a:cubicBezTo>
                      <a:cubicBezTo>
                        <a:pt x="9270" y="1859"/>
                        <a:pt x="9065" y="1990"/>
                        <a:pt x="8854" y="1990"/>
                      </a:cubicBezTo>
                      <a:cubicBezTo>
                        <a:pt x="8751" y="1990"/>
                        <a:pt x="8646" y="1958"/>
                        <a:pt x="8507" y="1862"/>
                      </a:cubicBezTo>
                      <a:cubicBezTo>
                        <a:pt x="7821" y="1430"/>
                        <a:pt x="8075" y="0"/>
                        <a:pt x="5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5" name="Google Shape;2635;p19"/>
                <p:cNvSpPr/>
                <p:nvPr/>
              </p:nvSpPr>
              <p:spPr>
                <a:xfrm>
                  <a:off x="2676213" y="4539537"/>
                  <a:ext cx="505203" cy="354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5" h="11378" extrusionOk="0">
                      <a:moveTo>
                        <a:pt x="120" y="1"/>
                      </a:moveTo>
                      <a:cubicBezTo>
                        <a:pt x="60" y="1"/>
                        <a:pt x="1" y="1"/>
                        <a:pt x="1" y="61"/>
                      </a:cubicBezTo>
                      <a:cubicBezTo>
                        <a:pt x="1" y="120"/>
                        <a:pt x="1" y="180"/>
                        <a:pt x="60" y="180"/>
                      </a:cubicBezTo>
                      <a:cubicBezTo>
                        <a:pt x="865" y="373"/>
                        <a:pt x="1669" y="612"/>
                        <a:pt x="2414" y="925"/>
                      </a:cubicBezTo>
                      <a:cubicBezTo>
                        <a:pt x="3219" y="1237"/>
                        <a:pt x="3964" y="1550"/>
                        <a:pt x="4649" y="1923"/>
                      </a:cubicBezTo>
                      <a:lnTo>
                        <a:pt x="5766" y="2474"/>
                      </a:lnTo>
                      <a:cubicBezTo>
                        <a:pt x="6079" y="2727"/>
                        <a:pt x="6451" y="2906"/>
                        <a:pt x="6824" y="3159"/>
                      </a:cubicBezTo>
                      <a:cubicBezTo>
                        <a:pt x="7137" y="3412"/>
                        <a:pt x="7450" y="3651"/>
                        <a:pt x="7748" y="3904"/>
                      </a:cubicBezTo>
                      <a:cubicBezTo>
                        <a:pt x="7941" y="4023"/>
                        <a:pt x="8060" y="4157"/>
                        <a:pt x="8254" y="4277"/>
                      </a:cubicBezTo>
                      <a:cubicBezTo>
                        <a:pt x="8373" y="4470"/>
                        <a:pt x="8492" y="4589"/>
                        <a:pt x="8686" y="4709"/>
                      </a:cubicBezTo>
                      <a:cubicBezTo>
                        <a:pt x="9863" y="5885"/>
                        <a:pt x="10980" y="7077"/>
                        <a:pt x="12157" y="8254"/>
                      </a:cubicBezTo>
                      <a:cubicBezTo>
                        <a:pt x="12783" y="8805"/>
                        <a:pt x="13334" y="9431"/>
                        <a:pt x="13960" y="9982"/>
                      </a:cubicBezTo>
                      <a:cubicBezTo>
                        <a:pt x="14273" y="10236"/>
                        <a:pt x="14585" y="10548"/>
                        <a:pt x="14958" y="10802"/>
                      </a:cubicBezTo>
                      <a:cubicBezTo>
                        <a:pt x="15271" y="10980"/>
                        <a:pt x="15643" y="11234"/>
                        <a:pt x="16075" y="11353"/>
                      </a:cubicBezTo>
                      <a:cubicBezTo>
                        <a:pt x="16093" y="11370"/>
                        <a:pt x="16110" y="11378"/>
                        <a:pt x="16126" y="11378"/>
                      </a:cubicBezTo>
                      <a:cubicBezTo>
                        <a:pt x="16165" y="11378"/>
                        <a:pt x="16194" y="11335"/>
                        <a:pt x="16194" y="11293"/>
                      </a:cubicBezTo>
                      <a:cubicBezTo>
                        <a:pt x="16194" y="11293"/>
                        <a:pt x="16194" y="11234"/>
                        <a:pt x="16135" y="11174"/>
                      </a:cubicBezTo>
                      <a:cubicBezTo>
                        <a:pt x="15762" y="11040"/>
                        <a:pt x="15450" y="10802"/>
                        <a:pt x="15077" y="10548"/>
                      </a:cubicBezTo>
                      <a:cubicBezTo>
                        <a:pt x="14764" y="10295"/>
                        <a:pt x="14451" y="10057"/>
                        <a:pt x="14213" y="9744"/>
                      </a:cubicBezTo>
                      <a:cubicBezTo>
                        <a:pt x="13587" y="9178"/>
                        <a:pt x="13036" y="8567"/>
                        <a:pt x="12410" y="8001"/>
                      </a:cubicBezTo>
                      <a:cubicBezTo>
                        <a:pt x="11293" y="6764"/>
                        <a:pt x="10176" y="5588"/>
                        <a:pt x="8999" y="4396"/>
                      </a:cubicBezTo>
                      <a:cubicBezTo>
                        <a:pt x="8805" y="4277"/>
                        <a:pt x="8686" y="4157"/>
                        <a:pt x="8492" y="3964"/>
                      </a:cubicBezTo>
                      <a:cubicBezTo>
                        <a:pt x="8373" y="3845"/>
                        <a:pt x="8194" y="3725"/>
                        <a:pt x="8060" y="3591"/>
                      </a:cubicBezTo>
                      <a:cubicBezTo>
                        <a:pt x="7688" y="3278"/>
                        <a:pt x="7375" y="3040"/>
                        <a:pt x="7003" y="2787"/>
                      </a:cubicBezTo>
                      <a:cubicBezTo>
                        <a:pt x="6705" y="2534"/>
                        <a:pt x="6332" y="2355"/>
                        <a:pt x="5960" y="2161"/>
                      </a:cubicBezTo>
                      <a:cubicBezTo>
                        <a:pt x="5587" y="1923"/>
                        <a:pt x="5215" y="1729"/>
                        <a:pt x="4842" y="1550"/>
                      </a:cubicBezTo>
                      <a:cubicBezTo>
                        <a:pt x="3353" y="865"/>
                        <a:pt x="1729" y="299"/>
                        <a:pt x="120" y="1"/>
                      </a:cubicBezTo>
                      <a:close/>
                    </a:path>
                  </a:pathLst>
                </a:custGeom>
                <a:solidFill>
                  <a:srgbClr val="52231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6" name="Google Shape;2636;p19"/>
                <p:cNvSpPr/>
                <p:nvPr/>
              </p:nvSpPr>
              <p:spPr>
                <a:xfrm>
                  <a:off x="2712930" y="4490748"/>
                  <a:ext cx="112021" cy="122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1" h="3919" extrusionOk="0">
                      <a:moveTo>
                        <a:pt x="865" y="1"/>
                      </a:moveTo>
                      <a:cubicBezTo>
                        <a:pt x="805" y="1"/>
                        <a:pt x="746" y="75"/>
                        <a:pt x="805" y="135"/>
                      </a:cubicBezTo>
                      <a:cubicBezTo>
                        <a:pt x="865" y="448"/>
                        <a:pt x="1058" y="746"/>
                        <a:pt x="1178" y="1058"/>
                      </a:cubicBezTo>
                      <a:cubicBezTo>
                        <a:pt x="1356" y="1371"/>
                        <a:pt x="1550" y="1625"/>
                        <a:pt x="1803" y="1863"/>
                      </a:cubicBezTo>
                      <a:cubicBezTo>
                        <a:pt x="2081" y="2285"/>
                        <a:pt x="2426" y="2633"/>
                        <a:pt x="2812" y="2962"/>
                      </a:cubicBezTo>
                      <a:lnTo>
                        <a:pt x="2812" y="2962"/>
                      </a:lnTo>
                      <a:cubicBezTo>
                        <a:pt x="1833" y="3064"/>
                        <a:pt x="904" y="3309"/>
                        <a:pt x="60" y="3725"/>
                      </a:cubicBezTo>
                      <a:cubicBezTo>
                        <a:pt x="1" y="3725"/>
                        <a:pt x="1" y="3800"/>
                        <a:pt x="1" y="3859"/>
                      </a:cubicBezTo>
                      <a:cubicBezTo>
                        <a:pt x="1" y="3859"/>
                        <a:pt x="60" y="3919"/>
                        <a:pt x="120" y="3919"/>
                      </a:cubicBezTo>
                      <a:cubicBezTo>
                        <a:pt x="1178" y="3606"/>
                        <a:pt x="2235" y="3353"/>
                        <a:pt x="3353" y="3293"/>
                      </a:cubicBezTo>
                      <a:cubicBezTo>
                        <a:pt x="3412" y="3293"/>
                        <a:pt x="3472" y="3293"/>
                        <a:pt x="3472" y="3233"/>
                      </a:cubicBezTo>
                      <a:cubicBezTo>
                        <a:pt x="3591" y="3174"/>
                        <a:pt x="3591" y="3055"/>
                        <a:pt x="3472" y="2921"/>
                      </a:cubicBezTo>
                      <a:cubicBezTo>
                        <a:pt x="2980" y="2548"/>
                        <a:pt x="2474" y="2116"/>
                        <a:pt x="2042" y="1625"/>
                      </a:cubicBezTo>
                      <a:cubicBezTo>
                        <a:pt x="1863" y="1371"/>
                        <a:pt x="1669" y="1118"/>
                        <a:pt x="1490" y="880"/>
                      </a:cubicBezTo>
                      <a:cubicBezTo>
                        <a:pt x="1297" y="626"/>
                        <a:pt x="1118" y="373"/>
                        <a:pt x="984" y="75"/>
                      </a:cubicBezTo>
                      <a:cubicBezTo>
                        <a:pt x="924" y="1"/>
                        <a:pt x="924" y="1"/>
                        <a:pt x="865" y="1"/>
                      </a:cubicBezTo>
                      <a:close/>
                    </a:path>
                  </a:pathLst>
                </a:custGeom>
                <a:solidFill>
                  <a:srgbClr val="52231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7" name="Google Shape;2637;p19"/>
                <p:cNvSpPr/>
                <p:nvPr/>
              </p:nvSpPr>
              <p:spPr>
                <a:xfrm>
                  <a:off x="2799839" y="4529804"/>
                  <a:ext cx="118073" cy="137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5" h="4410" extrusionOk="0">
                      <a:moveTo>
                        <a:pt x="999" y="0"/>
                      </a:moveTo>
                      <a:cubicBezTo>
                        <a:pt x="939" y="0"/>
                        <a:pt x="939" y="60"/>
                        <a:pt x="939" y="119"/>
                      </a:cubicBezTo>
                      <a:cubicBezTo>
                        <a:pt x="1118" y="864"/>
                        <a:pt x="1490" y="1549"/>
                        <a:pt x="1922" y="2175"/>
                      </a:cubicBezTo>
                      <a:cubicBezTo>
                        <a:pt x="2228" y="2593"/>
                        <a:pt x="2555" y="3018"/>
                        <a:pt x="2907" y="3421"/>
                      </a:cubicBezTo>
                      <a:lnTo>
                        <a:pt x="2907" y="3421"/>
                      </a:lnTo>
                      <a:cubicBezTo>
                        <a:pt x="2830" y="3415"/>
                        <a:pt x="2750" y="3412"/>
                        <a:pt x="2667" y="3412"/>
                      </a:cubicBezTo>
                      <a:cubicBezTo>
                        <a:pt x="2580" y="3394"/>
                        <a:pt x="2491" y="3387"/>
                        <a:pt x="2402" y="3387"/>
                      </a:cubicBezTo>
                      <a:cubicBezTo>
                        <a:pt x="2186" y="3387"/>
                        <a:pt x="1965" y="3429"/>
                        <a:pt x="1744" y="3471"/>
                      </a:cubicBezTo>
                      <a:cubicBezTo>
                        <a:pt x="1118" y="3665"/>
                        <a:pt x="626" y="3903"/>
                        <a:pt x="60" y="4216"/>
                      </a:cubicBezTo>
                      <a:cubicBezTo>
                        <a:pt x="60" y="4216"/>
                        <a:pt x="1" y="4276"/>
                        <a:pt x="60" y="4335"/>
                      </a:cubicBezTo>
                      <a:cubicBezTo>
                        <a:pt x="60" y="4410"/>
                        <a:pt x="135" y="4410"/>
                        <a:pt x="194" y="4410"/>
                      </a:cubicBezTo>
                      <a:cubicBezTo>
                        <a:pt x="745" y="4157"/>
                        <a:pt x="1252" y="3963"/>
                        <a:pt x="1863" y="3844"/>
                      </a:cubicBezTo>
                      <a:cubicBezTo>
                        <a:pt x="2029" y="3804"/>
                        <a:pt x="2207" y="3785"/>
                        <a:pt x="2389" y="3785"/>
                      </a:cubicBezTo>
                      <a:cubicBezTo>
                        <a:pt x="2760" y="3785"/>
                        <a:pt x="3147" y="3867"/>
                        <a:pt x="3487" y="4037"/>
                      </a:cubicBezTo>
                      <a:cubicBezTo>
                        <a:pt x="3546" y="4037"/>
                        <a:pt x="3606" y="4037"/>
                        <a:pt x="3665" y="3963"/>
                      </a:cubicBezTo>
                      <a:cubicBezTo>
                        <a:pt x="3785" y="3903"/>
                        <a:pt x="3785" y="3784"/>
                        <a:pt x="3725" y="3665"/>
                      </a:cubicBezTo>
                      <a:cubicBezTo>
                        <a:pt x="3233" y="3099"/>
                        <a:pt x="2742" y="2548"/>
                        <a:pt x="2295" y="1981"/>
                      </a:cubicBezTo>
                      <a:cubicBezTo>
                        <a:pt x="1803" y="1356"/>
                        <a:pt x="1431" y="745"/>
                        <a:pt x="1118" y="60"/>
                      </a:cubicBezTo>
                      <a:cubicBezTo>
                        <a:pt x="1118" y="0"/>
                        <a:pt x="1058" y="0"/>
                        <a:pt x="999" y="0"/>
                      </a:cubicBezTo>
                      <a:close/>
                    </a:path>
                  </a:pathLst>
                </a:custGeom>
                <a:solidFill>
                  <a:srgbClr val="52231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8" name="Google Shape;2638;p19"/>
                <p:cNvSpPr/>
                <p:nvPr/>
              </p:nvSpPr>
              <p:spPr>
                <a:xfrm>
                  <a:off x="2856083" y="4546993"/>
                  <a:ext cx="149206" cy="187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3" h="6019" extrusionOk="0">
                      <a:moveTo>
                        <a:pt x="2116" y="0"/>
                      </a:moveTo>
                      <a:cubicBezTo>
                        <a:pt x="2056" y="0"/>
                        <a:pt x="1982" y="60"/>
                        <a:pt x="1982" y="134"/>
                      </a:cubicBezTo>
                      <a:cubicBezTo>
                        <a:pt x="2116" y="1177"/>
                        <a:pt x="2354" y="2175"/>
                        <a:pt x="2801" y="3173"/>
                      </a:cubicBezTo>
                      <a:cubicBezTo>
                        <a:pt x="2980" y="3665"/>
                        <a:pt x="3233" y="4157"/>
                        <a:pt x="3471" y="4604"/>
                      </a:cubicBezTo>
                      <a:cubicBezTo>
                        <a:pt x="3627" y="4907"/>
                        <a:pt x="3806" y="5187"/>
                        <a:pt x="3994" y="5459"/>
                      </a:cubicBezTo>
                      <a:lnTo>
                        <a:pt x="3994" y="5459"/>
                      </a:lnTo>
                      <a:cubicBezTo>
                        <a:pt x="3820" y="5417"/>
                        <a:pt x="3645" y="5376"/>
                        <a:pt x="3471" y="5349"/>
                      </a:cubicBezTo>
                      <a:cubicBezTo>
                        <a:pt x="3099" y="5274"/>
                        <a:pt x="2726" y="5274"/>
                        <a:pt x="2354" y="5274"/>
                      </a:cubicBezTo>
                      <a:cubicBezTo>
                        <a:pt x="1982" y="5274"/>
                        <a:pt x="1609" y="5274"/>
                        <a:pt x="1177" y="5349"/>
                      </a:cubicBezTo>
                      <a:cubicBezTo>
                        <a:pt x="805" y="5408"/>
                        <a:pt x="432" y="5468"/>
                        <a:pt x="119" y="5587"/>
                      </a:cubicBezTo>
                      <a:cubicBezTo>
                        <a:pt x="60" y="5587"/>
                        <a:pt x="0" y="5646"/>
                        <a:pt x="60" y="5721"/>
                      </a:cubicBezTo>
                      <a:cubicBezTo>
                        <a:pt x="60" y="5781"/>
                        <a:pt x="119" y="5781"/>
                        <a:pt x="119" y="5781"/>
                      </a:cubicBezTo>
                      <a:cubicBezTo>
                        <a:pt x="492" y="5721"/>
                        <a:pt x="864" y="5646"/>
                        <a:pt x="1237" y="5646"/>
                      </a:cubicBezTo>
                      <a:cubicBezTo>
                        <a:pt x="1423" y="5617"/>
                        <a:pt x="1609" y="5602"/>
                        <a:pt x="1795" y="5602"/>
                      </a:cubicBezTo>
                      <a:cubicBezTo>
                        <a:pt x="1982" y="5602"/>
                        <a:pt x="2168" y="5617"/>
                        <a:pt x="2354" y="5646"/>
                      </a:cubicBezTo>
                      <a:cubicBezTo>
                        <a:pt x="2726" y="5646"/>
                        <a:pt x="3039" y="5721"/>
                        <a:pt x="3412" y="5781"/>
                      </a:cubicBezTo>
                      <a:cubicBezTo>
                        <a:pt x="3784" y="5840"/>
                        <a:pt x="4157" y="5900"/>
                        <a:pt x="4469" y="6019"/>
                      </a:cubicBezTo>
                      <a:cubicBezTo>
                        <a:pt x="4529" y="6019"/>
                        <a:pt x="4589" y="6019"/>
                        <a:pt x="4663" y="5959"/>
                      </a:cubicBezTo>
                      <a:cubicBezTo>
                        <a:pt x="4782" y="5900"/>
                        <a:pt x="4782" y="5781"/>
                        <a:pt x="4723" y="5721"/>
                      </a:cubicBezTo>
                      <a:cubicBezTo>
                        <a:pt x="4410" y="5274"/>
                        <a:pt x="4097" y="4842"/>
                        <a:pt x="3844" y="4410"/>
                      </a:cubicBezTo>
                      <a:cubicBezTo>
                        <a:pt x="3605" y="3978"/>
                        <a:pt x="3352" y="3486"/>
                        <a:pt x="3173" y="3039"/>
                      </a:cubicBezTo>
                      <a:cubicBezTo>
                        <a:pt x="2726" y="2056"/>
                        <a:pt x="2428" y="1058"/>
                        <a:pt x="2175" y="60"/>
                      </a:cubicBezTo>
                      <a:cubicBezTo>
                        <a:pt x="2175" y="0"/>
                        <a:pt x="2175" y="0"/>
                        <a:pt x="2116" y="0"/>
                      </a:cubicBezTo>
                      <a:close/>
                    </a:path>
                  </a:pathLst>
                </a:custGeom>
                <a:solidFill>
                  <a:srgbClr val="52231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39" name="Google Shape;2639;p19"/>
              <p:cNvSpPr/>
              <p:nvPr/>
            </p:nvSpPr>
            <p:spPr>
              <a:xfrm>
                <a:off x="3156579" y="4550072"/>
                <a:ext cx="142842" cy="210379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19"/>
              <p:cNvSpPr/>
              <p:nvPr/>
            </p:nvSpPr>
            <p:spPr>
              <a:xfrm>
                <a:off x="3253190" y="4585384"/>
                <a:ext cx="52938" cy="12896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19"/>
              <p:cNvSpPr/>
              <p:nvPr/>
            </p:nvSpPr>
            <p:spPr>
              <a:xfrm>
                <a:off x="3314613" y="4581267"/>
                <a:ext cx="37465" cy="96549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19"/>
              <p:cNvSpPr/>
              <p:nvPr/>
            </p:nvSpPr>
            <p:spPr>
              <a:xfrm flipH="1">
                <a:off x="5688572" y="4647631"/>
                <a:ext cx="104378" cy="153713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19"/>
              <p:cNvSpPr/>
              <p:nvPr/>
            </p:nvSpPr>
            <p:spPr>
              <a:xfrm flipH="1">
                <a:off x="5683674" y="4673433"/>
                <a:ext cx="38683" cy="94224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19"/>
              <p:cNvSpPr/>
              <p:nvPr/>
            </p:nvSpPr>
            <p:spPr>
              <a:xfrm flipH="1">
                <a:off x="5650099" y="4670424"/>
                <a:ext cx="27377" cy="70543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19"/>
              <p:cNvSpPr/>
              <p:nvPr/>
            </p:nvSpPr>
            <p:spPr>
              <a:xfrm>
                <a:off x="4410612" y="4505019"/>
                <a:ext cx="104378" cy="153713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19"/>
              <p:cNvSpPr/>
              <p:nvPr/>
            </p:nvSpPr>
            <p:spPr>
              <a:xfrm>
                <a:off x="4481205" y="4530821"/>
                <a:ext cx="38683" cy="94224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19"/>
              <p:cNvSpPr/>
              <p:nvPr/>
            </p:nvSpPr>
            <p:spPr>
              <a:xfrm>
                <a:off x="4526086" y="4527812"/>
                <a:ext cx="27377" cy="70543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48" name="Google Shape;2648;p19"/>
            <p:cNvGrpSpPr/>
            <p:nvPr/>
          </p:nvGrpSpPr>
          <p:grpSpPr>
            <a:xfrm>
              <a:off x="753978" y="3481216"/>
              <a:ext cx="251405" cy="404488"/>
              <a:chOff x="906350" y="3833300"/>
              <a:chExt cx="174575" cy="280875"/>
            </a:xfrm>
          </p:grpSpPr>
          <p:sp>
            <p:nvSpPr>
              <p:cNvPr id="2649" name="Google Shape;2649;p19"/>
              <p:cNvSpPr/>
              <p:nvPr/>
            </p:nvSpPr>
            <p:spPr>
              <a:xfrm>
                <a:off x="906350" y="3833300"/>
                <a:ext cx="16072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6429" h="8689" extrusionOk="0">
                    <a:moveTo>
                      <a:pt x="2354" y="1"/>
                    </a:moveTo>
                    <a:cubicBezTo>
                      <a:pt x="1072" y="1"/>
                      <a:pt x="0" y="2377"/>
                      <a:pt x="219" y="4590"/>
                    </a:cubicBezTo>
                    <a:cubicBezTo>
                      <a:pt x="472" y="7018"/>
                      <a:pt x="3824" y="8627"/>
                      <a:pt x="4509" y="8687"/>
                    </a:cubicBezTo>
                    <a:cubicBezTo>
                      <a:pt x="4521" y="8688"/>
                      <a:pt x="4534" y="8689"/>
                      <a:pt x="4547" y="8689"/>
                    </a:cubicBezTo>
                    <a:cubicBezTo>
                      <a:pt x="5069" y="8689"/>
                      <a:pt x="6428" y="7511"/>
                      <a:pt x="6312" y="5156"/>
                    </a:cubicBezTo>
                    <a:cubicBezTo>
                      <a:pt x="6178" y="2668"/>
                      <a:pt x="4077" y="553"/>
                      <a:pt x="2707" y="61"/>
                    </a:cubicBezTo>
                    <a:cubicBezTo>
                      <a:pt x="2588" y="20"/>
                      <a:pt x="2470" y="1"/>
                      <a:pt x="23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19"/>
              <p:cNvSpPr/>
              <p:nvPr/>
            </p:nvSpPr>
            <p:spPr>
              <a:xfrm>
                <a:off x="961725" y="3867225"/>
                <a:ext cx="119200" cy="246950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9878" extrusionOk="0">
                    <a:moveTo>
                      <a:pt x="179" y="0"/>
                    </a:moveTo>
                    <a:cubicBezTo>
                      <a:pt x="60" y="75"/>
                      <a:pt x="0" y="134"/>
                      <a:pt x="0" y="254"/>
                    </a:cubicBezTo>
                    <a:cubicBezTo>
                      <a:pt x="0" y="254"/>
                      <a:pt x="60" y="373"/>
                      <a:pt x="60" y="686"/>
                    </a:cubicBezTo>
                    <a:cubicBezTo>
                      <a:pt x="119" y="820"/>
                      <a:pt x="119" y="998"/>
                      <a:pt x="179" y="1192"/>
                    </a:cubicBezTo>
                    <a:cubicBezTo>
                      <a:pt x="179" y="1430"/>
                      <a:pt x="239" y="1624"/>
                      <a:pt x="298" y="1862"/>
                    </a:cubicBezTo>
                    <a:cubicBezTo>
                      <a:pt x="298" y="2116"/>
                      <a:pt x="373" y="2429"/>
                      <a:pt x="432" y="2682"/>
                    </a:cubicBezTo>
                    <a:cubicBezTo>
                      <a:pt x="492" y="2980"/>
                      <a:pt x="551" y="3293"/>
                      <a:pt x="671" y="3605"/>
                    </a:cubicBezTo>
                    <a:cubicBezTo>
                      <a:pt x="745" y="3918"/>
                      <a:pt x="864" y="4231"/>
                      <a:pt x="924" y="4544"/>
                    </a:cubicBezTo>
                    <a:cubicBezTo>
                      <a:pt x="1043" y="4842"/>
                      <a:pt x="1117" y="5155"/>
                      <a:pt x="1237" y="5468"/>
                    </a:cubicBezTo>
                    <a:cubicBezTo>
                      <a:pt x="1415" y="5780"/>
                      <a:pt x="1490" y="6153"/>
                      <a:pt x="1669" y="6406"/>
                    </a:cubicBezTo>
                    <a:cubicBezTo>
                      <a:pt x="1788" y="6704"/>
                      <a:pt x="1982" y="7017"/>
                      <a:pt x="2101" y="7330"/>
                    </a:cubicBezTo>
                    <a:cubicBezTo>
                      <a:pt x="2294" y="7583"/>
                      <a:pt x="2473" y="7821"/>
                      <a:pt x="2607" y="8075"/>
                    </a:cubicBezTo>
                    <a:cubicBezTo>
                      <a:pt x="2726" y="8194"/>
                      <a:pt x="2786" y="8328"/>
                      <a:pt x="2905" y="8447"/>
                    </a:cubicBezTo>
                    <a:cubicBezTo>
                      <a:pt x="2980" y="8566"/>
                      <a:pt x="3099" y="8641"/>
                      <a:pt x="3158" y="8760"/>
                    </a:cubicBezTo>
                    <a:cubicBezTo>
                      <a:pt x="3352" y="8939"/>
                      <a:pt x="3531" y="9073"/>
                      <a:pt x="3650" y="9252"/>
                    </a:cubicBezTo>
                    <a:cubicBezTo>
                      <a:pt x="3844" y="9386"/>
                      <a:pt x="3963" y="9505"/>
                      <a:pt x="4097" y="9564"/>
                    </a:cubicBezTo>
                    <a:cubicBezTo>
                      <a:pt x="4216" y="9684"/>
                      <a:pt x="4335" y="9758"/>
                      <a:pt x="4395" y="9758"/>
                    </a:cubicBezTo>
                    <a:cubicBezTo>
                      <a:pt x="4469" y="9818"/>
                      <a:pt x="4469" y="9877"/>
                      <a:pt x="4469" y="9877"/>
                    </a:cubicBezTo>
                    <a:cubicBezTo>
                      <a:pt x="4589" y="9877"/>
                      <a:pt x="4648" y="9877"/>
                      <a:pt x="4708" y="9818"/>
                    </a:cubicBezTo>
                    <a:cubicBezTo>
                      <a:pt x="4767" y="9758"/>
                      <a:pt x="4767" y="9624"/>
                      <a:pt x="4708" y="9564"/>
                    </a:cubicBezTo>
                    <a:cubicBezTo>
                      <a:pt x="4708" y="9564"/>
                      <a:pt x="4589" y="9445"/>
                      <a:pt x="4335" y="9252"/>
                    </a:cubicBezTo>
                    <a:lnTo>
                      <a:pt x="3963" y="8879"/>
                    </a:lnTo>
                    <a:cubicBezTo>
                      <a:pt x="3844" y="8760"/>
                      <a:pt x="3725" y="8566"/>
                      <a:pt x="3590" y="8388"/>
                    </a:cubicBezTo>
                    <a:cubicBezTo>
                      <a:pt x="3471" y="8328"/>
                      <a:pt x="3412" y="8194"/>
                      <a:pt x="3352" y="8075"/>
                    </a:cubicBezTo>
                    <a:cubicBezTo>
                      <a:pt x="3278" y="8015"/>
                      <a:pt x="3158" y="7896"/>
                      <a:pt x="3099" y="7762"/>
                    </a:cubicBezTo>
                    <a:cubicBezTo>
                      <a:pt x="2980" y="7523"/>
                      <a:pt x="2786" y="7270"/>
                      <a:pt x="2667" y="7017"/>
                    </a:cubicBezTo>
                    <a:cubicBezTo>
                      <a:pt x="2533" y="6704"/>
                      <a:pt x="2354" y="6466"/>
                      <a:pt x="2235" y="6153"/>
                    </a:cubicBezTo>
                    <a:cubicBezTo>
                      <a:pt x="2101" y="5840"/>
                      <a:pt x="1982" y="5527"/>
                      <a:pt x="1862" y="5289"/>
                    </a:cubicBezTo>
                    <a:cubicBezTo>
                      <a:pt x="1788" y="4976"/>
                      <a:pt x="1669" y="4663"/>
                      <a:pt x="1550" y="4350"/>
                    </a:cubicBezTo>
                    <a:cubicBezTo>
                      <a:pt x="1415" y="4037"/>
                      <a:pt x="1356" y="3725"/>
                      <a:pt x="1237" y="3427"/>
                    </a:cubicBezTo>
                    <a:cubicBezTo>
                      <a:pt x="1177" y="3114"/>
                      <a:pt x="1117" y="2801"/>
                      <a:pt x="983" y="2548"/>
                    </a:cubicBezTo>
                    <a:cubicBezTo>
                      <a:pt x="924" y="2309"/>
                      <a:pt x="864" y="1997"/>
                      <a:pt x="805" y="1803"/>
                    </a:cubicBezTo>
                    <a:cubicBezTo>
                      <a:pt x="671" y="1311"/>
                      <a:pt x="551" y="879"/>
                      <a:pt x="492" y="626"/>
                    </a:cubicBezTo>
                    <a:cubicBezTo>
                      <a:pt x="432" y="313"/>
                      <a:pt x="373" y="134"/>
                      <a:pt x="373" y="134"/>
                    </a:cubicBezTo>
                    <a:cubicBezTo>
                      <a:pt x="373" y="75"/>
                      <a:pt x="239" y="0"/>
                      <a:pt x="179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51" name="Google Shape;2651;p19"/>
            <p:cNvGrpSpPr/>
            <p:nvPr/>
          </p:nvGrpSpPr>
          <p:grpSpPr>
            <a:xfrm>
              <a:off x="8329618" y="4195730"/>
              <a:ext cx="162775" cy="205173"/>
              <a:chOff x="1014225" y="4195075"/>
              <a:chExt cx="85325" cy="107550"/>
            </a:xfrm>
          </p:grpSpPr>
          <p:sp>
            <p:nvSpPr>
              <p:cNvPr id="2652" name="Google Shape;2652;p19"/>
              <p:cNvSpPr/>
              <p:nvPr/>
            </p:nvSpPr>
            <p:spPr>
              <a:xfrm>
                <a:off x="1014225" y="4232725"/>
                <a:ext cx="49925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2796" extrusionOk="0">
                    <a:moveTo>
                      <a:pt x="489" y="0"/>
                    </a:moveTo>
                    <a:cubicBezTo>
                      <a:pt x="425" y="0"/>
                      <a:pt x="363" y="15"/>
                      <a:pt x="314" y="39"/>
                    </a:cubicBezTo>
                    <a:cubicBezTo>
                      <a:pt x="135" y="99"/>
                      <a:pt x="60" y="159"/>
                      <a:pt x="60" y="278"/>
                    </a:cubicBezTo>
                    <a:cubicBezTo>
                      <a:pt x="1" y="412"/>
                      <a:pt x="1" y="591"/>
                      <a:pt x="60" y="725"/>
                    </a:cubicBezTo>
                    <a:cubicBezTo>
                      <a:pt x="314" y="1023"/>
                      <a:pt x="567" y="1276"/>
                      <a:pt x="805" y="1589"/>
                    </a:cubicBezTo>
                    <a:cubicBezTo>
                      <a:pt x="1058" y="1902"/>
                      <a:pt x="1178" y="2334"/>
                      <a:pt x="1371" y="2706"/>
                    </a:cubicBezTo>
                    <a:cubicBezTo>
                      <a:pt x="1401" y="2766"/>
                      <a:pt x="1464" y="2795"/>
                      <a:pt x="1520" y="2795"/>
                    </a:cubicBezTo>
                    <a:cubicBezTo>
                      <a:pt x="1576" y="2795"/>
                      <a:pt x="1625" y="2766"/>
                      <a:pt x="1625" y="2706"/>
                    </a:cubicBezTo>
                    <a:cubicBezTo>
                      <a:pt x="1997" y="1842"/>
                      <a:pt x="1371" y="650"/>
                      <a:pt x="746" y="99"/>
                    </a:cubicBezTo>
                    <a:cubicBezTo>
                      <a:pt x="676" y="29"/>
                      <a:pt x="580" y="0"/>
                      <a:pt x="4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19"/>
              <p:cNvSpPr/>
              <p:nvPr/>
            </p:nvSpPr>
            <p:spPr>
              <a:xfrm>
                <a:off x="1027175" y="4195075"/>
                <a:ext cx="4780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2902" extrusionOk="0">
                    <a:moveTo>
                      <a:pt x="579" y="1"/>
                    </a:moveTo>
                    <a:cubicBezTo>
                      <a:pt x="303" y="1"/>
                      <a:pt x="0" y="261"/>
                      <a:pt x="168" y="547"/>
                    </a:cubicBezTo>
                    <a:cubicBezTo>
                      <a:pt x="481" y="1039"/>
                      <a:pt x="794" y="1545"/>
                      <a:pt x="1107" y="2037"/>
                    </a:cubicBezTo>
                    <a:cubicBezTo>
                      <a:pt x="1226" y="2231"/>
                      <a:pt x="1405" y="2469"/>
                      <a:pt x="1539" y="2722"/>
                    </a:cubicBezTo>
                    <a:cubicBezTo>
                      <a:pt x="1658" y="2782"/>
                      <a:pt x="1777" y="2782"/>
                      <a:pt x="1851" y="2901"/>
                    </a:cubicBezTo>
                    <a:lnTo>
                      <a:pt x="1911" y="2841"/>
                    </a:lnTo>
                    <a:lnTo>
                      <a:pt x="1851" y="2841"/>
                    </a:lnTo>
                    <a:cubicBezTo>
                      <a:pt x="1851" y="2782"/>
                      <a:pt x="1911" y="2603"/>
                      <a:pt x="1911" y="2529"/>
                    </a:cubicBezTo>
                    <a:cubicBezTo>
                      <a:pt x="1777" y="2290"/>
                      <a:pt x="1658" y="2037"/>
                      <a:pt x="1598" y="1724"/>
                    </a:cubicBezTo>
                    <a:cubicBezTo>
                      <a:pt x="1345" y="1233"/>
                      <a:pt x="1166" y="741"/>
                      <a:pt x="913" y="234"/>
                    </a:cubicBezTo>
                    <a:cubicBezTo>
                      <a:pt x="853" y="68"/>
                      <a:pt x="719" y="1"/>
                      <a:pt x="5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19"/>
              <p:cNvSpPr/>
              <p:nvPr/>
            </p:nvSpPr>
            <p:spPr>
              <a:xfrm>
                <a:off x="1070100" y="4196775"/>
                <a:ext cx="29450" cy="7717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3087" extrusionOk="0">
                    <a:moveTo>
                      <a:pt x="381" y="1"/>
                    </a:moveTo>
                    <a:cubicBezTo>
                      <a:pt x="226" y="1"/>
                      <a:pt x="115" y="114"/>
                      <a:pt x="60" y="300"/>
                    </a:cubicBezTo>
                    <a:cubicBezTo>
                      <a:pt x="0" y="673"/>
                      <a:pt x="373" y="1224"/>
                      <a:pt x="507" y="1597"/>
                    </a:cubicBezTo>
                    <a:cubicBezTo>
                      <a:pt x="686" y="2088"/>
                      <a:pt x="686" y="2595"/>
                      <a:pt x="805" y="3086"/>
                    </a:cubicBezTo>
                    <a:lnTo>
                      <a:pt x="879" y="3086"/>
                    </a:lnTo>
                    <a:cubicBezTo>
                      <a:pt x="1177" y="2714"/>
                      <a:pt x="1177" y="2029"/>
                      <a:pt x="1177" y="1597"/>
                    </a:cubicBezTo>
                    <a:cubicBezTo>
                      <a:pt x="1118" y="1105"/>
                      <a:pt x="1118" y="166"/>
                      <a:pt x="566" y="47"/>
                    </a:cubicBezTo>
                    <a:cubicBezTo>
                      <a:pt x="499" y="16"/>
                      <a:pt x="437" y="1"/>
                      <a:pt x="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55" name="Google Shape;2655;p19"/>
            <p:cNvGrpSpPr/>
            <p:nvPr/>
          </p:nvGrpSpPr>
          <p:grpSpPr>
            <a:xfrm rot="867187">
              <a:off x="4483934" y="4248952"/>
              <a:ext cx="471923" cy="357443"/>
              <a:chOff x="1183325" y="4056800"/>
              <a:chExt cx="471900" cy="357425"/>
            </a:xfrm>
          </p:grpSpPr>
          <p:sp>
            <p:nvSpPr>
              <p:cNvPr id="2656" name="Google Shape;2656;p19"/>
              <p:cNvSpPr/>
              <p:nvPr/>
            </p:nvSpPr>
            <p:spPr>
              <a:xfrm>
                <a:off x="1183325" y="4056800"/>
                <a:ext cx="402250" cy="288275"/>
              </a:xfrm>
              <a:custGeom>
                <a:avLst/>
                <a:gdLst/>
                <a:ahLst/>
                <a:cxnLst/>
                <a:rect l="l" t="t" r="r" b="b"/>
                <a:pathLst>
                  <a:path w="16090" h="11531" extrusionOk="0">
                    <a:moveTo>
                      <a:pt x="5661" y="0"/>
                    </a:moveTo>
                    <a:cubicBezTo>
                      <a:pt x="3173" y="60"/>
                      <a:pt x="3233" y="1862"/>
                      <a:pt x="2429" y="1862"/>
                    </a:cubicBezTo>
                    <a:cubicBezTo>
                      <a:pt x="2059" y="1862"/>
                      <a:pt x="1636" y="1755"/>
                      <a:pt x="1262" y="1755"/>
                    </a:cubicBezTo>
                    <a:cubicBezTo>
                      <a:pt x="822" y="1755"/>
                      <a:pt x="450" y="1903"/>
                      <a:pt x="313" y="2548"/>
                    </a:cubicBezTo>
                    <a:cubicBezTo>
                      <a:pt x="0" y="3784"/>
                      <a:pt x="4231" y="6391"/>
                      <a:pt x="5900" y="6570"/>
                    </a:cubicBezTo>
                    <a:cubicBezTo>
                      <a:pt x="5900" y="6570"/>
                      <a:pt x="5155" y="7687"/>
                      <a:pt x="6466" y="9177"/>
                    </a:cubicBezTo>
                    <a:cubicBezTo>
                      <a:pt x="7018" y="9811"/>
                      <a:pt x="7629" y="9951"/>
                      <a:pt x="8225" y="9951"/>
                    </a:cubicBezTo>
                    <a:cubicBezTo>
                      <a:pt x="8696" y="9951"/>
                      <a:pt x="9158" y="9864"/>
                      <a:pt x="9573" y="9864"/>
                    </a:cubicBezTo>
                    <a:cubicBezTo>
                      <a:pt x="9866" y="9864"/>
                      <a:pt x="10135" y="9907"/>
                      <a:pt x="10369" y="10056"/>
                    </a:cubicBezTo>
                    <a:cubicBezTo>
                      <a:pt x="11113" y="10511"/>
                      <a:pt x="13101" y="11531"/>
                      <a:pt x="14397" y="11531"/>
                    </a:cubicBezTo>
                    <a:cubicBezTo>
                      <a:pt x="14839" y="11531"/>
                      <a:pt x="15200" y="11413"/>
                      <a:pt x="15404" y="11114"/>
                    </a:cubicBezTo>
                    <a:cubicBezTo>
                      <a:pt x="16090" y="10115"/>
                      <a:pt x="13542" y="2920"/>
                      <a:pt x="11307" y="2175"/>
                    </a:cubicBezTo>
                    <a:cubicBezTo>
                      <a:pt x="10571" y="1930"/>
                      <a:pt x="10084" y="1859"/>
                      <a:pt x="9739" y="1859"/>
                    </a:cubicBezTo>
                    <a:cubicBezTo>
                      <a:pt x="9270" y="1859"/>
                      <a:pt x="9065" y="1990"/>
                      <a:pt x="8854" y="1990"/>
                    </a:cubicBezTo>
                    <a:cubicBezTo>
                      <a:pt x="8751" y="1990"/>
                      <a:pt x="8646" y="1958"/>
                      <a:pt x="8507" y="1862"/>
                    </a:cubicBezTo>
                    <a:cubicBezTo>
                      <a:pt x="7821" y="1430"/>
                      <a:pt x="8075" y="0"/>
                      <a:pt x="56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19"/>
              <p:cNvSpPr/>
              <p:nvPr/>
            </p:nvSpPr>
            <p:spPr>
              <a:xfrm>
                <a:off x="1250350" y="4129775"/>
                <a:ext cx="404875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16195" h="11378" extrusionOk="0">
                    <a:moveTo>
                      <a:pt x="120" y="1"/>
                    </a:moveTo>
                    <a:cubicBezTo>
                      <a:pt x="60" y="1"/>
                      <a:pt x="1" y="1"/>
                      <a:pt x="1" y="61"/>
                    </a:cubicBezTo>
                    <a:cubicBezTo>
                      <a:pt x="1" y="120"/>
                      <a:pt x="1" y="180"/>
                      <a:pt x="60" y="180"/>
                    </a:cubicBezTo>
                    <a:cubicBezTo>
                      <a:pt x="865" y="373"/>
                      <a:pt x="1669" y="612"/>
                      <a:pt x="2414" y="925"/>
                    </a:cubicBezTo>
                    <a:cubicBezTo>
                      <a:pt x="3219" y="1237"/>
                      <a:pt x="3964" y="1550"/>
                      <a:pt x="4649" y="1923"/>
                    </a:cubicBezTo>
                    <a:lnTo>
                      <a:pt x="5766" y="2474"/>
                    </a:lnTo>
                    <a:cubicBezTo>
                      <a:pt x="6079" y="2727"/>
                      <a:pt x="6451" y="2906"/>
                      <a:pt x="6824" y="3159"/>
                    </a:cubicBezTo>
                    <a:cubicBezTo>
                      <a:pt x="7137" y="3412"/>
                      <a:pt x="7450" y="3651"/>
                      <a:pt x="7748" y="3904"/>
                    </a:cubicBezTo>
                    <a:cubicBezTo>
                      <a:pt x="7941" y="4023"/>
                      <a:pt x="8060" y="4157"/>
                      <a:pt x="8254" y="4277"/>
                    </a:cubicBezTo>
                    <a:cubicBezTo>
                      <a:pt x="8373" y="4470"/>
                      <a:pt x="8492" y="4589"/>
                      <a:pt x="8686" y="4709"/>
                    </a:cubicBezTo>
                    <a:cubicBezTo>
                      <a:pt x="9863" y="5885"/>
                      <a:pt x="10980" y="7077"/>
                      <a:pt x="12157" y="8254"/>
                    </a:cubicBezTo>
                    <a:cubicBezTo>
                      <a:pt x="12783" y="8805"/>
                      <a:pt x="13334" y="9431"/>
                      <a:pt x="13960" y="9982"/>
                    </a:cubicBezTo>
                    <a:cubicBezTo>
                      <a:pt x="14273" y="10236"/>
                      <a:pt x="14585" y="10548"/>
                      <a:pt x="14958" y="10802"/>
                    </a:cubicBezTo>
                    <a:cubicBezTo>
                      <a:pt x="15271" y="10980"/>
                      <a:pt x="15643" y="11234"/>
                      <a:pt x="16075" y="11353"/>
                    </a:cubicBezTo>
                    <a:cubicBezTo>
                      <a:pt x="16093" y="11370"/>
                      <a:pt x="16110" y="11378"/>
                      <a:pt x="16126" y="11378"/>
                    </a:cubicBezTo>
                    <a:cubicBezTo>
                      <a:pt x="16165" y="11378"/>
                      <a:pt x="16194" y="11335"/>
                      <a:pt x="16194" y="11293"/>
                    </a:cubicBezTo>
                    <a:cubicBezTo>
                      <a:pt x="16194" y="11293"/>
                      <a:pt x="16194" y="11234"/>
                      <a:pt x="16135" y="11174"/>
                    </a:cubicBezTo>
                    <a:cubicBezTo>
                      <a:pt x="15762" y="11040"/>
                      <a:pt x="15450" y="10802"/>
                      <a:pt x="15077" y="10548"/>
                    </a:cubicBezTo>
                    <a:cubicBezTo>
                      <a:pt x="14764" y="10295"/>
                      <a:pt x="14451" y="10057"/>
                      <a:pt x="14213" y="9744"/>
                    </a:cubicBezTo>
                    <a:cubicBezTo>
                      <a:pt x="13587" y="9178"/>
                      <a:pt x="13036" y="8567"/>
                      <a:pt x="12410" y="8001"/>
                    </a:cubicBezTo>
                    <a:cubicBezTo>
                      <a:pt x="11293" y="6764"/>
                      <a:pt x="10176" y="5588"/>
                      <a:pt x="8999" y="4396"/>
                    </a:cubicBezTo>
                    <a:cubicBezTo>
                      <a:pt x="8805" y="4277"/>
                      <a:pt x="8686" y="4157"/>
                      <a:pt x="8492" y="3964"/>
                    </a:cubicBezTo>
                    <a:cubicBezTo>
                      <a:pt x="8373" y="3845"/>
                      <a:pt x="8194" y="3725"/>
                      <a:pt x="8060" y="3591"/>
                    </a:cubicBezTo>
                    <a:cubicBezTo>
                      <a:pt x="7688" y="3278"/>
                      <a:pt x="7375" y="3040"/>
                      <a:pt x="7003" y="2787"/>
                    </a:cubicBezTo>
                    <a:cubicBezTo>
                      <a:pt x="6705" y="2534"/>
                      <a:pt x="6332" y="2355"/>
                      <a:pt x="5960" y="2161"/>
                    </a:cubicBezTo>
                    <a:cubicBezTo>
                      <a:pt x="5587" y="1923"/>
                      <a:pt x="5215" y="1729"/>
                      <a:pt x="4842" y="1550"/>
                    </a:cubicBezTo>
                    <a:cubicBezTo>
                      <a:pt x="3353" y="865"/>
                      <a:pt x="1729" y="299"/>
                      <a:pt x="12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19"/>
              <p:cNvSpPr/>
              <p:nvPr/>
            </p:nvSpPr>
            <p:spPr>
              <a:xfrm>
                <a:off x="1279775" y="4090675"/>
                <a:ext cx="89775" cy="97975"/>
              </a:xfrm>
              <a:custGeom>
                <a:avLst/>
                <a:gdLst/>
                <a:ahLst/>
                <a:cxnLst/>
                <a:rect l="l" t="t" r="r" b="b"/>
                <a:pathLst>
                  <a:path w="3591" h="3919" extrusionOk="0">
                    <a:moveTo>
                      <a:pt x="865" y="1"/>
                    </a:moveTo>
                    <a:cubicBezTo>
                      <a:pt x="805" y="1"/>
                      <a:pt x="746" y="75"/>
                      <a:pt x="805" y="135"/>
                    </a:cubicBezTo>
                    <a:cubicBezTo>
                      <a:pt x="865" y="448"/>
                      <a:pt x="1058" y="746"/>
                      <a:pt x="1178" y="1058"/>
                    </a:cubicBezTo>
                    <a:cubicBezTo>
                      <a:pt x="1356" y="1371"/>
                      <a:pt x="1550" y="1625"/>
                      <a:pt x="1803" y="1863"/>
                    </a:cubicBezTo>
                    <a:cubicBezTo>
                      <a:pt x="2081" y="2285"/>
                      <a:pt x="2426" y="2633"/>
                      <a:pt x="2812" y="2962"/>
                    </a:cubicBezTo>
                    <a:lnTo>
                      <a:pt x="2812" y="2962"/>
                    </a:lnTo>
                    <a:cubicBezTo>
                      <a:pt x="1833" y="3064"/>
                      <a:pt x="904" y="3309"/>
                      <a:pt x="60" y="3725"/>
                    </a:cubicBezTo>
                    <a:cubicBezTo>
                      <a:pt x="1" y="3725"/>
                      <a:pt x="1" y="3800"/>
                      <a:pt x="1" y="3859"/>
                    </a:cubicBezTo>
                    <a:cubicBezTo>
                      <a:pt x="1" y="3859"/>
                      <a:pt x="60" y="3919"/>
                      <a:pt x="120" y="3919"/>
                    </a:cubicBezTo>
                    <a:cubicBezTo>
                      <a:pt x="1178" y="3606"/>
                      <a:pt x="2235" y="3353"/>
                      <a:pt x="3353" y="3293"/>
                    </a:cubicBezTo>
                    <a:cubicBezTo>
                      <a:pt x="3412" y="3293"/>
                      <a:pt x="3472" y="3293"/>
                      <a:pt x="3472" y="3233"/>
                    </a:cubicBezTo>
                    <a:cubicBezTo>
                      <a:pt x="3591" y="3174"/>
                      <a:pt x="3591" y="3055"/>
                      <a:pt x="3472" y="2921"/>
                    </a:cubicBezTo>
                    <a:cubicBezTo>
                      <a:pt x="2980" y="2548"/>
                      <a:pt x="2474" y="2116"/>
                      <a:pt x="2042" y="1625"/>
                    </a:cubicBezTo>
                    <a:cubicBezTo>
                      <a:pt x="1863" y="1371"/>
                      <a:pt x="1669" y="1118"/>
                      <a:pt x="1490" y="880"/>
                    </a:cubicBezTo>
                    <a:cubicBezTo>
                      <a:pt x="1297" y="626"/>
                      <a:pt x="1118" y="373"/>
                      <a:pt x="984" y="75"/>
                    </a:cubicBezTo>
                    <a:cubicBezTo>
                      <a:pt x="924" y="1"/>
                      <a:pt x="924" y="1"/>
                      <a:pt x="865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19"/>
              <p:cNvSpPr/>
              <p:nvPr/>
            </p:nvSpPr>
            <p:spPr>
              <a:xfrm>
                <a:off x="1349425" y="4121975"/>
                <a:ext cx="94625" cy="110250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410" extrusionOk="0">
                    <a:moveTo>
                      <a:pt x="999" y="0"/>
                    </a:moveTo>
                    <a:cubicBezTo>
                      <a:pt x="939" y="0"/>
                      <a:pt x="939" y="60"/>
                      <a:pt x="939" y="119"/>
                    </a:cubicBezTo>
                    <a:cubicBezTo>
                      <a:pt x="1118" y="864"/>
                      <a:pt x="1490" y="1549"/>
                      <a:pt x="1922" y="2175"/>
                    </a:cubicBezTo>
                    <a:cubicBezTo>
                      <a:pt x="2228" y="2593"/>
                      <a:pt x="2555" y="3018"/>
                      <a:pt x="2907" y="3421"/>
                    </a:cubicBezTo>
                    <a:lnTo>
                      <a:pt x="2907" y="3421"/>
                    </a:lnTo>
                    <a:cubicBezTo>
                      <a:pt x="2830" y="3415"/>
                      <a:pt x="2750" y="3412"/>
                      <a:pt x="2667" y="3412"/>
                    </a:cubicBezTo>
                    <a:cubicBezTo>
                      <a:pt x="2580" y="3394"/>
                      <a:pt x="2491" y="3387"/>
                      <a:pt x="2402" y="3387"/>
                    </a:cubicBezTo>
                    <a:cubicBezTo>
                      <a:pt x="2186" y="3387"/>
                      <a:pt x="1965" y="3429"/>
                      <a:pt x="1744" y="3471"/>
                    </a:cubicBezTo>
                    <a:cubicBezTo>
                      <a:pt x="1118" y="3665"/>
                      <a:pt x="626" y="3903"/>
                      <a:pt x="60" y="4216"/>
                    </a:cubicBezTo>
                    <a:cubicBezTo>
                      <a:pt x="60" y="4216"/>
                      <a:pt x="1" y="4276"/>
                      <a:pt x="60" y="4335"/>
                    </a:cubicBezTo>
                    <a:cubicBezTo>
                      <a:pt x="60" y="4410"/>
                      <a:pt x="135" y="4410"/>
                      <a:pt x="194" y="4410"/>
                    </a:cubicBezTo>
                    <a:cubicBezTo>
                      <a:pt x="745" y="4157"/>
                      <a:pt x="1252" y="3963"/>
                      <a:pt x="1863" y="3844"/>
                    </a:cubicBezTo>
                    <a:cubicBezTo>
                      <a:pt x="2029" y="3804"/>
                      <a:pt x="2207" y="3785"/>
                      <a:pt x="2389" y="3785"/>
                    </a:cubicBezTo>
                    <a:cubicBezTo>
                      <a:pt x="2760" y="3785"/>
                      <a:pt x="3147" y="3867"/>
                      <a:pt x="3487" y="4037"/>
                    </a:cubicBezTo>
                    <a:cubicBezTo>
                      <a:pt x="3546" y="4037"/>
                      <a:pt x="3606" y="4037"/>
                      <a:pt x="3665" y="3963"/>
                    </a:cubicBezTo>
                    <a:cubicBezTo>
                      <a:pt x="3785" y="3903"/>
                      <a:pt x="3785" y="3784"/>
                      <a:pt x="3725" y="3665"/>
                    </a:cubicBezTo>
                    <a:cubicBezTo>
                      <a:pt x="3233" y="3099"/>
                      <a:pt x="2742" y="2548"/>
                      <a:pt x="2295" y="1981"/>
                    </a:cubicBezTo>
                    <a:cubicBezTo>
                      <a:pt x="1803" y="1356"/>
                      <a:pt x="1431" y="745"/>
                      <a:pt x="1118" y="60"/>
                    </a:cubicBezTo>
                    <a:cubicBezTo>
                      <a:pt x="1118" y="0"/>
                      <a:pt x="1058" y="0"/>
                      <a:pt x="999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19"/>
              <p:cNvSpPr/>
              <p:nvPr/>
            </p:nvSpPr>
            <p:spPr>
              <a:xfrm>
                <a:off x="1394500" y="4135750"/>
                <a:ext cx="119575" cy="150475"/>
              </a:xfrm>
              <a:custGeom>
                <a:avLst/>
                <a:gdLst/>
                <a:ahLst/>
                <a:cxnLst/>
                <a:rect l="l" t="t" r="r" b="b"/>
                <a:pathLst>
                  <a:path w="4783" h="6019" extrusionOk="0">
                    <a:moveTo>
                      <a:pt x="2116" y="0"/>
                    </a:moveTo>
                    <a:cubicBezTo>
                      <a:pt x="2056" y="0"/>
                      <a:pt x="1982" y="60"/>
                      <a:pt x="1982" y="134"/>
                    </a:cubicBezTo>
                    <a:cubicBezTo>
                      <a:pt x="2116" y="1177"/>
                      <a:pt x="2354" y="2175"/>
                      <a:pt x="2801" y="3173"/>
                    </a:cubicBezTo>
                    <a:cubicBezTo>
                      <a:pt x="2980" y="3665"/>
                      <a:pt x="3233" y="4157"/>
                      <a:pt x="3471" y="4604"/>
                    </a:cubicBezTo>
                    <a:cubicBezTo>
                      <a:pt x="3627" y="4907"/>
                      <a:pt x="3806" y="5187"/>
                      <a:pt x="3994" y="5459"/>
                    </a:cubicBezTo>
                    <a:lnTo>
                      <a:pt x="3994" y="5459"/>
                    </a:lnTo>
                    <a:cubicBezTo>
                      <a:pt x="3820" y="5417"/>
                      <a:pt x="3645" y="5376"/>
                      <a:pt x="3471" y="5349"/>
                    </a:cubicBezTo>
                    <a:cubicBezTo>
                      <a:pt x="3099" y="5274"/>
                      <a:pt x="2726" y="5274"/>
                      <a:pt x="2354" y="5274"/>
                    </a:cubicBezTo>
                    <a:cubicBezTo>
                      <a:pt x="1982" y="5274"/>
                      <a:pt x="1609" y="5274"/>
                      <a:pt x="1177" y="5349"/>
                    </a:cubicBezTo>
                    <a:cubicBezTo>
                      <a:pt x="805" y="5408"/>
                      <a:pt x="432" y="5468"/>
                      <a:pt x="119" y="5587"/>
                    </a:cubicBezTo>
                    <a:cubicBezTo>
                      <a:pt x="60" y="5587"/>
                      <a:pt x="0" y="5646"/>
                      <a:pt x="60" y="5721"/>
                    </a:cubicBezTo>
                    <a:cubicBezTo>
                      <a:pt x="60" y="5781"/>
                      <a:pt x="119" y="5781"/>
                      <a:pt x="119" y="5781"/>
                    </a:cubicBezTo>
                    <a:cubicBezTo>
                      <a:pt x="492" y="5721"/>
                      <a:pt x="864" y="5646"/>
                      <a:pt x="1237" y="5646"/>
                    </a:cubicBezTo>
                    <a:cubicBezTo>
                      <a:pt x="1423" y="5617"/>
                      <a:pt x="1609" y="5602"/>
                      <a:pt x="1795" y="5602"/>
                    </a:cubicBezTo>
                    <a:cubicBezTo>
                      <a:pt x="1982" y="5602"/>
                      <a:pt x="2168" y="5617"/>
                      <a:pt x="2354" y="5646"/>
                    </a:cubicBezTo>
                    <a:cubicBezTo>
                      <a:pt x="2726" y="5646"/>
                      <a:pt x="3039" y="5721"/>
                      <a:pt x="3412" y="5781"/>
                    </a:cubicBezTo>
                    <a:cubicBezTo>
                      <a:pt x="3784" y="5840"/>
                      <a:pt x="4157" y="5900"/>
                      <a:pt x="4469" y="6019"/>
                    </a:cubicBezTo>
                    <a:cubicBezTo>
                      <a:pt x="4529" y="6019"/>
                      <a:pt x="4589" y="6019"/>
                      <a:pt x="4663" y="5959"/>
                    </a:cubicBezTo>
                    <a:cubicBezTo>
                      <a:pt x="4782" y="5900"/>
                      <a:pt x="4782" y="5781"/>
                      <a:pt x="4723" y="5721"/>
                    </a:cubicBezTo>
                    <a:cubicBezTo>
                      <a:pt x="4410" y="5274"/>
                      <a:pt x="4097" y="4842"/>
                      <a:pt x="3844" y="4410"/>
                    </a:cubicBezTo>
                    <a:cubicBezTo>
                      <a:pt x="3605" y="3978"/>
                      <a:pt x="3352" y="3486"/>
                      <a:pt x="3173" y="3039"/>
                    </a:cubicBezTo>
                    <a:cubicBezTo>
                      <a:pt x="2726" y="2056"/>
                      <a:pt x="2428" y="1058"/>
                      <a:pt x="2175" y="60"/>
                    </a:cubicBezTo>
                    <a:cubicBezTo>
                      <a:pt x="2175" y="0"/>
                      <a:pt x="2175" y="0"/>
                      <a:pt x="211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1" name="Google Shape;2661;p19"/>
            <p:cNvGrpSpPr/>
            <p:nvPr/>
          </p:nvGrpSpPr>
          <p:grpSpPr>
            <a:xfrm>
              <a:off x="8102175" y="3648650"/>
              <a:ext cx="220150" cy="399350"/>
              <a:chOff x="-1298600" y="-189200"/>
              <a:chExt cx="220150" cy="399350"/>
            </a:xfrm>
          </p:grpSpPr>
          <p:sp>
            <p:nvSpPr>
              <p:cNvPr id="2662" name="Google Shape;2662;p19"/>
              <p:cNvSpPr/>
              <p:nvPr/>
            </p:nvSpPr>
            <p:spPr>
              <a:xfrm>
                <a:off x="-1298600" y="-189200"/>
                <a:ext cx="215675" cy="297325"/>
              </a:xfrm>
              <a:custGeom>
                <a:avLst/>
                <a:gdLst/>
                <a:ahLst/>
                <a:cxnLst/>
                <a:rect l="l" t="t" r="r" b="b"/>
                <a:pathLst>
                  <a:path w="8627" h="11893" extrusionOk="0">
                    <a:moveTo>
                      <a:pt x="4457" y="0"/>
                    </a:moveTo>
                    <a:cubicBezTo>
                      <a:pt x="4268" y="0"/>
                      <a:pt x="4064" y="33"/>
                      <a:pt x="3844" y="108"/>
                    </a:cubicBezTo>
                    <a:cubicBezTo>
                      <a:pt x="2101" y="600"/>
                      <a:pt x="2727" y="4265"/>
                      <a:pt x="2414" y="4443"/>
                    </a:cubicBezTo>
                    <a:cubicBezTo>
                      <a:pt x="2390" y="4462"/>
                      <a:pt x="2363" y="4470"/>
                      <a:pt x="2333" y="4470"/>
                    </a:cubicBezTo>
                    <a:cubicBezTo>
                      <a:pt x="2155" y="4470"/>
                      <a:pt x="1891" y="4172"/>
                      <a:pt x="1525" y="4172"/>
                    </a:cubicBezTo>
                    <a:cubicBezTo>
                      <a:pt x="1334" y="4172"/>
                      <a:pt x="1114" y="4253"/>
                      <a:pt x="865" y="4503"/>
                    </a:cubicBezTo>
                    <a:cubicBezTo>
                      <a:pt x="1" y="5382"/>
                      <a:pt x="239" y="7304"/>
                      <a:pt x="1610" y="9345"/>
                    </a:cubicBezTo>
                    <a:cubicBezTo>
                      <a:pt x="2980" y="11460"/>
                      <a:pt x="5707" y="11892"/>
                      <a:pt x="5707" y="11892"/>
                    </a:cubicBezTo>
                    <a:cubicBezTo>
                      <a:pt x="5766" y="11088"/>
                      <a:pt x="6392" y="10030"/>
                      <a:pt x="7375" y="8540"/>
                    </a:cubicBezTo>
                    <a:cubicBezTo>
                      <a:pt x="7941" y="7736"/>
                      <a:pt x="8627" y="6067"/>
                      <a:pt x="8195" y="5248"/>
                    </a:cubicBezTo>
                    <a:cubicBezTo>
                      <a:pt x="8028" y="4926"/>
                      <a:pt x="7803" y="4827"/>
                      <a:pt x="7571" y="4827"/>
                    </a:cubicBezTo>
                    <a:cubicBezTo>
                      <a:pt x="7205" y="4827"/>
                      <a:pt x="6819" y="5072"/>
                      <a:pt x="6610" y="5072"/>
                    </a:cubicBezTo>
                    <a:cubicBezTo>
                      <a:pt x="6596" y="5072"/>
                      <a:pt x="6583" y="5071"/>
                      <a:pt x="6571" y="5069"/>
                    </a:cubicBezTo>
                    <a:cubicBezTo>
                      <a:pt x="6258" y="5069"/>
                      <a:pt x="6571" y="3013"/>
                      <a:pt x="6452" y="2149"/>
                    </a:cubicBezTo>
                    <a:cubicBezTo>
                      <a:pt x="6283" y="1451"/>
                      <a:pt x="5700" y="0"/>
                      <a:pt x="44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19"/>
              <p:cNvSpPr/>
              <p:nvPr/>
            </p:nvSpPr>
            <p:spPr>
              <a:xfrm>
                <a:off x="-1193200" y="-62500"/>
                <a:ext cx="114750" cy="272650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10906" extrusionOk="0">
                    <a:moveTo>
                      <a:pt x="254" y="1"/>
                    </a:moveTo>
                    <a:cubicBezTo>
                      <a:pt x="180" y="1"/>
                      <a:pt x="120" y="61"/>
                      <a:pt x="120" y="120"/>
                    </a:cubicBezTo>
                    <a:cubicBezTo>
                      <a:pt x="1" y="1118"/>
                      <a:pt x="61" y="2116"/>
                      <a:pt x="254" y="3100"/>
                    </a:cubicBezTo>
                    <a:cubicBezTo>
                      <a:pt x="373" y="4098"/>
                      <a:pt x="627" y="5096"/>
                      <a:pt x="925" y="6020"/>
                    </a:cubicBezTo>
                    <a:lnTo>
                      <a:pt x="1237" y="6705"/>
                    </a:lnTo>
                    <a:cubicBezTo>
                      <a:pt x="1297" y="6958"/>
                      <a:pt x="1431" y="7196"/>
                      <a:pt x="1550" y="7390"/>
                    </a:cubicBezTo>
                    <a:cubicBezTo>
                      <a:pt x="1610" y="7628"/>
                      <a:pt x="1804" y="7822"/>
                      <a:pt x="1923" y="8075"/>
                    </a:cubicBezTo>
                    <a:cubicBezTo>
                      <a:pt x="2042" y="8254"/>
                      <a:pt x="2176" y="8507"/>
                      <a:pt x="2295" y="8686"/>
                    </a:cubicBezTo>
                    <a:cubicBezTo>
                      <a:pt x="2861" y="9565"/>
                      <a:pt x="3606" y="10236"/>
                      <a:pt x="4411" y="10861"/>
                    </a:cubicBezTo>
                    <a:cubicBezTo>
                      <a:pt x="4440" y="10891"/>
                      <a:pt x="4470" y="10906"/>
                      <a:pt x="4493" y="10906"/>
                    </a:cubicBezTo>
                    <a:cubicBezTo>
                      <a:pt x="4515" y="10906"/>
                      <a:pt x="4530" y="10891"/>
                      <a:pt x="4530" y="10861"/>
                    </a:cubicBezTo>
                    <a:cubicBezTo>
                      <a:pt x="4589" y="10802"/>
                      <a:pt x="4589" y="10742"/>
                      <a:pt x="4530" y="10682"/>
                    </a:cubicBezTo>
                    <a:lnTo>
                      <a:pt x="4038" y="10176"/>
                    </a:lnTo>
                    <a:cubicBezTo>
                      <a:pt x="3979" y="10057"/>
                      <a:pt x="3844" y="9997"/>
                      <a:pt x="3785" y="9938"/>
                    </a:cubicBezTo>
                    <a:lnTo>
                      <a:pt x="3532" y="9625"/>
                    </a:lnTo>
                    <a:cubicBezTo>
                      <a:pt x="3412" y="9431"/>
                      <a:pt x="3234" y="9252"/>
                      <a:pt x="3100" y="9059"/>
                    </a:cubicBezTo>
                    <a:lnTo>
                      <a:pt x="2668" y="8448"/>
                    </a:lnTo>
                    <a:cubicBezTo>
                      <a:pt x="2176" y="7628"/>
                      <a:pt x="1744" y="6764"/>
                      <a:pt x="1431" y="5841"/>
                    </a:cubicBezTo>
                    <a:cubicBezTo>
                      <a:pt x="1059" y="4962"/>
                      <a:pt x="805" y="3979"/>
                      <a:pt x="627" y="3040"/>
                    </a:cubicBezTo>
                    <a:cubicBezTo>
                      <a:pt x="552" y="2548"/>
                      <a:pt x="493" y="2042"/>
                      <a:pt x="433" y="1550"/>
                    </a:cubicBezTo>
                    <a:cubicBezTo>
                      <a:pt x="373" y="1118"/>
                      <a:pt x="373" y="627"/>
                      <a:pt x="314" y="120"/>
                    </a:cubicBezTo>
                    <a:cubicBezTo>
                      <a:pt x="314" y="61"/>
                      <a:pt x="314" y="1"/>
                      <a:pt x="25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4" name="Google Shape;2664;p19"/>
            <p:cNvGrpSpPr/>
            <p:nvPr/>
          </p:nvGrpSpPr>
          <p:grpSpPr>
            <a:xfrm>
              <a:off x="798281" y="4048005"/>
              <a:ext cx="162775" cy="205173"/>
              <a:chOff x="1014225" y="4195075"/>
              <a:chExt cx="85325" cy="107550"/>
            </a:xfrm>
          </p:grpSpPr>
          <p:sp>
            <p:nvSpPr>
              <p:cNvPr id="2665" name="Google Shape;2665;p19"/>
              <p:cNvSpPr/>
              <p:nvPr/>
            </p:nvSpPr>
            <p:spPr>
              <a:xfrm>
                <a:off x="1014225" y="4232725"/>
                <a:ext cx="49925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2796" extrusionOk="0">
                    <a:moveTo>
                      <a:pt x="489" y="0"/>
                    </a:moveTo>
                    <a:cubicBezTo>
                      <a:pt x="425" y="0"/>
                      <a:pt x="363" y="15"/>
                      <a:pt x="314" y="39"/>
                    </a:cubicBezTo>
                    <a:cubicBezTo>
                      <a:pt x="135" y="99"/>
                      <a:pt x="60" y="159"/>
                      <a:pt x="60" y="278"/>
                    </a:cubicBezTo>
                    <a:cubicBezTo>
                      <a:pt x="1" y="412"/>
                      <a:pt x="1" y="591"/>
                      <a:pt x="60" y="725"/>
                    </a:cubicBezTo>
                    <a:cubicBezTo>
                      <a:pt x="314" y="1023"/>
                      <a:pt x="567" y="1276"/>
                      <a:pt x="805" y="1589"/>
                    </a:cubicBezTo>
                    <a:cubicBezTo>
                      <a:pt x="1058" y="1902"/>
                      <a:pt x="1178" y="2334"/>
                      <a:pt x="1371" y="2706"/>
                    </a:cubicBezTo>
                    <a:cubicBezTo>
                      <a:pt x="1401" y="2766"/>
                      <a:pt x="1464" y="2795"/>
                      <a:pt x="1520" y="2795"/>
                    </a:cubicBezTo>
                    <a:cubicBezTo>
                      <a:pt x="1576" y="2795"/>
                      <a:pt x="1625" y="2766"/>
                      <a:pt x="1625" y="2706"/>
                    </a:cubicBezTo>
                    <a:cubicBezTo>
                      <a:pt x="1997" y="1842"/>
                      <a:pt x="1371" y="650"/>
                      <a:pt x="746" y="99"/>
                    </a:cubicBezTo>
                    <a:cubicBezTo>
                      <a:pt x="676" y="29"/>
                      <a:pt x="580" y="0"/>
                      <a:pt x="4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19"/>
              <p:cNvSpPr/>
              <p:nvPr/>
            </p:nvSpPr>
            <p:spPr>
              <a:xfrm>
                <a:off x="1027175" y="4195075"/>
                <a:ext cx="4780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2902" extrusionOk="0">
                    <a:moveTo>
                      <a:pt x="579" y="1"/>
                    </a:moveTo>
                    <a:cubicBezTo>
                      <a:pt x="303" y="1"/>
                      <a:pt x="0" y="261"/>
                      <a:pt x="168" y="547"/>
                    </a:cubicBezTo>
                    <a:cubicBezTo>
                      <a:pt x="481" y="1039"/>
                      <a:pt x="794" y="1545"/>
                      <a:pt x="1107" y="2037"/>
                    </a:cubicBezTo>
                    <a:cubicBezTo>
                      <a:pt x="1226" y="2231"/>
                      <a:pt x="1405" y="2469"/>
                      <a:pt x="1539" y="2722"/>
                    </a:cubicBezTo>
                    <a:cubicBezTo>
                      <a:pt x="1658" y="2782"/>
                      <a:pt x="1777" y="2782"/>
                      <a:pt x="1851" y="2901"/>
                    </a:cubicBezTo>
                    <a:lnTo>
                      <a:pt x="1911" y="2841"/>
                    </a:lnTo>
                    <a:lnTo>
                      <a:pt x="1851" y="2841"/>
                    </a:lnTo>
                    <a:cubicBezTo>
                      <a:pt x="1851" y="2782"/>
                      <a:pt x="1911" y="2603"/>
                      <a:pt x="1911" y="2529"/>
                    </a:cubicBezTo>
                    <a:cubicBezTo>
                      <a:pt x="1777" y="2290"/>
                      <a:pt x="1658" y="2037"/>
                      <a:pt x="1598" y="1724"/>
                    </a:cubicBezTo>
                    <a:cubicBezTo>
                      <a:pt x="1345" y="1233"/>
                      <a:pt x="1166" y="741"/>
                      <a:pt x="913" y="234"/>
                    </a:cubicBezTo>
                    <a:cubicBezTo>
                      <a:pt x="853" y="68"/>
                      <a:pt x="719" y="1"/>
                      <a:pt x="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19"/>
              <p:cNvSpPr/>
              <p:nvPr/>
            </p:nvSpPr>
            <p:spPr>
              <a:xfrm>
                <a:off x="1070100" y="4196775"/>
                <a:ext cx="29450" cy="7717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3087" extrusionOk="0">
                    <a:moveTo>
                      <a:pt x="381" y="1"/>
                    </a:moveTo>
                    <a:cubicBezTo>
                      <a:pt x="226" y="1"/>
                      <a:pt x="115" y="114"/>
                      <a:pt x="60" y="300"/>
                    </a:cubicBezTo>
                    <a:cubicBezTo>
                      <a:pt x="0" y="673"/>
                      <a:pt x="373" y="1224"/>
                      <a:pt x="507" y="1597"/>
                    </a:cubicBezTo>
                    <a:cubicBezTo>
                      <a:pt x="686" y="2088"/>
                      <a:pt x="686" y="2595"/>
                      <a:pt x="805" y="3086"/>
                    </a:cubicBezTo>
                    <a:lnTo>
                      <a:pt x="879" y="3086"/>
                    </a:lnTo>
                    <a:cubicBezTo>
                      <a:pt x="1177" y="2714"/>
                      <a:pt x="1177" y="2029"/>
                      <a:pt x="1177" y="1597"/>
                    </a:cubicBezTo>
                    <a:cubicBezTo>
                      <a:pt x="1118" y="1105"/>
                      <a:pt x="1118" y="166"/>
                      <a:pt x="566" y="47"/>
                    </a:cubicBezTo>
                    <a:cubicBezTo>
                      <a:pt x="499" y="16"/>
                      <a:pt x="437" y="1"/>
                      <a:pt x="3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5" r:id="rId9"/>
    <p:sldLayoutId id="2147483673" r:id="rId10"/>
    <p:sldLayoutId id="2147483675" r:id="rId11"/>
    <p:sldLayoutId id="2147483676" r:id="rId12"/>
    <p:sldLayoutId id="2147483677" r:id="rId13"/>
    <p:sldLayoutId id="2147483678" r:id="rId14"/>
    <p:sldLayoutId id="2147483681" r:id="rId15"/>
    <p:sldLayoutId id="214748368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slide" Target="slide32.xml"/><Relationship Id="rId4" Type="http://schemas.openxmlformats.org/officeDocument/2006/relationships/slide" Target="slide3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5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31.xml"/><Relationship Id="rId5" Type="http://schemas.openxmlformats.org/officeDocument/2006/relationships/slide" Target="slide10.xml"/><Relationship Id="rId4" Type="http://schemas.openxmlformats.org/officeDocument/2006/relationships/slide" Target="slide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31.xml"/><Relationship Id="rId5" Type="http://schemas.openxmlformats.org/officeDocument/2006/relationships/slide" Target="slide10.xml"/><Relationship Id="rId4" Type="http://schemas.openxmlformats.org/officeDocument/2006/relationships/slide" Target="slide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25.jpg"/><Relationship Id="rId7" Type="http://schemas.openxmlformats.org/officeDocument/2006/relationships/slide" Target="slide3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4.xml"/><Relationship Id="rId5" Type="http://schemas.openxmlformats.org/officeDocument/2006/relationships/slide" Target="slide3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31.xml"/><Relationship Id="rId4" Type="http://schemas.openxmlformats.org/officeDocument/2006/relationships/slide" Target="slide3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34.xml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31.xml"/><Relationship Id="rId5" Type="http://schemas.openxmlformats.org/officeDocument/2006/relationships/slide" Target="slide10.xml"/><Relationship Id="rId4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31.xml"/><Relationship Id="rId5" Type="http://schemas.openxmlformats.org/officeDocument/2006/relationships/slide" Target="slide10.xml"/><Relationship Id="rId4" Type="http://schemas.openxmlformats.org/officeDocument/2006/relationships/slide" Target="slide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8.gif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8.gif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/>
          </p:nvPr>
        </p:nvSpPr>
        <p:spPr>
          <a:xfrm>
            <a:off x="1895649" y="1291700"/>
            <a:ext cx="5403125" cy="8787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C </a:t>
            </a:r>
            <a:r>
              <a:rPr lang="en-US" dirty="0">
                <a:solidFill>
                  <a:schemeClr val="lt1"/>
                </a:solidFill>
              </a:rPr>
              <a:t>LỚP 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5556" name="Google Shape;5556;p35"/>
          <p:cNvSpPr txBox="1">
            <a:spLocks noGrp="1"/>
          </p:cNvSpPr>
          <p:nvPr>
            <p:ph type="subTitle" idx="1"/>
          </p:nvPr>
        </p:nvSpPr>
        <p:spPr>
          <a:xfrm>
            <a:off x="3781425" y="3149284"/>
            <a:ext cx="1600200" cy="4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2020-2021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790775" y="119354"/>
            <a:ext cx="7447900" cy="53988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35">
              <a:hlinkClick r:id="rId3" action="ppaction://hlinksldjump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sz="13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sz="13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sz="13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sz="13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rId4" action="ppaction://hlinksldjump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8477450" y="2839050"/>
            <a:ext cx="428700" cy="4287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6" name="Google Shape;5596;p35">
            <a:hlinkClick r:id="rId5" action="ppaction://hlinksldjump"/>
          </p:cNvPr>
          <p:cNvSpPr txBox="1"/>
          <p:nvPr/>
        </p:nvSpPr>
        <p:spPr>
          <a:xfrm>
            <a:off x="8584800" y="821500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rId6" action="ppaction://hlinksldjump"/>
          </p:cNvPr>
          <p:cNvSpPr txBox="1"/>
          <p:nvPr/>
        </p:nvSpPr>
        <p:spPr>
          <a:xfrm>
            <a:off x="8584800" y="1495394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8584800" y="2170478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8584800" y="2844372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8584800" y="3521838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8584800" y="4195731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rId4" action="ppaction://hlinksldjump"/>
          </p:cNvPr>
          <p:cNvSpPr/>
          <p:nvPr/>
        </p:nvSpPr>
        <p:spPr>
          <a:xfrm>
            <a:off x="14652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3" name="Google Shape;5603;p35">
            <a:hlinkClick r:id="rId4" action="ppaction://hlinksldjump"/>
          </p:cNvPr>
          <p:cNvSpPr/>
          <p:nvPr/>
        </p:nvSpPr>
        <p:spPr>
          <a:xfrm>
            <a:off x="20748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27225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5" name="Google Shape;5605;p35">
            <a:hlinkClick r:id="rId4" action="ppaction://hlinksldjump"/>
          </p:cNvPr>
          <p:cNvSpPr/>
          <p:nvPr/>
        </p:nvSpPr>
        <p:spPr>
          <a:xfrm>
            <a:off x="33321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6" name="Google Shape;5606;p35">
            <a:hlinkClick r:id="rId5" action="ppaction://hlinksldjump"/>
          </p:cNvPr>
          <p:cNvSpPr/>
          <p:nvPr/>
        </p:nvSpPr>
        <p:spPr>
          <a:xfrm>
            <a:off x="39607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45703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8" name="Google Shape;5608;p35">
            <a:hlinkClick r:id="rId6" action="ppaction://hlinksldjump"/>
          </p:cNvPr>
          <p:cNvSpPr/>
          <p:nvPr/>
        </p:nvSpPr>
        <p:spPr>
          <a:xfrm>
            <a:off x="52180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9" name="Google Shape;5609;p35">
            <a:hlinkClick r:id="rId4" action="ppaction://hlinksldjump"/>
          </p:cNvPr>
          <p:cNvSpPr/>
          <p:nvPr/>
        </p:nvSpPr>
        <p:spPr>
          <a:xfrm>
            <a:off x="58276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0" name="Google Shape;5610;p35">
            <a:hlinkClick r:id="rId4" action="ppaction://hlinksldjump"/>
          </p:cNvPr>
          <p:cNvSpPr/>
          <p:nvPr/>
        </p:nvSpPr>
        <p:spPr>
          <a:xfrm>
            <a:off x="64753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70849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76945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3" name="Google Shape;5613;p35">
            <a:hlinkClick r:id="rId3" action="ppaction://hlinksldjump"/>
          </p:cNvPr>
          <p:cNvSpPr/>
          <p:nvPr/>
        </p:nvSpPr>
        <p:spPr>
          <a:xfrm>
            <a:off x="8365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31088C-A7CE-4A33-A4C3-00FCB5E1BA90}"/>
              </a:ext>
            </a:extLst>
          </p:cNvPr>
          <p:cNvSpPr txBox="1"/>
          <p:nvPr/>
        </p:nvSpPr>
        <p:spPr>
          <a:xfrm>
            <a:off x="1821723" y="1154800"/>
            <a:ext cx="58669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09688" indent="-1309688"/>
            <a:r>
              <a:rPr lang="en-US" sz="2800">
                <a:solidFill>
                  <a:srgbClr val="FF0000"/>
                </a:solidFill>
              </a:rPr>
              <a:t>                   </a:t>
            </a:r>
          </a:p>
          <a:p>
            <a:pPr marL="1309688" indent="-1309688"/>
            <a:r>
              <a:rPr lang="en-US" sz="3600">
                <a:solidFill>
                  <a:srgbClr val="FF0000"/>
                </a:solidFill>
              </a:rPr>
              <a:t>NHIỆT LIỆT CHÀO MỪNG </a:t>
            </a:r>
          </a:p>
          <a:p>
            <a:pPr marL="1309688" indent="-1309688"/>
            <a:r>
              <a:rPr lang="en-US" sz="3600">
                <a:solidFill>
                  <a:srgbClr val="FF0000"/>
                </a:solidFill>
              </a:rPr>
              <a:t>   CÁC THẦY CÔ GIÁO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D7D6AF-8BFD-406B-89BB-3EA5AA10BD46}"/>
              </a:ext>
            </a:extLst>
          </p:cNvPr>
          <p:cNvSpPr txBox="1"/>
          <p:nvPr/>
        </p:nvSpPr>
        <p:spPr>
          <a:xfrm>
            <a:off x="3820415" y="1058610"/>
            <a:ext cx="1779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33CC"/>
                </a:solidFill>
              </a:rPr>
              <a:t>LỚP 4A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BB47490-D50D-45E4-A862-A436C5F161D2}"/>
              </a:ext>
            </a:extLst>
          </p:cNvPr>
          <p:cNvSpPr txBox="1"/>
          <p:nvPr/>
        </p:nvSpPr>
        <p:spPr>
          <a:xfrm>
            <a:off x="763648" y="2023610"/>
            <a:ext cx="74742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 và quan sát các hình minh họa, trả lời các câu hỏi sau:</a:t>
            </a:r>
          </a:p>
        </p:txBody>
      </p:sp>
      <p:sp>
        <p:nvSpPr>
          <p:cNvPr id="8" name="Google Shape;5680;p37">
            <a:extLst>
              <a:ext uri="{FF2B5EF4-FFF2-40B4-BE49-F238E27FC236}">
                <a16:creationId xmlns:a16="http://schemas.microsoft.com/office/drawing/2014/main" id="{290E3349-2A61-4EC3-93DA-800EBEE9EF6C}"/>
              </a:ext>
            </a:extLst>
          </p:cNvPr>
          <p:cNvSpPr/>
          <p:nvPr/>
        </p:nvSpPr>
        <p:spPr>
          <a:xfrm>
            <a:off x="1137218" y="2900408"/>
            <a:ext cx="6649279" cy="576152"/>
          </a:xfrm>
          <a:custGeom>
            <a:avLst/>
            <a:gdLst/>
            <a:ahLst/>
            <a:cxnLst/>
            <a:rect l="l" t="t" r="r" b="b"/>
            <a:pathLst>
              <a:path w="70490" h="16353" extrusionOk="0">
                <a:moveTo>
                  <a:pt x="35416" y="0"/>
                </a:moveTo>
                <a:cubicBezTo>
                  <a:pt x="19347" y="0"/>
                  <a:pt x="3163" y="265"/>
                  <a:pt x="1803" y="909"/>
                </a:cubicBezTo>
                <a:cubicBezTo>
                  <a:pt x="487" y="1510"/>
                  <a:pt x="0" y="14646"/>
                  <a:pt x="2032" y="15476"/>
                </a:cubicBezTo>
                <a:cubicBezTo>
                  <a:pt x="3166" y="15914"/>
                  <a:pt x="21489" y="16353"/>
                  <a:pt x="38708" y="16353"/>
                </a:cubicBezTo>
                <a:cubicBezTo>
                  <a:pt x="54098" y="16353"/>
                  <a:pt x="68606" y="16003"/>
                  <a:pt x="69173" y="14990"/>
                </a:cubicBezTo>
                <a:cubicBezTo>
                  <a:pt x="70489" y="12958"/>
                  <a:pt x="70232" y="1510"/>
                  <a:pt x="68343" y="680"/>
                </a:cubicBezTo>
                <a:cubicBezTo>
                  <a:pt x="67441" y="265"/>
                  <a:pt x="51486" y="0"/>
                  <a:pt x="354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 </a:t>
            </a:r>
            <a:r>
              <a:rPr lang="en-US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 chất </a:t>
            </a:r>
            <a:r>
              <a:rPr lang="vi-VN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2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5680;p37">
            <a:extLst>
              <a:ext uri="{FF2B5EF4-FFF2-40B4-BE49-F238E27FC236}">
                <a16:creationId xmlns:a16="http://schemas.microsoft.com/office/drawing/2014/main" id="{1435726C-E245-4A14-A6D2-B942671CC162}"/>
              </a:ext>
            </a:extLst>
          </p:cNvPr>
          <p:cNvSpPr/>
          <p:nvPr/>
        </p:nvSpPr>
        <p:spPr>
          <a:xfrm>
            <a:off x="1137218" y="3564754"/>
            <a:ext cx="6649280" cy="576152"/>
          </a:xfrm>
          <a:custGeom>
            <a:avLst/>
            <a:gdLst/>
            <a:ahLst/>
            <a:cxnLst/>
            <a:rect l="l" t="t" r="r" b="b"/>
            <a:pathLst>
              <a:path w="70490" h="16353" extrusionOk="0">
                <a:moveTo>
                  <a:pt x="35416" y="0"/>
                </a:moveTo>
                <a:cubicBezTo>
                  <a:pt x="19347" y="0"/>
                  <a:pt x="3163" y="265"/>
                  <a:pt x="1803" y="909"/>
                </a:cubicBezTo>
                <a:cubicBezTo>
                  <a:pt x="487" y="1510"/>
                  <a:pt x="0" y="14646"/>
                  <a:pt x="2032" y="15476"/>
                </a:cubicBezTo>
                <a:cubicBezTo>
                  <a:pt x="3166" y="15914"/>
                  <a:pt x="21489" y="16353"/>
                  <a:pt x="38708" y="16353"/>
                </a:cubicBezTo>
                <a:cubicBezTo>
                  <a:pt x="54098" y="16353"/>
                  <a:pt x="68606" y="16003"/>
                  <a:pt x="69173" y="14990"/>
                </a:cubicBezTo>
                <a:cubicBezTo>
                  <a:pt x="70489" y="12958"/>
                  <a:pt x="70232" y="1510"/>
                  <a:pt x="68343" y="680"/>
                </a:cubicBezTo>
                <a:cubicBezTo>
                  <a:pt x="67441" y="265"/>
                  <a:pt x="51486" y="0"/>
                  <a:pt x="354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 </a:t>
            </a:r>
            <a:r>
              <a:rPr lang="en-US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chất </a:t>
            </a:r>
            <a:r>
              <a:rPr lang="vi-VN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2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5680;p37">
            <a:extLst>
              <a:ext uri="{FF2B5EF4-FFF2-40B4-BE49-F238E27FC236}">
                <a16:creationId xmlns:a16="http://schemas.microsoft.com/office/drawing/2014/main" id="{948D0FB9-014D-40FC-AB58-697B304C50C9}"/>
              </a:ext>
            </a:extLst>
          </p:cNvPr>
          <p:cNvSpPr/>
          <p:nvPr/>
        </p:nvSpPr>
        <p:spPr>
          <a:xfrm>
            <a:off x="1066007" y="4229100"/>
            <a:ext cx="7171921" cy="576152"/>
          </a:xfrm>
          <a:custGeom>
            <a:avLst/>
            <a:gdLst/>
            <a:ahLst/>
            <a:cxnLst/>
            <a:rect l="l" t="t" r="r" b="b"/>
            <a:pathLst>
              <a:path w="70490" h="16353" extrusionOk="0">
                <a:moveTo>
                  <a:pt x="35416" y="0"/>
                </a:moveTo>
                <a:cubicBezTo>
                  <a:pt x="19347" y="0"/>
                  <a:pt x="3163" y="265"/>
                  <a:pt x="1803" y="909"/>
                </a:cubicBezTo>
                <a:cubicBezTo>
                  <a:pt x="487" y="1510"/>
                  <a:pt x="0" y="14646"/>
                  <a:pt x="2032" y="15476"/>
                </a:cubicBezTo>
                <a:cubicBezTo>
                  <a:pt x="3166" y="15914"/>
                  <a:pt x="21489" y="16353"/>
                  <a:pt x="38708" y="16353"/>
                </a:cubicBezTo>
                <a:cubicBezTo>
                  <a:pt x="54098" y="16353"/>
                  <a:pt x="68606" y="16003"/>
                  <a:pt x="69173" y="14990"/>
                </a:cubicBezTo>
                <a:cubicBezTo>
                  <a:pt x="70489" y="12958"/>
                  <a:pt x="70232" y="1510"/>
                  <a:pt x="68343" y="680"/>
                </a:cubicBezTo>
                <a:cubicBezTo>
                  <a:pt x="67441" y="265"/>
                  <a:pt x="51486" y="0"/>
                  <a:pt x="354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sz="22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chứa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chất đạm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2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</p:txBody>
      </p:sp>
      <p:sp>
        <p:nvSpPr>
          <p:cNvPr id="11" name="Google Shape;9249;p58">
            <a:extLst>
              <a:ext uri="{FF2B5EF4-FFF2-40B4-BE49-F238E27FC236}">
                <a16:creationId xmlns:a16="http://schemas.microsoft.com/office/drawing/2014/main" id="{DA9A273D-FC15-49AF-BB3B-DBC817F98F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3648" y="721802"/>
            <a:ext cx="7879642" cy="12136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/>
              <a:t>1. Những món ăn chứa nhiều chất đạm động vật và những món ăn chứa nhiều chất đạm thực vật: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734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8 phần 1">
            <a:hlinkClick r:id="" action="ppaction://media"/>
            <a:extLst>
              <a:ext uri="{FF2B5EF4-FFF2-40B4-BE49-F238E27FC236}">
                <a16:creationId xmlns:a16="http://schemas.microsoft.com/office/drawing/2014/main" id="{5F75DC35-03FD-425F-9CAB-CE116A018C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385586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6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560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9" descr="co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68357" y="3794769"/>
            <a:ext cx="990600" cy="1344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1" descr="dau sao mu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778" y="1428750"/>
            <a:ext cx="2362200" cy="118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2" descr="canh bo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32638" y="1440184"/>
            <a:ext cx="2598915" cy="109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3" descr="ca sot ca chu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13779" y="1440184"/>
            <a:ext cx="291253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5" descr="ghẹ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13779" y="2668191"/>
            <a:ext cx="2912532" cy="110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6" descr="ga_luoc_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5777" y="2674143"/>
            <a:ext cx="2362200" cy="1188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7" descr="tom_rang_muoi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78667" y="115738"/>
            <a:ext cx="2652887" cy="12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9" descr="thịt lượ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13778" y="88113"/>
            <a:ext cx="2912532" cy="128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Google Shape;7276;p46"/>
          <p:cNvSpPr/>
          <p:nvPr/>
        </p:nvSpPr>
        <p:spPr>
          <a:xfrm>
            <a:off x="0" y="40562"/>
            <a:ext cx="2878667" cy="1283487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/>
              <a:t>NHỮNG MÓN ĂN CHỨA NHIỀU CHẤT ĐẠM</a:t>
            </a:r>
            <a:endParaRPr sz="2400" dirty="0"/>
          </a:p>
        </p:txBody>
      </p:sp>
      <p:pic>
        <p:nvPicPr>
          <p:cNvPr id="24" name="Picture 25" descr="cong_dung_tuyet_voi_tu_tau_hu_1">
            <a:extLst>
              <a:ext uri="{FF2B5EF4-FFF2-40B4-BE49-F238E27FC236}">
                <a16:creationId xmlns:a16="http://schemas.microsoft.com/office/drawing/2014/main" id="{78E3BAAC-458A-4305-A8B7-CF30B3C0A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96841" y="3862386"/>
            <a:ext cx="2071516" cy="128111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50CF026-53A6-49E5-8ABB-691CAD8E35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4216" y="3862386"/>
            <a:ext cx="2652887" cy="13447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34E2E8-F592-42AB-BA4C-2DED7FF241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778" y="4005182"/>
            <a:ext cx="2362200" cy="11709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4A169A-6195-4B40-AE24-C88B98AD6E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32639" y="2676156"/>
            <a:ext cx="2652887" cy="123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8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680;p37">
            <a:extLst>
              <a:ext uri="{FF2B5EF4-FFF2-40B4-BE49-F238E27FC236}">
                <a16:creationId xmlns:a16="http://schemas.microsoft.com/office/drawing/2014/main" id="{290E3349-2A61-4EC3-93DA-800EBEE9EF6C}"/>
              </a:ext>
            </a:extLst>
          </p:cNvPr>
          <p:cNvSpPr/>
          <p:nvPr/>
        </p:nvSpPr>
        <p:spPr>
          <a:xfrm>
            <a:off x="1137220" y="1237859"/>
            <a:ext cx="6649279" cy="576152"/>
          </a:xfrm>
          <a:custGeom>
            <a:avLst/>
            <a:gdLst/>
            <a:ahLst/>
            <a:cxnLst/>
            <a:rect l="l" t="t" r="r" b="b"/>
            <a:pathLst>
              <a:path w="70490" h="16353" extrusionOk="0">
                <a:moveTo>
                  <a:pt x="35416" y="0"/>
                </a:moveTo>
                <a:cubicBezTo>
                  <a:pt x="19347" y="0"/>
                  <a:pt x="3163" y="265"/>
                  <a:pt x="1803" y="909"/>
                </a:cubicBezTo>
                <a:cubicBezTo>
                  <a:pt x="487" y="1510"/>
                  <a:pt x="0" y="14646"/>
                  <a:pt x="2032" y="15476"/>
                </a:cubicBezTo>
                <a:cubicBezTo>
                  <a:pt x="3166" y="15914"/>
                  <a:pt x="21489" y="16353"/>
                  <a:pt x="38708" y="16353"/>
                </a:cubicBezTo>
                <a:cubicBezTo>
                  <a:pt x="54098" y="16353"/>
                  <a:pt x="68606" y="16003"/>
                  <a:pt x="69173" y="14990"/>
                </a:cubicBezTo>
                <a:cubicBezTo>
                  <a:pt x="70489" y="12958"/>
                  <a:pt x="70232" y="1510"/>
                  <a:pt x="68343" y="680"/>
                </a:cubicBezTo>
                <a:cubicBezTo>
                  <a:pt x="67441" y="265"/>
                  <a:pt x="51486" y="0"/>
                  <a:pt x="354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 </a:t>
            </a:r>
            <a:r>
              <a:rPr lang="en-US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 chất </a:t>
            </a:r>
            <a:r>
              <a:rPr lang="vi-VN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2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5680;p37">
            <a:extLst>
              <a:ext uri="{FF2B5EF4-FFF2-40B4-BE49-F238E27FC236}">
                <a16:creationId xmlns:a16="http://schemas.microsoft.com/office/drawing/2014/main" id="{1435726C-E245-4A14-A6D2-B942671CC162}"/>
              </a:ext>
            </a:extLst>
          </p:cNvPr>
          <p:cNvSpPr/>
          <p:nvPr/>
        </p:nvSpPr>
        <p:spPr>
          <a:xfrm>
            <a:off x="1137219" y="2283674"/>
            <a:ext cx="6649280" cy="576152"/>
          </a:xfrm>
          <a:custGeom>
            <a:avLst/>
            <a:gdLst/>
            <a:ahLst/>
            <a:cxnLst/>
            <a:rect l="l" t="t" r="r" b="b"/>
            <a:pathLst>
              <a:path w="70490" h="16353" extrusionOk="0">
                <a:moveTo>
                  <a:pt x="35416" y="0"/>
                </a:moveTo>
                <a:cubicBezTo>
                  <a:pt x="19347" y="0"/>
                  <a:pt x="3163" y="265"/>
                  <a:pt x="1803" y="909"/>
                </a:cubicBezTo>
                <a:cubicBezTo>
                  <a:pt x="487" y="1510"/>
                  <a:pt x="0" y="14646"/>
                  <a:pt x="2032" y="15476"/>
                </a:cubicBezTo>
                <a:cubicBezTo>
                  <a:pt x="3166" y="15914"/>
                  <a:pt x="21489" y="16353"/>
                  <a:pt x="38708" y="16353"/>
                </a:cubicBezTo>
                <a:cubicBezTo>
                  <a:pt x="54098" y="16353"/>
                  <a:pt x="68606" y="16003"/>
                  <a:pt x="69173" y="14990"/>
                </a:cubicBezTo>
                <a:cubicBezTo>
                  <a:pt x="70489" y="12958"/>
                  <a:pt x="70232" y="1510"/>
                  <a:pt x="68343" y="680"/>
                </a:cubicBezTo>
                <a:cubicBezTo>
                  <a:pt x="67441" y="265"/>
                  <a:pt x="51486" y="0"/>
                  <a:pt x="354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 </a:t>
            </a:r>
            <a:r>
              <a:rPr lang="en-US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chất </a:t>
            </a:r>
            <a:r>
              <a:rPr lang="vi-VN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2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5680;p37">
            <a:extLst>
              <a:ext uri="{FF2B5EF4-FFF2-40B4-BE49-F238E27FC236}">
                <a16:creationId xmlns:a16="http://schemas.microsoft.com/office/drawing/2014/main" id="{948D0FB9-014D-40FC-AB58-697B304C50C9}"/>
              </a:ext>
            </a:extLst>
          </p:cNvPr>
          <p:cNvSpPr/>
          <p:nvPr/>
        </p:nvSpPr>
        <p:spPr>
          <a:xfrm>
            <a:off x="1137219" y="3339028"/>
            <a:ext cx="7171921" cy="576152"/>
          </a:xfrm>
          <a:custGeom>
            <a:avLst/>
            <a:gdLst/>
            <a:ahLst/>
            <a:cxnLst/>
            <a:rect l="l" t="t" r="r" b="b"/>
            <a:pathLst>
              <a:path w="70490" h="16353" extrusionOk="0">
                <a:moveTo>
                  <a:pt x="35416" y="0"/>
                </a:moveTo>
                <a:cubicBezTo>
                  <a:pt x="19347" y="0"/>
                  <a:pt x="3163" y="265"/>
                  <a:pt x="1803" y="909"/>
                </a:cubicBezTo>
                <a:cubicBezTo>
                  <a:pt x="487" y="1510"/>
                  <a:pt x="0" y="14646"/>
                  <a:pt x="2032" y="15476"/>
                </a:cubicBezTo>
                <a:cubicBezTo>
                  <a:pt x="3166" y="15914"/>
                  <a:pt x="21489" y="16353"/>
                  <a:pt x="38708" y="16353"/>
                </a:cubicBezTo>
                <a:cubicBezTo>
                  <a:pt x="54098" y="16353"/>
                  <a:pt x="68606" y="16003"/>
                  <a:pt x="69173" y="14990"/>
                </a:cubicBezTo>
                <a:cubicBezTo>
                  <a:pt x="70489" y="12958"/>
                  <a:pt x="70232" y="1510"/>
                  <a:pt x="68343" y="680"/>
                </a:cubicBezTo>
                <a:cubicBezTo>
                  <a:pt x="67441" y="265"/>
                  <a:pt x="51486" y="0"/>
                  <a:pt x="354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sz="22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chứa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chất đạm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2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829037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7" descr="tom_rang_mu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111" y="1257300"/>
            <a:ext cx="2743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9" descr="thịt lượ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9435" y="1257300"/>
            <a:ext cx="27432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3" descr="ca sot ca chu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546" y="2726884"/>
            <a:ext cx="2810228" cy="149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6" descr="ga_luoc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9435" y="2726883"/>
            <a:ext cx="2810228" cy="149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5" descr="ghẹ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47556" y="1239440"/>
            <a:ext cx="2370667" cy="127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9" descr="co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70324" y="2657829"/>
            <a:ext cx="2125130" cy="149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Google Shape;7276;p46"/>
          <p:cNvSpPr/>
          <p:nvPr/>
        </p:nvSpPr>
        <p:spPr>
          <a:xfrm>
            <a:off x="-1" y="88114"/>
            <a:ext cx="8918224" cy="1059552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/>
              <a:t>NHỮNG MÓN ĂN CHỨA NHIỀU CHẤT ĐẠM ĐỘNG VẬT.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31505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5" descr="cong_dung_tuyet_voi_tu_tau_hu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1" y="1377640"/>
            <a:ext cx="2494843" cy="258476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3" name="Picture 12" descr="Cách Làm Món Đậu phụ chiên tẩm hành của Xoanguyen - Cookpad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4621" y="1377639"/>
            <a:ext cx="2968980" cy="25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Google Shape;7276;p46"/>
          <p:cNvSpPr/>
          <p:nvPr/>
        </p:nvSpPr>
        <p:spPr>
          <a:xfrm>
            <a:off x="-1" y="88114"/>
            <a:ext cx="8918224" cy="1059552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/>
              <a:t>NHỮNG MÓN ĂN CHỨA NHIỀU CHẤT ĐẠM THỰC VẬT.</a:t>
            </a:r>
            <a:endParaRPr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77BF24-1EFF-4F4A-A628-28133AD2C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177" y="1377639"/>
            <a:ext cx="2698045" cy="255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76;p46"/>
          <p:cNvSpPr/>
          <p:nvPr/>
        </p:nvSpPr>
        <p:spPr>
          <a:xfrm>
            <a:off x="-1" y="88114"/>
            <a:ext cx="8918224" cy="1059552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/>
              <a:t>NHỮNG MÓN ĂN </a:t>
            </a:r>
            <a:r>
              <a:rPr lang="vi-VN" sz="2400"/>
              <a:t>CHỨA </a:t>
            </a:r>
            <a:r>
              <a:rPr lang="en-US" sz="2400"/>
              <a:t>CẢ</a:t>
            </a:r>
            <a:r>
              <a:rPr lang="vi-VN" sz="2400"/>
              <a:t> </a:t>
            </a:r>
            <a:r>
              <a:rPr lang="vi-VN" sz="2400" dirty="0"/>
              <a:t>CHẤT </a:t>
            </a:r>
            <a:r>
              <a:rPr lang="vi-VN" sz="2400"/>
              <a:t>ĐẠM </a:t>
            </a:r>
            <a:r>
              <a:rPr lang="en-US" sz="2400"/>
              <a:t>ĐỘNG VẬT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VÀ ĐẠM </a:t>
            </a:r>
            <a:r>
              <a:rPr lang="vi-VN" sz="2400"/>
              <a:t>THỰC </a:t>
            </a:r>
            <a:r>
              <a:rPr lang="vi-VN" sz="2400" dirty="0"/>
              <a:t>VẬT.</a:t>
            </a:r>
            <a:endParaRPr sz="2400" dirty="0"/>
          </a:p>
        </p:txBody>
      </p:sp>
      <p:pic>
        <p:nvPicPr>
          <p:cNvPr id="9" name="Picture 31" descr="dau sao muc">
            <a:extLst>
              <a:ext uri="{FF2B5EF4-FFF2-40B4-BE49-F238E27FC236}">
                <a16:creationId xmlns:a16="http://schemas.microsoft.com/office/drawing/2014/main" id="{0512DD07-29E6-4652-8418-951386148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022" y="1275291"/>
            <a:ext cx="2991555" cy="164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2" descr="canh bong">
            <a:extLst>
              <a:ext uri="{FF2B5EF4-FFF2-40B4-BE49-F238E27FC236}">
                <a16:creationId xmlns:a16="http://schemas.microsoft.com/office/drawing/2014/main" id="{F6499FAC-E75E-40E7-9260-F682C254F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4506" y="3094626"/>
            <a:ext cx="2892071" cy="196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987404-5CDB-461B-A370-9EF69FB0E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023" y="3047254"/>
            <a:ext cx="3298471" cy="2008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58280-CABA-48B2-940D-FBBEF6854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023" y="1271097"/>
            <a:ext cx="3148895" cy="165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1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2" name="Group 46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64618958"/>
              </p:ext>
            </p:extLst>
          </p:nvPr>
        </p:nvGraphicFramePr>
        <p:xfrm>
          <a:off x="381000" y="1828800"/>
          <a:ext cx="8382000" cy="2749394"/>
        </p:xfrm>
        <a:graphic>
          <a:graphicData uri="http://schemas.openxmlformats.org/drawingml/2006/table">
            <a:tbl>
              <a:tblPr/>
              <a:tblGrid>
                <a:gridCol w="838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27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66875" algn="l"/>
                        </a:tabLst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món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chứa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80" marB="342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312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>
                          <a:tab pos="1666875" algn="l"/>
                        </a:tabLst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Đậu </a:t>
                      </a:r>
                      <a:r>
                        <a:rPr kumimoji="0" lang="nl-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phụ kho thịt                - </a:t>
                      </a: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Vịt quay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>
                          <a:tab pos="1666875" algn="l"/>
                        </a:tabLst>
                      </a:pPr>
                      <a:r>
                        <a:rPr kumimoji="0" lang="nl-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Canh riêu cua                     </a:t>
                      </a: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Cá kho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>
                          <a:tab pos="1666875" algn="l"/>
                        </a:tabLst>
                      </a:pPr>
                      <a:r>
                        <a:rPr kumimoji="0" lang="nl-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Cá sốt cà chua                   -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Lẩu thập cẩm</a:t>
                      </a:r>
                      <a:endParaRPr kumimoji="0" lang="nl-NL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>
                          <a:tab pos="1666875" algn="l"/>
                        </a:tabLst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Rau muống </a:t>
                      </a:r>
                      <a:r>
                        <a:rPr kumimoji="0" lang="nl-N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luộc                 - Mực hành tây.</a:t>
                      </a:r>
                      <a:endParaRPr kumimoji="0" lang="nl-NL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66875" algn="l"/>
                        </a:tabLst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 Canh ngao nấu chua            - Bún bò Huế, …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80" marB="342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8600" y="342900"/>
            <a:ext cx="8686800" cy="10772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Ngoài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món 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 kể trên, em biết những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 ăn 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 cũng chứa nhiều chất đạm?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78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7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8" name="Google Shape;6048;p38">
            <a:hlinkClick r:id="rId3" action="ppaction://hlinksldjump"/>
          </p:cNvPr>
          <p:cNvSpPr txBox="1"/>
          <p:nvPr/>
        </p:nvSpPr>
        <p:spPr>
          <a:xfrm>
            <a:off x="8584800" y="821500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049" name="Google Shape;6049;p38">
            <a:hlinkClick r:id="rId4" action="ppaction://hlinksldjump"/>
          </p:cNvPr>
          <p:cNvSpPr txBox="1"/>
          <p:nvPr/>
        </p:nvSpPr>
        <p:spPr>
          <a:xfrm>
            <a:off x="8584800" y="1495394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050" name="Google Shape;6050;p38">
            <a:hlinkClick r:id="" action="ppaction://noaction"/>
          </p:cNvPr>
          <p:cNvSpPr txBox="1"/>
          <p:nvPr/>
        </p:nvSpPr>
        <p:spPr>
          <a:xfrm>
            <a:off x="8584800" y="2170478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051" name="Google Shape;6051;p38">
            <a:hlinkClick r:id="" action="ppaction://noaction"/>
          </p:cNvPr>
          <p:cNvSpPr txBox="1"/>
          <p:nvPr/>
        </p:nvSpPr>
        <p:spPr>
          <a:xfrm>
            <a:off x="8584800" y="3521838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052" name="Google Shape;6052;p38">
            <a:hlinkClick r:id="" action="ppaction://noaction"/>
          </p:cNvPr>
          <p:cNvSpPr txBox="1"/>
          <p:nvPr/>
        </p:nvSpPr>
        <p:spPr>
          <a:xfrm>
            <a:off x="8584800" y="4195731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053" name="Google Shape;6053;p38">
            <a:hlinkClick r:id="" action="ppaction://noaction"/>
          </p:cNvPr>
          <p:cNvSpPr txBox="1"/>
          <p:nvPr/>
        </p:nvSpPr>
        <p:spPr>
          <a:xfrm>
            <a:off x="8584800" y="2844372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054" name="Google Shape;6054;p38">
            <a:hlinkClick r:id="rId5" action="ppaction://hlinksldjump"/>
          </p:cNvPr>
          <p:cNvSpPr/>
          <p:nvPr/>
        </p:nvSpPr>
        <p:spPr>
          <a:xfrm>
            <a:off x="855627" y="38592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5" name="Google Shape;6055;p38"/>
          <p:cNvGrpSpPr/>
          <p:nvPr/>
        </p:nvGrpSpPr>
        <p:grpSpPr>
          <a:xfrm>
            <a:off x="790775" y="119354"/>
            <a:ext cx="7447900" cy="745438"/>
            <a:chOff x="790775" y="119354"/>
            <a:chExt cx="7447900" cy="745438"/>
          </a:xfrm>
        </p:grpSpPr>
        <p:grpSp>
          <p:nvGrpSpPr>
            <p:cNvPr id="6056" name="Google Shape;6056;p38"/>
            <p:cNvGrpSpPr/>
            <p:nvPr/>
          </p:nvGrpSpPr>
          <p:grpSpPr>
            <a:xfrm>
              <a:off x="790775" y="119354"/>
              <a:ext cx="551700" cy="745438"/>
              <a:chOff x="790775" y="119354"/>
              <a:chExt cx="551700" cy="745438"/>
            </a:xfrm>
          </p:grpSpPr>
          <p:sp>
            <p:nvSpPr>
              <p:cNvPr id="6057" name="Google Shape;6057;p38"/>
              <p:cNvSpPr/>
              <p:nvPr/>
            </p:nvSpPr>
            <p:spPr>
              <a:xfrm>
                <a:off x="888864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28" y="0"/>
                    </a:moveTo>
                    <a:cubicBezTo>
                      <a:pt x="721" y="0"/>
                      <a:pt x="628" y="39"/>
                      <a:pt x="552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746" y="2164"/>
                      <a:pt x="2787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53" y="6142"/>
                      <a:pt x="5081" y="4220"/>
                      <a:pt x="3591" y="2477"/>
                    </a:cubicBezTo>
                    <a:cubicBezTo>
                      <a:pt x="2539" y="1260"/>
                      <a:pt x="1444" y="0"/>
                      <a:pt x="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8" name="Google Shape;6058;p38"/>
              <p:cNvSpPr/>
              <p:nvPr/>
            </p:nvSpPr>
            <p:spPr>
              <a:xfrm>
                <a:off x="794063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8" y="1"/>
                    </a:moveTo>
                    <a:cubicBezTo>
                      <a:pt x="9302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40" y="408"/>
                      <a:pt x="2846" y="1093"/>
                      <a:pt x="1788" y="2523"/>
                    </a:cubicBezTo>
                    <a:cubicBezTo>
                      <a:pt x="1" y="4952"/>
                      <a:pt x="1118" y="7052"/>
                      <a:pt x="1788" y="7738"/>
                    </a:cubicBezTo>
                    <a:cubicBezTo>
                      <a:pt x="1863" y="7797"/>
                      <a:pt x="1922" y="7857"/>
                      <a:pt x="2042" y="7931"/>
                    </a:cubicBezTo>
                    <a:cubicBezTo>
                      <a:pt x="2699" y="8317"/>
                      <a:pt x="5429" y="8590"/>
                      <a:pt x="8274" y="8590"/>
                    </a:cubicBezTo>
                    <a:cubicBezTo>
                      <a:pt x="11359" y="8590"/>
                      <a:pt x="14582" y="8269"/>
                      <a:pt x="15449" y="7425"/>
                    </a:cubicBezTo>
                    <a:cubicBezTo>
                      <a:pt x="17192" y="5756"/>
                      <a:pt x="16626" y="1719"/>
                      <a:pt x="13155" y="482"/>
                    </a:cubicBezTo>
                    <a:cubicBezTo>
                      <a:pt x="12356" y="184"/>
                      <a:pt x="11088" y="1"/>
                      <a:pt x="96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9" name="Google Shape;6059;p38"/>
              <p:cNvSpPr txBox="1"/>
              <p:nvPr/>
            </p:nvSpPr>
            <p:spPr>
              <a:xfrm>
                <a:off x="790775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Sep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grpSp>
            <p:nvGrpSpPr>
              <p:cNvPr id="6060" name="Google Shape;6060;p38"/>
              <p:cNvGrpSpPr/>
              <p:nvPr/>
            </p:nvGrpSpPr>
            <p:grpSpPr>
              <a:xfrm>
                <a:off x="844850" y="596800"/>
                <a:ext cx="456034" cy="267991"/>
                <a:chOff x="-1126825" y="596800"/>
                <a:chExt cx="456034" cy="267991"/>
              </a:xfrm>
            </p:grpSpPr>
            <p:sp>
              <p:nvSpPr>
                <p:cNvPr id="6061" name="Google Shape;6061;p38"/>
                <p:cNvSpPr/>
                <p:nvPr/>
              </p:nvSpPr>
              <p:spPr>
                <a:xfrm>
                  <a:off x="-1126825" y="596800"/>
                  <a:ext cx="456034" cy="26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20" h="10580" extrusionOk="0">
                      <a:moveTo>
                        <a:pt x="13662" y="1"/>
                      </a:moveTo>
                      <a:lnTo>
                        <a:pt x="13662" y="1"/>
                      </a:lnTo>
                      <a:cubicBezTo>
                        <a:pt x="12786" y="845"/>
                        <a:pt x="9560" y="1166"/>
                        <a:pt x="6476" y="1166"/>
                      </a:cubicBezTo>
                      <a:cubicBezTo>
                        <a:pt x="3630" y="1166"/>
                        <a:pt x="905" y="893"/>
                        <a:pt x="254" y="507"/>
                      </a:cubicBezTo>
                      <a:cubicBezTo>
                        <a:pt x="195" y="433"/>
                        <a:pt x="61" y="373"/>
                        <a:pt x="1" y="314"/>
                      </a:cubicBezTo>
                      <a:lnTo>
                        <a:pt x="1" y="314"/>
                      </a:lnTo>
                      <a:lnTo>
                        <a:pt x="746" y="1058"/>
                      </a:lnTo>
                      <a:cubicBezTo>
                        <a:pt x="61" y="4976"/>
                        <a:pt x="3100" y="10250"/>
                        <a:pt x="6020" y="10563"/>
                      </a:cubicBezTo>
                      <a:cubicBezTo>
                        <a:pt x="6137" y="10574"/>
                        <a:pt x="6254" y="10580"/>
                        <a:pt x="6371" y="10580"/>
                      </a:cubicBezTo>
                      <a:cubicBezTo>
                        <a:pt x="10757" y="10580"/>
                        <a:pt x="14620" y="2845"/>
                        <a:pt x="1366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2" name="Google Shape;6062;p38"/>
                <p:cNvSpPr/>
                <p:nvPr/>
              </p:nvSpPr>
              <p:spPr>
                <a:xfrm>
                  <a:off x="-1014138" y="741047"/>
                  <a:ext cx="19091" cy="37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" h="1217" extrusionOk="0">
                      <a:moveTo>
                        <a:pt x="341" y="0"/>
                      </a:moveTo>
                      <a:cubicBezTo>
                        <a:pt x="301" y="0"/>
                        <a:pt x="264" y="15"/>
                        <a:pt x="239" y="40"/>
                      </a:cubicBezTo>
                      <a:cubicBezTo>
                        <a:pt x="180" y="159"/>
                        <a:pt x="120" y="218"/>
                        <a:pt x="120" y="278"/>
                      </a:cubicBezTo>
                      <a:cubicBezTo>
                        <a:pt x="61" y="412"/>
                        <a:pt x="61" y="472"/>
                        <a:pt x="1" y="591"/>
                      </a:cubicBezTo>
                      <a:cubicBezTo>
                        <a:pt x="1" y="784"/>
                        <a:pt x="61" y="963"/>
                        <a:pt x="180" y="1157"/>
                      </a:cubicBezTo>
                      <a:lnTo>
                        <a:pt x="239" y="1217"/>
                      </a:lnTo>
                      <a:cubicBezTo>
                        <a:pt x="299" y="1217"/>
                        <a:pt x="433" y="1217"/>
                        <a:pt x="493" y="1157"/>
                      </a:cubicBezTo>
                      <a:cubicBezTo>
                        <a:pt x="552" y="963"/>
                        <a:pt x="612" y="784"/>
                        <a:pt x="612" y="650"/>
                      </a:cubicBezTo>
                      <a:lnTo>
                        <a:pt x="612" y="412"/>
                      </a:lnTo>
                      <a:cubicBezTo>
                        <a:pt x="612" y="278"/>
                        <a:pt x="612" y="218"/>
                        <a:pt x="552" y="99"/>
                      </a:cubicBezTo>
                      <a:lnTo>
                        <a:pt x="493" y="99"/>
                      </a:lnTo>
                      <a:cubicBezTo>
                        <a:pt x="458" y="29"/>
                        <a:pt x="397" y="0"/>
                        <a:pt x="341" y="0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3" name="Google Shape;6063;p38"/>
                <p:cNvSpPr/>
                <p:nvPr/>
              </p:nvSpPr>
              <p:spPr>
                <a:xfrm>
                  <a:off x="-960202" y="696438"/>
                  <a:ext cx="17688" cy="37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" h="1202" extrusionOk="0">
                      <a:moveTo>
                        <a:pt x="276" y="0"/>
                      </a:moveTo>
                      <a:cubicBezTo>
                        <a:pt x="224" y="0"/>
                        <a:pt x="169" y="29"/>
                        <a:pt x="134" y="99"/>
                      </a:cubicBezTo>
                      <a:cubicBezTo>
                        <a:pt x="60" y="159"/>
                        <a:pt x="60" y="293"/>
                        <a:pt x="0" y="352"/>
                      </a:cubicBezTo>
                      <a:lnTo>
                        <a:pt x="0" y="591"/>
                      </a:lnTo>
                      <a:cubicBezTo>
                        <a:pt x="0" y="784"/>
                        <a:pt x="0" y="963"/>
                        <a:pt x="134" y="1157"/>
                      </a:cubicBezTo>
                      <a:lnTo>
                        <a:pt x="194" y="1157"/>
                      </a:lnTo>
                      <a:cubicBezTo>
                        <a:pt x="224" y="1187"/>
                        <a:pt x="268" y="1201"/>
                        <a:pt x="313" y="1201"/>
                      </a:cubicBezTo>
                      <a:cubicBezTo>
                        <a:pt x="358" y="1201"/>
                        <a:pt x="402" y="1187"/>
                        <a:pt x="432" y="1157"/>
                      </a:cubicBezTo>
                      <a:cubicBezTo>
                        <a:pt x="566" y="963"/>
                        <a:pt x="566" y="784"/>
                        <a:pt x="566" y="591"/>
                      </a:cubicBezTo>
                      <a:lnTo>
                        <a:pt x="566" y="352"/>
                      </a:lnTo>
                      <a:cubicBezTo>
                        <a:pt x="507" y="218"/>
                        <a:pt x="507" y="159"/>
                        <a:pt x="432" y="99"/>
                      </a:cubicBezTo>
                      <a:lnTo>
                        <a:pt x="373" y="39"/>
                      </a:lnTo>
                      <a:cubicBezTo>
                        <a:pt x="348" y="15"/>
                        <a:pt x="313" y="0"/>
                        <a:pt x="276" y="0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4" name="Google Shape;6064;p38"/>
                <p:cNvSpPr/>
                <p:nvPr/>
              </p:nvSpPr>
              <p:spPr>
                <a:xfrm>
                  <a:off x="-963945" y="802844"/>
                  <a:ext cx="19559" cy="3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" h="1024" extrusionOk="0">
                      <a:moveTo>
                        <a:pt x="335" y="1"/>
                      </a:moveTo>
                      <a:cubicBezTo>
                        <a:pt x="288" y="1"/>
                        <a:pt x="235" y="15"/>
                        <a:pt x="180" y="40"/>
                      </a:cubicBezTo>
                      <a:cubicBezTo>
                        <a:pt x="120" y="100"/>
                        <a:pt x="120" y="159"/>
                        <a:pt x="60" y="293"/>
                      </a:cubicBezTo>
                      <a:cubicBezTo>
                        <a:pt x="1" y="353"/>
                        <a:pt x="1" y="412"/>
                        <a:pt x="1" y="472"/>
                      </a:cubicBezTo>
                      <a:cubicBezTo>
                        <a:pt x="1" y="666"/>
                        <a:pt x="60" y="844"/>
                        <a:pt x="180" y="979"/>
                      </a:cubicBezTo>
                      <a:cubicBezTo>
                        <a:pt x="217" y="1008"/>
                        <a:pt x="265" y="1023"/>
                        <a:pt x="312" y="1023"/>
                      </a:cubicBezTo>
                      <a:cubicBezTo>
                        <a:pt x="358" y="1023"/>
                        <a:pt x="403" y="1008"/>
                        <a:pt x="433" y="979"/>
                      </a:cubicBezTo>
                      <a:cubicBezTo>
                        <a:pt x="552" y="785"/>
                        <a:pt x="627" y="666"/>
                        <a:pt x="627" y="532"/>
                      </a:cubicBezTo>
                      <a:cubicBezTo>
                        <a:pt x="627" y="472"/>
                        <a:pt x="627" y="412"/>
                        <a:pt x="552" y="353"/>
                      </a:cubicBezTo>
                      <a:cubicBezTo>
                        <a:pt x="552" y="293"/>
                        <a:pt x="552" y="159"/>
                        <a:pt x="493" y="100"/>
                      </a:cubicBezTo>
                      <a:cubicBezTo>
                        <a:pt x="458" y="30"/>
                        <a:pt x="402" y="1"/>
                        <a:pt x="335" y="1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5" name="Google Shape;6065;p38"/>
                <p:cNvSpPr/>
                <p:nvPr/>
              </p:nvSpPr>
              <p:spPr>
                <a:xfrm>
                  <a:off x="-911881" y="749688"/>
                  <a:ext cx="17688" cy="48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" h="1566" extrusionOk="0">
                      <a:moveTo>
                        <a:pt x="373" y="1"/>
                      </a:moveTo>
                      <a:cubicBezTo>
                        <a:pt x="313" y="1"/>
                        <a:pt x="194" y="1"/>
                        <a:pt x="135" y="75"/>
                      </a:cubicBezTo>
                      <a:cubicBezTo>
                        <a:pt x="75" y="195"/>
                        <a:pt x="75" y="314"/>
                        <a:pt x="0" y="448"/>
                      </a:cubicBezTo>
                      <a:lnTo>
                        <a:pt x="0" y="746"/>
                      </a:lnTo>
                      <a:cubicBezTo>
                        <a:pt x="0" y="999"/>
                        <a:pt x="0" y="1252"/>
                        <a:pt x="135" y="1491"/>
                      </a:cubicBezTo>
                      <a:cubicBezTo>
                        <a:pt x="194" y="1491"/>
                        <a:pt x="194" y="1491"/>
                        <a:pt x="194" y="1565"/>
                      </a:cubicBezTo>
                      <a:cubicBezTo>
                        <a:pt x="313" y="1565"/>
                        <a:pt x="373" y="1565"/>
                        <a:pt x="447" y="1431"/>
                      </a:cubicBezTo>
                      <a:cubicBezTo>
                        <a:pt x="567" y="1252"/>
                        <a:pt x="567" y="999"/>
                        <a:pt x="567" y="746"/>
                      </a:cubicBezTo>
                      <a:lnTo>
                        <a:pt x="567" y="448"/>
                      </a:lnTo>
                      <a:cubicBezTo>
                        <a:pt x="507" y="314"/>
                        <a:pt x="507" y="195"/>
                        <a:pt x="447" y="75"/>
                      </a:cubicBezTo>
                      <a:cubicBezTo>
                        <a:pt x="447" y="75"/>
                        <a:pt x="373" y="75"/>
                        <a:pt x="373" y="1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6" name="Google Shape;6066;p38"/>
                <p:cNvSpPr/>
                <p:nvPr/>
              </p:nvSpPr>
              <p:spPr>
                <a:xfrm>
                  <a:off x="-863092" y="690417"/>
                  <a:ext cx="19091" cy="39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" h="1276" extrusionOk="0">
                      <a:moveTo>
                        <a:pt x="303" y="1"/>
                      </a:moveTo>
                      <a:cubicBezTo>
                        <a:pt x="251" y="1"/>
                        <a:pt x="215" y="33"/>
                        <a:pt x="179" y="113"/>
                      </a:cubicBezTo>
                      <a:cubicBezTo>
                        <a:pt x="120" y="173"/>
                        <a:pt x="60" y="292"/>
                        <a:pt x="60" y="352"/>
                      </a:cubicBezTo>
                      <a:cubicBezTo>
                        <a:pt x="1" y="411"/>
                        <a:pt x="1" y="545"/>
                        <a:pt x="1" y="605"/>
                      </a:cubicBezTo>
                      <a:cubicBezTo>
                        <a:pt x="1" y="784"/>
                        <a:pt x="1" y="977"/>
                        <a:pt x="60" y="1156"/>
                      </a:cubicBezTo>
                      <a:lnTo>
                        <a:pt x="120" y="1231"/>
                      </a:lnTo>
                      <a:cubicBezTo>
                        <a:pt x="150" y="1260"/>
                        <a:pt x="194" y="1275"/>
                        <a:pt x="241" y="1275"/>
                      </a:cubicBezTo>
                      <a:cubicBezTo>
                        <a:pt x="287" y="1275"/>
                        <a:pt x="336" y="1260"/>
                        <a:pt x="373" y="1231"/>
                      </a:cubicBezTo>
                      <a:cubicBezTo>
                        <a:pt x="492" y="1037"/>
                        <a:pt x="552" y="858"/>
                        <a:pt x="552" y="664"/>
                      </a:cubicBezTo>
                      <a:cubicBezTo>
                        <a:pt x="611" y="545"/>
                        <a:pt x="611" y="486"/>
                        <a:pt x="552" y="352"/>
                      </a:cubicBezTo>
                      <a:cubicBezTo>
                        <a:pt x="552" y="292"/>
                        <a:pt x="492" y="173"/>
                        <a:pt x="433" y="113"/>
                      </a:cubicBezTo>
                      <a:lnTo>
                        <a:pt x="433" y="39"/>
                      </a:lnTo>
                      <a:cubicBezTo>
                        <a:pt x="379" y="15"/>
                        <a:pt x="337" y="1"/>
                        <a:pt x="303" y="1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7" name="Google Shape;6067;p38"/>
                <p:cNvSpPr/>
                <p:nvPr/>
              </p:nvSpPr>
              <p:spPr>
                <a:xfrm>
                  <a:off x="-791531" y="672543"/>
                  <a:ext cx="19091" cy="40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" h="1283" extrusionOk="0">
                      <a:moveTo>
                        <a:pt x="314" y="1"/>
                      </a:moveTo>
                      <a:cubicBezTo>
                        <a:pt x="180" y="1"/>
                        <a:pt x="120" y="61"/>
                        <a:pt x="60" y="120"/>
                      </a:cubicBezTo>
                      <a:cubicBezTo>
                        <a:pt x="1" y="239"/>
                        <a:pt x="1" y="314"/>
                        <a:pt x="1" y="433"/>
                      </a:cubicBezTo>
                      <a:lnTo>
                        <a:pt x="1" y="686"/>
                      </a:lnTo>
                      <a:cubicBezTo>
                        <a:pt x="60" y="865"/>
                        <a:pt x="60" y="984"/>
                        <a:pt x="180" y="1178"/>
                      </a:cubicBezTo>
                      <a:lnTo>
                        <a:pt x="180" y="1237"/>
                      </a:lnTo>
                      <a:lnTo>
                        <a:pt x="239" y="1237"/>
                      </a:lnTo>
                      <a:cubicBezTo>
                        <a:pt x="277" y="1267"/>
                        <a:pt x="325" y="1282"/>
                        <a:pt x="364" y="1282"/>
                      </a:cubicBezTo>
                      <a:cubicBezTo>
                        <a:pt x="403" y="1282"/>
                        <a:pt x="433" y="1267"/>
                        <a:pt x="433" y="1237"/>
                      </a:cubicBezTo>
                      <a:cubicBezTo>
                        <a:pt x="612" y="1059"/>
                        <a:pt x="612" y="805"/>
                        <a:pt x="612" y="612"/>
                      </a:cubicBezTo>
                      <a:cubicBezTo>
                        <a:pt x="612" y="493"/>
                        <a:pt x="552" y="433"/>
                        <a:pt x="552" y="314"/>
                      </a:cubicBezTo>
                      <a:cubicBezTo>
                        <a:pt x="493" y="239"/>
                        <a:pt x="433" y="120"/>
                        <a:pt x="373" y="61"/>
                      </a:cubicBezTo>
                      <a:lnTo>
                        <a:pt x="314" y="1"/>
                      </a:ln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8" name="Google Shape;6068;p38"/>
                <p:cNvSpPr/>
                <p:nvPr/>
              </p:nvSpPr>
              <p:spPr>
                <a:xfrm>
                  <a:off x="-844032" y="770308"/>
                  <a:ext cx="19559" cy="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" h="1277" extrusionOk="0">
                      <a:moveTo>
                        <a:pt x="345" y="1"/>
                      </a:moveTo>
                      <a:cubicBezTo>
                        <a:pt x="318" y="1"/>
                        <a:pt x="289" y="8"/>
                        <a:pt x="254" y="25"/>
                      </a:cubicBezTo>
                      <a:cubicBezTo>
                        <a:pt x="194" y="159"/>
                        <a:pt x="135" y="219"/>
                        <a:pt x="60" y="338"/>
                      </a:cubicBezTo>
                      <a:cubicBezTo>
                        <a:pt x="60" y="398"/>
                        <a:pt x="0" y="532"/>
                        <a:pt x="0" y="651"/>
                      </a:cubicBezTo>
                      <a:cubicBezTo>
                        <a:pt x="0" y="830"/>
                        <a:pt x="60" y="1023"/>
                        <a:pt x="194" y="1202"/>
                      </a:cubicBezTo>
                      <a:lnTo>
                        <a:pt x="254" y="1277"/>
                      </a:lnTo>
                      <a:cubicBezTo>
                        <a:pt x="313" y="1277"/>
                        <a:pt x="433" y="1277"/>
                        <a:pt x="507" y="1202"/>
                      </a:cubicBezTo>
                      <a:lnTo>
                        <a:pt x="507" y="1143"/>
                      </a:lnTo>
                      <a:cubicBezTo>
                        <a:pt x="567" y="964"/>
                        <a:pt x="626" y="830"/>
                        <a:pt x="626" y="651"/>
                      </a:cubicBezTo>
                      <a:lnTo>
                        <a:pt x="626" y="398"/>
                      </a:lnTo>
                      <a:cubicBezTo>
                        <a:pt x="626" y="338"/>
                        <a:pt x="626" y="219"/>
                        <a:pt x="567" y="159"/>
                      </a:cubicBezTo>
                      <a:lnTo>
                        <a:pt x="507" y="85"/>
                      </a:lnTo>
                      <a:cubicBezTo>
                        <a:pt x="454" y="43"/>
                        <a:pt x="409" y="1"/>
                        <a:pt x="345" y="1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9" name="Google Shape;6069;p38"/>
                <p:cNvSpPr/>
                <p:nvPr/>
              </p:nvSpPr>
              <p:spPr>
                <a:xfrm>
                  <a:off x="-907701" y="687566"/>
                  <a:ext cx="19091" cy="25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" h="802" extrusionOk="0">
                      <a:moveTo>
                        <a:pt x="239" y="1"/>
                      </a:moveTo>
                      <a:cubicBezTo>
                        <a:pt x="120" y="75"/>
                        <a:pt x="120" y="135"/>
                        <a:pt x="60" y="195"/>
                      </a:cubicBezTo>
                      <a:cubicBezTo>
                        <a:pt x="60" y="254"/>
                        <a:pt x="60" y="314"/>
                        <a:pt x="1" y="373"/>
                      </a:cubicBezTo>
                      <a:cubicBezTo>
                        <a:pt x="1" y="507"/>
                        <a:pt x="60" y="627"/>
                        <a:pt x="179" y="746"/>
                      </a:cubicBezTo>
                      <a:cubicBezTo>
                        <a:pt x="209" y="783"/>
                        <a:pt x="257" y="802"/>
                        <a:pt x="313" y="802"/>
                      </a:cubicBezTo>
                      <a:cubicBezTo>
                        <a:pt x="369" y="802"/>
                        <a:pt x="433" y="783"/>
                        <a:pt x="492" y="746"/>
                      </a:cubicBezTo>
                      <a:lnTo>
                        <a:pt x="492" y="686"/>
                      </a:lnTo>
                      <a:cubicBezTo>
                        <a:pt x="611" y="627"/>
                        <a:pt x="611" y="507"/>
                        <a:pt x="611" y="448"/>
                      </a:cubicBezTo>
                      <a:lnTo>
                        <a:pt x="611" y="254"/>
                      </a:lnTo>
                      <a:cubicBezTo>
                        <a:pt x="552" y="195"/>
                        <a:pt x="552" y="135"/>
                        <a:pt x="492" y="75"/>
                      </a:cubicBezTo>
                      <a:cubicBezTo>
                        <a:pt x="433" y="1"/>
                        <a:pt x="313" y="1"/>
                        <a:pt x="239" y="1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0" name="Google Shape;6070;p38"/>
                <p:cNvSpPr/>
                <p:nvPr/>
              </p:nvSpPr>
              <p:spPr>
                <a:xfrm>
                  <a:off x="-1018318" y="685133"/>
                  <a:ext cx="19559" cy="20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" h="657" extrusionOk="0">
                      <a:moveTo>
                        <a:pt x="314" y="1"/>
                      </a:moveTo>
                      <a:cubicBezTo>
                        <a:pt x="269" y="1"/>
                        <a:pt x="224" y="15"/>
                        <a:pt x="195" y="45"/>
                      </a:cubicBezTo>
                      <a:cubicBezTo>
                        <a:pt x="135" y="105"/>
                        <a:pt x="60" y="164"/>
                        <a:pt x="60" y="239"/>
                      </a:cubicBezTo>
                      <a:cubicBezTo>
                        <a:pt x="1" y="299"/>
                        <a:pt x="1" y="299"/>
                        <a:pt x="1" y="358"/>
                      </a:cubicBezTo>
                      <a:cubicBezTo>
                        <a:pt x="60" y="418"/>
                        <a:pt x="60" y="537"/>
                        <a:pt x="195" y="611"/>
                      </a:cubicBezTo>
                      <a:cubicBezTo>
                        <a:pt x="254" y="641"/>
                        <a:pt x="314" y="656"/>
                        <a:pt x="368" y="656"/>
                      </a:cubicBezTo>
                      <a:cubicBezTo>
                        <a:pt x="422" y="656"/>
                        <a:pt x="470" y="641"/>
                        <a:pt x="507" y="611"/>
                      </a:cubicBezTo>
                      <a:cubicBezTo>
                        <a:pt x="627" y="477"/>
                        <a:pt x="627" y="418"/>
                        <a:pt x="627" y="299"/>
                      </a:cubicBezTo>
                      <a:cubicBezTo>
                        <a:pt x="627" y="299"/>
                        <a:pt x="627" y="239"/>
                        <a:pt x="567" y="164"/>
                      </a:cubicBezTo>
                      <a:cubicBezTo>
                        <a:pt x="567" y="105"/>
                        <a:pt x="507" y="105"/>
                        <a:pt x="433" y="45"/>
                      </a:cubicBezTo>
                      <a:cubicBezTo>
                        <a:pt x="403" y="15"/>
                        <a:pt x="358" y="1"/>
                        <a:pt x="314" y="1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071" name="Google Shape;6071;p38"/>
            <p:cNvGrpSpPr/>
            <p:nvPr/>
          </p:nvGrpSpPr>
          <p:grpSpPr>
            <a:xfrm>
              <a:off x="790775" y="119354"/>
              <a:ext cx="7447900" cy="539872"/>
              <a:chOff x="790775" y="119354"/>
              <a:chExt cx="7447900" cy="539872"/>
            </a:xfrm>
          </p:grpSpPr>
          <p:sp>
            <p:nvSpPr>
              <p:cNvPr id="6072" name="Google Shape;6072;p38"/>
              <p:cNvSpPr/>
              <p:nvPr/>
            </p:nvSpPr>
            <p:spPr>
              <a:xfrm>
                <a:off x="7123684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40" y="39"/>
                      <a:pt x="566" y="123"/>
                    </a:cubicBezTo>
                    <a:cubicBezTo>
                      <a:pt x="134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3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6" y="2537"/>
                    </a:cubicBezTo>
                    <a:cubicBezTo>
                      <a:pt x="2553" y="1269"/>
                      <a:pt x="1446" y="0"/>
                      <a:pt x="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3" name="Google Shape;6073;p38"/>
              <p:cNvSpPr/>
              <p:nvPr/>
            </p:nvSpPr>
            <p:spPr>
              <a:xfrm>
                <a:off x="7028883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5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2" y="102"/>
                      <a:pt x="7449" y="162"/>
                    </a:cubicBezTo>
                    <a:cubicBezTo>
                      <a:pt x="5155" y="415"/>
                      <a:pt x="2861" y="1160"/>
                      <a:pt x="1803" y="2516"/>
                    </a:cubicBezTo>
                    <a:cubicBezTo>
                      <a:pt x="0" y="4944"/>
                      <a:pt x="1118" y="7059"/>
                      <a:pt x="1803" y="7730"/>
                    </a:cubicBezTo>
                    <a:cubicBezTo>
                      <a:pt x="1862" y="7864"/>
                      <a:pt x="1922" y="7864"/>
                      <a:pt x="1997" y="7923"/>
                    </a:cubicBezTo>
                    <a:cubicBezTo>
                      <a:pt x="2687" y="8345"/>
                      <a:pt x="5509" y="8635"/>
                      <a:pt x="8413" y="8635"/>
                    </a:cubicBezTo>
                    <a:cubicBezTo>
                      <a:pt x="11462" y="8635"/>
                      <a:pt x="14602" y="8315"/>
                      <a:pt x="15464" y="7491"/>
                    </a:cubicBezTo>
                    <a:cubicBezTo>
                      <a:pt x="17192" y="5808"/>
                      <a:pt x="16641" y="1711"/>
                      <a:pt x="13170" y="475"/>
                    </a:cubicBezTo>
                    <a:cubicBezTo>
                      <a:pt x="12386" y="182"/>
                      <a:pt x="11144" y="0"/>
                      <a:pt x="97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4" name="Google Shape;6074;p38"/>
              <p:cNvSpPr/>
              <p:nvPr/>
            </p:nvSpPr>
            <p:spPr>
              <a:xfrm>
                <a:off x="4633668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6" y="0"/>
                    </a:moveTo>
                    <a:cubicBezTo>
                      <a:pt x="730" y="0"/>
                      <a:pt x="640" y="39"/>
                      <a:pt x="566" y="123"/>
                    </a:cubicBezTo>
                    <a:cubicBezTo>
                      <a:pt x="60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2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5" y="2537"/>
                    </a:cubicBezTo>
                    <a:cubicBezTo>
                      <a:pt x="2540" y="1269"/>
                      <a:pt x="1443" y="0"/>
                      <a:pt x="8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5" name="Google Shape;6075;p38"/>
              <p:cNvSpPr/>
              <p:nvPr/>
            </p:nvSpPr>
            <p:spPr>
              <a:xfrm>
                <a:off x="4538866" y="358045"/>
                <a:ext cx="536304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8636" extrusionOk="0">
                    <a:moveTo>
                      <a:pt x="9744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1" y="102"/>
                      <a:pt x="7449" y="162"/>
                    </a:cubicBezTo>
                    <a:cubicBezTo>
                      <a:pt x="5155" y="415"/>
                      <a:pt x="2861" y="1160"/>
                      <a:pt x="1803" y="2516"/>
                    </a:cubicBezTo>
                    <a:cubicBezTo>
                      <a:pt x="0" y="4944"/>
                      <a:pt x="1118" y="7059"/>
                      <a:pt x="1803" y="7730"/>
                    </a:cubicBezTo>
                    <a:cubicBezTo>
                      <a:pt x="1862" y="7864"/>
                      <a:pt x="1922" y="7864"/>
                      <a:pt x="1982" y="7923"/>
                    </a:cubicBezTo>
                    <a:cubicBezTo>
                      <a:pt x="2679" y="8345"/>
                      <a:pt x="5505" y="8635"/>
                      <a:pt x="8409" y="8635"/>
                    </a:cubicBezTo>
                    <a:cubicBezTo>
                      <a:pt x="11458" y="8635"/>
                      <a:pt x="14594" y="8315"/>
                      <a:pt x="15449" y="7491"/>
                    </a:cubicBezTo>
                    <a:cubicBezTo>
                      <a:pt x="17192" y="5808"/>
                      <a:pt x="16566" y="1711"/>
                      <a:pt x="13095" y="475"/>
                    </a:cubicBezTo>
                    <a:cubicBezTo>
                      <a:pt x="12370" y="182"/>
                      <a:pt x="11140" y="0"/>
                      <a:pt x="97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6" name="Google Shape;6076;p38"/>
              <p:cNvSpPr/>
              <p:nvPr/>
            </p:nvSpPr>
            <p:spPr>
              <a:xfrm>
                <a:off x="5257318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28" y="0"/>
                    </a:moveTo>
                    <a:cubicBezTo>
                      <a:pt x="720" y="0"/>
                      <a:pt x="627" y="39"/>
                      <a:pt x="552" y="123"/>
                    </a:cubicBezTo>
                    <a:cubicBezTo>
                      <a:pt x="60" y="749"/>
                      <a:pt x="1" y="1181"/>
                      <a:pt x="373" y="1732"/>
                    </a:cubicBezTo>
                    <a:cubicBezTo>
                      <a:pt x="746" y="2239"/>
                      <a:pt x="2787" y="3535"/>
                      <a:pt x="4410" y="6708"/>
                    </a:cubicBezTo>
                    <a:lnTo>
                      <a:pt x="4410" y="6887"/>
                    </a:lnTo>
                    <a:cubicBezTo>
                      <a:pt x="4783" y="6827"/>
                      <a:pt x="5155" y="6768"/>
                      <a:pt x="5528" y="6768"/>
                    </a:cubicBezTo>
                    <a:cubicBezTo>
                      <a:pt x="5453" y="6202"/>
                      <a:pt x="5081" y="4220"/>
                      <a:pt x="3591" y="2537"/>
                    </a:cubicBezTo>
                    <a:cubicBezTo>
                      <a:pt x="2539" y="1269"/>
                      <a:pt x="1443" y="0"/>
                      <a:pt x="8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7" name="Google Shape;6077;p38"/>
              <p:cNvSpPr/>
              <p:nvPr/>
            </p:nvSpPr>
            <p:spPr>
              <a:xfrm>
                <a:off x="5162517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3" y="0"/>
                    </a:moveTo>
                    <a:cubicBezTo>
                      <a:pt x="9362" y="0"/>
                      <a:pt x="8967" y="14"/>
                      <a:pt x="8567" y="43"/>
                    </a:cubicBezTo>
                    <a:cubicBezTo>
                      <a:pt x="8194" y="43"/>
                      <a:pt x="7822" y="102"/>
                      <a:pt x="7449" y="162"/>
                    </a:cubicBezTo>
                    <a:cubicBezTo>
                      <a:pt x="5140" y="415"/>
                      <a:pt x="2846" y="1160"/>
                      <a:pt x="1788" y="2516"/>
                    </a:cubicBezTo>
                    <a:cubicBezTo>
                      <a:pt x="1" y="4944"/>
                      <a:pt x="1118" y="7059"/>
                      <a:pt x="1788" y="7730"/>
                    </a:cubicBezTo>
                    <a:cubicBezTo>
                      <a:pt x="1863" y="7864"/>
                      <a:pt x="1922" y="7864"/>
                      <a:pt x="1982" y="7923"/>
                    </a:cubicBezTo>
                    <a:cubicBezTo>
                      <a:pt x="2680" y="8345"/>
                      <a:pt x="5505" y="8635"/>
                      <a:pt x="8410" y="8635"/>
                    </a:cubicBezTo>
                    <a:cubicBezTo>
                      <a:pt x="11459" y="8635"/>
                      <a:pt x="14595" y="8315"/>
                      <a:pt x="15449" y="7491"/>
                    </a:cubicBezTo>
                    <a:cubicBezTo>
                      <a:pt x="17192" y="5808"/>
                      <a:pt x="16567" y="1711"/>
                      <a:pt x="13096" y="475"/>
                    </a:cubicBezTo>
                    <a:cubicBezTo>
                      <a:pt x="12359" y="182"/>
                      <a:pt x="11136" y="0"/>
                      <a:pt x="97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8" name="Google Shape;6078;p38"/>
              <p:cNvSpPr/>
              <p:nvPr/>
            </p:nvSpPr>
            <p:spPr>
              <a:xfrm>
                <a:off x="5880532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40" y="39"/>
                      <a:pt x="567" y="123"/>
                    </a:cubicBezTo>
                    <a:cubicBezTo>
                      <a:pt x="135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3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6" y="2537"/>
                    </a:cubicBezTo>
                    <a:cubicBezTo>
                      <a:pt x="2553" y="1269"/>
                      <a:pt x="1447" y="0"/>
                      <a:pt x="8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9" name="Google Shape;6079;p38"/>
              <p:cNvSpPr/>
              <p:nvPr/>
            </p:nvSpPr>
            <p:spPr>
              <a:xfrm>
                <a:off x="5785731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5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2" y="102"/>
                      <a:pt x="7449" y="162"/>
                    </a:cubicBezTo>
                    <a:cubicBezTo>
                      <a:pt x="5155" y="415"/>
                      <a:pt x="2861" y="1160"/>
                      <a:pt x="1803" y="2516"/>
                    </a:cubicBezTo>
                    <a:cubicBezTo>
                      <a:pt x="0" y="4944"/>
                      <a:pt x="1118" y="7059"/>
                      <a:pt x="1803" y="7730"/>
                    </a:cubicBezTo>
                    <a:cubicBezTo>
                      <a:pt x="1863" y="7864"/>
                      <a:pt x="1922" y="7864"/>
                      <a:pt x="1997" y="7923"/>
                    </a:cubicBezTo>
                    <a:cubicBezTo>
                      <a:pt x="2687" y="8345"/>
                      <a:pt x="5509" y="8635"/>
                      <a:pt x="8413" y="8635"/>
                    </a:cubicBezTo>
                    <a:cubicBezTo>
                      <a:pt x="11462" y="8635"/>
                      <a:pt x="14602" y="8315"/>
                      <a:pt x="15464" y="7491"/>
                    </a:cubicBezTo>
                    <a:cubicBezTo>
                      <a:pt x="17192" y="5808"/>
                      <a:pt x="16581" y="1711"/>
                      <a:pt x="13170" y="475"/>
                    </a:cubicBezTo>
                    <a:cubicBezTo>
                      <a:pt x="12386" y="182"/>
                      <a:pt x="11144" y="0"/>
                      <a:pt x="97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0" name="Google Shape;6080;p38"/>
              <p:cNvSpPr/>
              <p:nvPr/>
            </p:nvSpPr>
            <p:spPr>
              <a:xfrm>
                <a:off x="6507926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39" y="39"/>
                      <a:pt x="566" y="123"/>
                    </a:cubicBezTo>
                    <a:cubicBezTo>
                      <a:pt x="134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2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5" y="2537"/>
                    </a:cubicBezTo>
                    <a:cubicBezTo>
                      <a:pt x="2553" y="1269"/>
                      <a:pt x="1446" y="0"/>
                      <a:pt x="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1" name="Google Shape;6081;p38"/>
              <p:cNvSpPr/>
              <p:nvPr/>
            </p:nvSpPr>
            <p:spPr>
              <a:xfrm>
                <a:off x="6413124" y="358045"/>
                <a:ext cx="536304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8636" extrusionOk="0">
                    <a:moveTo>
                      <a:pt x="9745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1" y="102"/>
                      <a:pt x="7449" y="162"/>
                    </a:cubicBezTo>
                    <a:cubicBezTo>
                      <a:pt x="5155" y="415"/>
                      <a:pt x="2860" y="1160"/>
                      <a:pt x="1803" y="2516"/>
                    </a:cubicBezTo>
                    <a:cubicBezTo>
                      <a:pt x="0" y="4944"/>
                      <a:pt x="1117" y="7059"/>
                      <a:pt x="1803" y="7730"/>
                    </a:cubicBezTo>
                    <a:cubicBezTo>
                      <a:pt x="1862" y="7864"/>
                      <a:pt x="1996" y="7864"/>
                      <a:pt x="2056" y="7923"/>
                    </a:cubicBezTo>
                    <a:cubicBezTo>
                      <a:pt x="2717" y="8345"/>
                      <a:pt x="5524" y="8635"/>
                      <a:pt x="8421" y="8635"/>
                    </a:cubicBezTo>
                    <a:cubicBezTo>
                      <a:pt x="11461" y="8635"/>
                      <a:pt x="14602" y="8315"/>
                      <a:pt x="15464" y="7491"/>
                    </a:cubicBezTo>
                    <a:cubicBezTo>
                      <a:pt x="17192" y="5808"/>
                      <a:pt x="16641" y="1711"/>
                      <a:pt x="13169" y="475"/>
                    </a:cubicBezTo>
                    <a:cubicBezTo>
                      <a:pt x="12386" y="182"/>
                      <a:pt x="11144" y="0"/>
                      <a:pt x="97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2" name="Google Shape;6082;p38"/>
              <p:cNvSpPr/>
              <p:nvPr/>
            </p:nvSpPr>
            <p:spPr>
              <a:xfrm>
                <a:off x="7751078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39" y="39"/>
                      <a:pt x="566" y="123"/>
                    </a:cubicBezTo>
                    <a:cubicBezTo>
                      <a:pt x="134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2" y="6827"/>
                      <a:pt x="5155" y="6768"/>
                      <a:pt x="5527" y="6768"/>
                    </a:cubicBezTo>
                    <a:cubicBezTo>
                      <a:pt x="5467" y="6202"/>
                      <a:pt x="5155" y="4220"/>
                      <a:pt x="3605" y="2537"/>
                    </a:cubicBezTo>
                    <a:cubicBezTo>
                      <a:pt x="2553" y="1269"/>
                      <a:pt x="1446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3" name="Google Shape;6083;p38"/>
              <p:cNvSpPr/>
              <p:nvPr/>
            </p:nvSpPr>
            <p:spPr>
              <a:xfrm>
                <a:off x="7656245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6" y="0"/>
                    </a:moveTo>
                    <a:cubicBezTo>
                      <a:pt x="9363" y="0"/>
                      <a:pt x="8968" y="14"/>
                      <a:pt x="8567" y="43"/>
                    </a:cubicBezTo>
                    <a:cubicBezTo>
                      <a:pt x="8195" y="43"/>
                      <a:pt x="7822" y="102"/>
                      <a:pt x="7450" y="162"/>
                    </a:cubicBezTo>
                    <a:cubicBezTo>
                      <a:pt x="5156" y="415"/>
                      <a:pt x="2861" y="1160"/>
                      <a:pt x="1804" y="2516"/>
                    </a:cubicBezTo>
                    <a:cubicBezTo>
                      <a:pt x="1" y="4944"/>
                      <a:pt x="1118" y="7059"/>
                      <a:pt x="1804" y="7730"/>
                    </a:cubicBezTo>
                    <a:cubicBezTo>
                      <a:pt x="1863" y="7864"/>
                      <a:pt x="1997" y="7864"/>
                      <a:pt x="2057" y="7923"/>
                    </a:cubicBezTo>
                    <a:cubicBezTo>
                      <a:pt x="2718" y="8345"/>
                      <a:pt x="5525" y="8635"/>
                      <a:pt x="8422" y="8635"/>
                    </a:cubicBezTo>
                    <a:cubicBezTo>
                      <a:pt x="11462" y="8635"/>
                      <a:pt x="14603" y="8315"/>
                      <a:pt x="15465" y="7491"/>
                    </a:cubicBezTo>
                    <a:cubicBezTo>
                      <a:pt x="17193" y="5808"/>
                      <a:pt x="16642" y="1711"/>
                      <a:pt x="13170" y="475"/>
                    </a:cubicBezTo>
                    <a:cubicBezTo>
                      <a:pt x="12387" y="182"/>
                      <a:pt x="11145" y="0"/>
                      <a:pt x="97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4" name="Google Shape;6084;p38"/>
              <p:cNvSpPr/>
              <p:nvPr/>
            </p:nvSpPr>
            <p:spPr>
              <a:xfrm>
                <a:off x="3378880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74" y="0"/>
                    </a:moveTo>
                    <a:cubicBezTo>
                      <a:pt x="775" y="0"/>
                      <a:pt x="691" y="39"/>
                      <a:pt x="627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02" y="3475"/>
                      <a:pt x="4411" y="6693"/>
                    </a:cubicBezTo>
                    <a:lnTo>
                      <a:pt x="4411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5" name="Google Shape;6085;p38"/>
              <p:cNvSpPr/>
              <p:nvPr/>
            </p:nvSpPr>
            <p:spPr>
              <a:xfrm>
                <a:off x="3284079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50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1" y="4952"/>
                      <a:pt x="1118" y="7052"/>
                      <a:pt x="1803" y="7738"/>
                    </a:cubicBezTo>
                    <a:cubicBezTo>
                      <a:pt x="1863" y="7797"/>
                      <a:pt x="1982" y="7857"/>
                      <a:pt x="2042" y="7931"/>
                    </a:cubicBezTo>
                    <a:cubicBezTo>
                      <a:pt x="2728" y="8317"/>
                      <a:pt x="5458" y="8590"/>
                      <a:pt x="8306" y="8590"/>
                    </a:cubicBezTo>
                    <a:cubicBezTo>
                      <a:pt x="11393" y="8590"/>
                      <a:pt x="14617" y="8269"/>
                      <a:pt x="15524" y="7425"/>
                    </a:cubicBezTo>
                    <a:cubicBezTo>
                      <a:pt x="17193" y="5756"/>
                      <a:pt x="16641" y="1719"/>
                      <a:pt x="13155" y="482"/>
                    </a:cubicBezTo>
                    <a:cubicBezTo>
                      <a:pt x="12368" y="184"/>
                      <a:pt x="11093" y="1"/>
                      <a:pt x="9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6" name="Google Shape;6086;p38"/>
              <p:cNvSpPr/>
              <p:nvPr/>
            </p:nvSpPr>
            <p:spPr>
              <a:xfrm>
                <a:off x="888864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28" y="0"/>
                    </a:moveTo>
                    <a:cubicBezTo>
                      <a:pt x="721" y="0"/>
                      <a:pt x="628" y="39"/>
                      <a:pt x="552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746" y="2164"/>
                      <a:pt x="2787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53" y="6142"/>
                      <a:pt x="5081" y="4220"/>
                      <a:pt x="3591" y="2477"/>
                    </a:cubicBezTo>
                    <a:cubicBezTo>
                      <a:pt x="2539" y="1260"/>
                      <a:pt x="1444" y="0"/>
                      <a:pt x="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7" name="Google Shape;6087;p38"/>
              <p:cNvSpPr/>
              <p:nvPr/>
            </p:nvSpPr>
            <p:spPr>
              <a:xfrm>
                <a:off x="794063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8" y="1"/>
                    </a:moveTo>
                    <a:cubicBezTo>
                      <a:pt x="9302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40" y="408"/>
                      <a:pt x="2846" y="1093"/>
                      <a:pt x="1788" y="2523"/>
                    </a:cubicBezTo>
                    <a:cubicBezTo>
                      <a:pt x="1" y="4952"/>
                      <a:pt x="1118" y="7052"/>
                      <a:pt x="1788" y="7738"/>
                    </a:cubicBezTo>
                    <a:cubicBezTo>
                      <a:pt x="1863" y="7797"/>
                      <a:pt x="1922" y="7857"/>
                      <a:pt x="2042" y="7931"/>
                    </a:cubicBezTo>
                    <a:cubicBezTo>
                      <a:pt x="2699" y="8317"/>
                      <a:pt x="5429" y="8590"/>
                      <a:pt x="8274" y="8590"/>
                    </a:cubicBezTo>
                    <a:cubicBezTo>
                      <a:pt x="11359" y="8590"/>
                      <a:pt x="14582" y="8269"/>
                      <a:pt x="15449" y="7425"/>
                    </a:cubicBezTo>
                    <a:cubicBezTo>
                      <a:pt x="17192" y="5756"/>
                      <a:pt x="16626" y="1719"/>
                      <a:pt x="13155" y="482"/>
                    </a:cubicBezTo>
                    <a:cubicBezTo>
                      <a:pt x="12356" y="184"/>
                      <a:pt x="11088" y="1"/>
                      <a:pt x="96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8" name="Google Shape;6088;p38"/>
              <p:cNvSpPr/>
              <p:nvPr/>
            </p:nvSpPr>
            <p:spPr>
              <a:xfrm>
                <a:off x="1512078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38" y="0"/>
                    </a:moveTo>
                    <a:cubicBezTo>
                      <a:pt x="731" y="0"/>
                      <a:pt x="640" y="39"/>
                      <a:pt x="567" y="123"/>
                    </a:cubicBezTo>
                    <a:cubicBezTo>
                      <a:pt x="134" y="674"/>
                      <a:pt x="0" y="1166"/>
                      <a:pt x="373" y="1673"/>
                    </a:cubicBezTo>
                    <a:cubicBezTo>
                      <a:pt x="745" y="2164"/>
                      <a:pt x="2801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7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54" y="1260"/>
                      <a:pt x="1447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9" name="Google Shape;6089;p38"/>
              <p:cNvSpPr/>
              <p:nvPr/>
            </p:nvSpPr>
            <p:spPr>
              <a:xfrm>
                <a:off x="1417276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6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0" y="4952"/>
                      <a:pt x="1118" y="7052"/>
                      <a:pt x="1803" y="7738"/>
                    </a:cubicBezTo>
                    <a:cubicBezTo>
                      <a:pt x="1863" y="7797"/>
                      <a:pt x="1997" y="7857"/>
                      <a:pt x="2056" y="7931"/>
                    </a:cubicBezTo>
                    <a:cubicBezTo>
                      <a:pt x="2707" y="8317"/>
                      <a:pt x="5432" y="8590"/>
                      <a:pt x="8278" y="8590"/>
                    </a:cubicBezTo>
                    <a:cubicBezTo>
                      <a:pt x="11362" y="8590"/>
                      <a:pt x="14588" y="8269"/>
                      <a:pt x="15464" y="7425"/>
                    </a:cubicBezTo>
                    <a:cubicBezTo>
                      <a:pt x="17192" y="5756"/>
                      <a:pt x="16641" y="1719"/>
                      <a:pt x="13170" y="482"/>
                    </a:cubicBezTo>
                    <a:cubicBezTo>
                      <a:pt x="12370" y="184"/>
                      <a:pt x="11093" y="1"/>
                      <a:pt x="9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0" name="Google Shape;6090;p38"/>
              <p:cNvSpPr/>
              <p:nvPr/>
            </p:nvSpPr>
            <p:spPr>
              <a:xfrm>
                <a:off x="2135728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38" y="0"/>
                    </a:moveTo>
                    <a:cubicBezTo>
                      <a:pt x="732" y="0"/>
                      <a:pt x="640" y="39"/>
                      <a:pt x="567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02" y="3475"/>
                      <a:pt x="4411" y="6693"/>
                    </a:cubicBezTo>
                    <a:lnTo>
                      <a:pt x="4411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1" name="Google Shape;6091;p38"/>
              <p:cNvSpPr/>
              <p:nvPr/>
            </p:nvSpPr>
            <p:spPr>
              <a:xfrm>
                <a:off x="2040927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50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1" y="4952"/>
                      <a:pt x="1118" y="7052"/>
                      <a:pt x="1803" y="7738"/>
                    </a:cubicBezTo>
                    <a:cubicBezTo>
                      <a:pt x="1863" y="7797"/>
                      <a:pt x="1982" y="7857"/>
                      <a:pt x="2042" y="7931"/>
                    </a:cubicBezTo>
                    <a:cubicBezTo>
                      <a:pt x="2699" y="8317"/>
                      <a:pt x="5429" y="8590"/>
                      <a:pt x="8283" y="8590"/>
                    </a:cubicBezTo>
                    <a:cubicBezTo>
                      <a:pt x="11377" y="8590"/>
                      <a:pt x="14617" y="8269"/>
                      <a:pt x="15524" y="7425"/>
                    </a:cubicBezTo>
                    <a:cubicBezTo>
                      <a:pt x="17193" y="5756"/>
                      <a:pt x="16641" y="1719"/>
                      <a:pt x="13155" y="482"/>
                    </a:cubicBezTo>
                    <a:cubicBezTo>
                      <a:pt x="12368" y="184"/>
                      <a:pt x="11093" y="1"/>
                      <a:pt x="9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2" name="Google Shape;6092;p38"/>
              <p:cNvSpPr/>
              <p:nvPr/>
            </p:nvSpPr>
            <p:spPr>
              <a:xfrm>
                <a:off x="2763122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74" y="0"/>
                    </a:moveTo>
                    <a:cubicBezTo>
                      <a:pt x="774" y="0"/>
                      <a:pt x="691" y="39"/>
                      <a:pt x="626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61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3" name="Google Shape;6093;p38"/>
              <p:cNvSpPr/>
              <p:nvPr/>
            </p:nvSpPr>
            <p:spPr>
              <a:xfrm>
                <a:off x="2668321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1" y="4952"/>
                      <a:pt x="1118" y="7052"/>
                      <a:pt x="1803" y="7738"/>
                    </a:cubicBezTo>
                    <a:cubicBezTo>
                      <a:pt x="1863" y="7797"/>
                      <a:pt x="1982" y="7857"/>
                      <a:pt x="2041" y="7931"/>
                    </a:cubicBezTo>
                    <a:cubicBezTo>
                      <a:pt x="2728" y="8317"/>
                      <a:pt x="5458" y="8590"/>
                      <a:pt x="8306" y="8590"/>
                    </a:cubicBezTo>
                    <a:cubicBezTo>
                      <a:pt x="11393" y="8590"/>
                      <a:pt x="14617" y="8269"/>
                      <a:pt x="15524" y="7425"/>
                    </a:cubicBezTo>
                    <a:cubicBezTo>
                      <a:pt x="17192" y="5756"/>
                      <a:pt x="16641" y="1719"/>
                      <a:pt x="13155" y="482"/>
                    </a:cubicBezTo>
                    <a:cubicBezTo>
                      <a:pt x="12367" y="184"/>
                      <a:pt x="11092" y="1"/>
                      <a:pt x="96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4" name="Google Shape;6094;p38"/>
              <p:cNvSpPr/>
              <p:nvPr/>
            </p:nvSpPr>
            <p:spPr>
              <a:xfrm>
                <a:off x="4006274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74" y="0"/>
                    </a:moveTo>
                    <a:cubicBezTo>
                      <a:pt x="774" y="0"/>
                      <a:pt x="691" y="39"/>
                      <a:pt x="626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61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5" name="Google Shape;6095;p38"/>
              <p:cNvSpPr/>
              <p:nvPr/>
            </p:nvSpPr>
            <p:spPr>
              <a:xfrm>
                <a:off x="3911473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0" y="4952"/>
                      <a:pt x="1177" y="7052"/>
                      <a:pt x="1803" y="7738"/>
                    </a:cubicBezTo>
                    <a:cubicBezTo>
                      <a:pt x="1922" y="7797"/>
                      <a:pt x="1982" y="7857"/>
                      <a:pt x="2041" y="7931"/>
                    </a:cubicBezTo>
                    <a:cubicBezTo>
                      <a:pt x="2728" y="8317"/>
                      <a:pt x="5472" y="8590"/>
                      <a:pt x="8327" y="8590"/>
                    </a:cubicBezTo>
                    <a:cubicBezTo>
                      <a:pt x="11422" y="8590"/>
                      <a:pt x="14648" y="8269"/>
                      <a:pt x="15524" y="7425"/>
                    </a:cubicBezTo>
                    <a:cubicBezTo>
                      <a:pt x="17192" y="5756"/>
                      <a:pt x="16641" y="1719"/>
                      <a:pt x="13155" y="482"/>
                    </a:cubicBezTo>
                    <a:cubicBezTo>
                      <a:pt x="12367" y="184"/>
                      <a:pt x="11092" y="1"/>
                      <a:pt x="96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6" name="Google Shape;6096;p38">
                <a:hlinkClick r:id="rId5" action="ppaction://hlinksldjump"/>
              </p:cNvPr>
              <p:cNvSpPr txBox="1"/>
              <p:nvPr/>
            </p:nvSpPr>
            <p:spPr>
              <a:xfrm>
                <a:off x="790775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Sep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097" name="Google Shape;6097;p38"/>
              <p:cNvSpPr txBox="1"/>
              <p:nvPr/>
            </p:nvSpPr>
            <p:spPr>
              <a:xfrm>
                <a:off x="1412281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Oct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098" name="Google Shape;6098;p38"/>
              <p:cNvSpPr txBox="1"/>
              <p:nvPr/>
            </p:nvSpPr>
            <p:spPr>
              <a:xfrm>
                <a:off x="1988006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dk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Nov</a:t>
                </a:r>
                <a:endParaRPr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099" name="Google Shape;6099;p38"/>
              <p:cNvSpPr txBox="1"/>
              <p:nvPr/>
            </p:nvSpPr>
            <p:spPr>
              <a:xfrm>
                <a:off x="2657675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Dec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0" name="Google Shape;6100;p38"/>
              <p:cNvSpPr txBox="1"/>
              <p:nvPr/>
            </p:nvSpPr>
            <p:spPr>
              <a:xfrm>
                <a:off x="3233400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Jan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1" name="Google Shape;6101;p38"/>
              <p:cNvSpPr txBox="1"/>
              <p:nvPr/>
            </p:nvSpPr>
            <p:spPr>
              <a:xfrm>
                <a:off x="3869194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dk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Feb</a:t>
                </a:r>
                <a:endParaRPr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2" name="Google Shape;6102;p38"/>
              <p:cNvSpPr txBox="1"/>
              <p:nvPr/>
            </p:nvSpPr>
            <p:spPr>
              <a:xfrm>
                <a:off x="4490700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Mar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3" name="Google Shape;6103;p38"/>
              <p:cNvSpPr txBox="1"/>
              <p:nvPr/>
            </p:nvSpPr>
            <p:spPr>
              <a:xfrm>
                <a:off x="5119350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Apr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4" name="Google Shape;6104;p38"/>
              <p:cNvSpPr txBox="1"/>
              <p:nvPr/>
            </p:nvSpPr>
            <p:spPr>
              <a:xfrm>
                <a:off x="5740856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dk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May</a:t>
                </a:r>
                <a:endParaRPr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5" name="Google Shape;6105;p38"/>
              <p:cNvSpPr txBox="1"/>
              <p:nvPr/>
            </p:nvSpPr>
            <p:spPr>
              <a:xfrm>
                <a:off x="6367125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Jun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6" name="Google Shape;6106;p38"/>
              <p:cNvSpPr txBox="1"/>
              <p:nvPr/>
            </p:nvSpPr>
            <p:spPr>
              <a:xfrm>
                <a:off x="6981488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Jul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7" name="Google Shape;6107;p38"/>
              <p:cNvSpPr txBox="1"/>
              <p:nvPr/>
            </p:nvSpPr>
            <p:spPr>
              <a:xfrm>
                <a:off x="7605375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dk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Aug</a:t>
                </a:r>
                <a:endParaRPr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8" name="Google Shape;6108;p38">
                <a:hlinkClick r:id="rId6" action="ppaction://hlinksldjump"/>
              </p:cNvPr>
              <p:cNvSpPr/>
              <p:nvPr/>
            </p:nvSpPr>
            <p:spPr>
              <a:xfrm>
                <a:off x="1466950" y="333030"/>
                <a:ext cx="428700" cy="3090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109" name="Google Shape;6109;p38">
            <a:hlinkClick r:id="rId6" action="ppaction://hlinksldjump"/>
          </p:cNvPr>
          <p:cNvSpPr/>
          <p:nvPr/>
        </p:nvSpPr>
        <p:spPr>
          <a:xfrm>
            <a:off x="14652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0" name="Google Shape;6110;p38">
            <a:hlinkClick r:id="rId6" action="ppaction://hlinksldjump"/>
          </p:cNvPr>
          <p:cNvSpPr/>
          <p:nvPr/>
        </p:nvSpPr>
        <p:spPr>
          <a:xfrm>
            <a:off x="20748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1" name="Google Shape;6111;p38">
            <a:hlinkClick r:id="" action="ppaction://noaction"/>
          </p:cNvPr>
          <p:cNvSpPr/>
          <p:nvPr/>
        </p:nvSpPr>
        <p:spPr>
          <a:xfrm>
            <a:off x="27225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2" name="Google Shape;6112;p38">
            <a:hlinkClick r:id="rId6" action="ppaction://hlinksldjump"/>
          </p:cNvPr>
          <p:cNvSpPr/>
          <p:nvPr/>
        </p:nvSpPr>
        <p:spPr>
          <a:xfrm>
            <a:off x="33321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3" name="Google Shape;6113;p38">
            <a:hlinkClick r:id="rId3" action="ppaction://hlinksldjump"/>
          </p:cNvPr>
          <p:cNvSpPr/>
          <p:nvPr/>
        </p:nvSpPr>
        <p:spPr>
          <a:xfrm>
            <a:off x="39607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4" name="Google Shape;6114;p38">
            <a:hlinkClick r:id="" action="ppaction://noaction"/>
          </p:cNvPr>
          <p:cNvSpPr/>
          <p:nvPr/>
        </p:nvSpPr>
        <p:spPr>
          <a:xfrm>
            <a:off x="45703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5" name="Google Shape;6115;p38">
            <a:hlinkClick r:id="rId4" action="ppaction://hlinksldjump"/>
          </p:cNvPr>
          <p:cNvSpPr/>
          <p:nvPr/>
        </p:nvSpPr>
        <p:spPr>
          <a:xfrm>
            <a:off x="52180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6" name="Google Shape;6116;p38">
            <a:hlinkClick r:id="rId6" action="ppaction://hlinksldjump"/>
          </p:cNvPr>
          <p:cNvSpPr/>
          <p:nvPr/>
        </p:nvSpPr>
        <p:spPr>
          <a:xfrm>
            <a:off x="58276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7" name="Google Shape;6117;p38">
            <a:hlinkClick r:id="rId6" action="ppaction://hlinksldjump"/>
          </p:cNvPr>
          <p:cNvSpPr/>
          <p:nvPr/>
        </p:nvSpPr>
        <p:spPr>
          <a:xfrm>
            <a:off x="64753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8" name="Google Shape;6118;p38">
            <a:hlinkClick r:id="" action="ppaction://noaction"/>
          </p:cNvPr>
          <p:cNvSpPr/>
          <p:nvPr/>
        </p:nvSpPr>
        <p:spPr>
          <a:xfrm>
            <a:off x="70849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9" name="Google Shape;6119;p38">
            <a:hlinkClick r:id="" action="ppaction://noaction"/>
          </p:cNvPr>
          <p:cNvSpPr/>
          <p:nvPr/>
        </p:nvSpPr>
        <p:spPr>
          <a:xfrm>
            <a:off x="76945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0" name="Google Shape;6120;p38">
            <a:hlinkClick r:id="rId5" action="ppaction://hlinksldjump"/>
          </p:cNvPr>
          <p:cNvSpPr/>
          <p:nvPr/>
        </p:nvSpPr>
        <p:spPr>
          <a:xfrm>
            <a:off x="8365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5680;p37"/>
          <p:cNvSpPr/>
          <p:nvPr/>
        </p:nvSpPr>
        <p:spPr>
          <a:xfrm>
            <a:off x="836577" y="2117177"/>
            <a:ext cx="7506659" cy="1163115"/>
          </a:xfrm>
          <a:custGeom>
            <a:avLst/>
            <a:gdLst/>
            <a:ahLst/>
            <a:cxnLst/>
            <a:rect l="l" t="t" r="r" b="b"/>
            <a:pathLst>
              <a:path w="70490" h="16353" extrusionOk="0">
                <a:moveTo>
                  <a:pt x="35416" y="0"/>
                </a:moveTo>
                <a:cubicBezTo>
                  <a:pt x="19347" y="0"/>
                  <a:pt x="3163" y="265"/>
                  <a:pt x="1803" y="909"/>
                </a:cubicBezTo>
                <a:cubicBezTo>
                  <a:pt x="487" y="1510"/>
                  <a:pt x="0" y="14646"/>
                  <a:pt x="2032" y="15476"/>
                </a:cubicBezTo>
                <a:cubicBezTo>
                  <a:pt x="3166" y="15914"/>
                  <a:pt x="21489" y="16353"/>
                  <a:pt x="38708" y="16353"/>
                </a:cubicBezTo>
                <a:cubicBezTo>
                  <a:pt x="54098" y="16353"/>
                  <a:pt x="68606" y="16003"/>
                  <a:pt x="69173" y="14990"/>
                </a:cubicBezTo>
                <a:cubicBezTo>
                  <a:pt x="70489" y="12958"/>
                  <a:pt x="70232" y="1510"/>
                  <a:pt x="68343" y="680"/>
                </a:cubicBezTo>
                <a:cubicBezTo>
                  <a:pt x="67441" y="265"/>
                  <a:pt x="51486" y="0"/>
                  <a:pt x="35416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sz="22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loại thịt: </a:t>
            </a:r>
            <a:r>
              <a:rPr lang="en-US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nhiều chất đạm quý và chất sắt dễ hấp thụ, nhưng thường khó tiêu.</a:t>
            </a:r>
            <a:endParaRPr lang="vi-VN" sz="22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</p:txBody>
      </p:sp>
      <p:sp>
        <p:nvSpPr>
          <p:cNvPr id="281" name="Google Shape;5680;p37"/>
          <p:cNvSpPr/>
          <p:nvPr/>
        </p:nvSpPr>
        <p:spPr>
          <a:xfrm>
            <a:off x="844850" y="3055468"/>
            <a:ext cx="7506659" cy="1391594"/>
          </a:xfrm>
          <a:custGeom>
            <a:avLst/>
            <a:gdLst/>
            <a:ahLst/>
            <a:cxnLst/>
            <a:rect l="l" t="t" r="r" b="b"/>
            <a:pathLst>
              <a:path w="70490" h="16353" extrusionOk="0">
                <a:moveTo>
                  <a:pt x="35416" y="0"/>
                </a:moveTo>
                <a:cubicBezTo>
                  <a:pt x="19347" y="0"/>
                  <a:pt x="3163" y="265"/>
                  <a:pt x="1803" y="909"/>
                </a:cubicBezTo>
                <a:cubicBezTo>
                  <a:pt x="487" y="1510"/>
                  <a:pt x="0" y="14646"/>
                  <a:pt x="2032" y="15476"/>
                </a:cubicBezTo>
                <a:cubicBezTo>
                  <a:pt x="3166" y="15914"/>
                  <a:pt x="21489" y="16353"/>
                  <a:pt x="38708" y="16353"/>
                </a:cubicBezTo>
                <a:cubicBezTo>
                  <a:pt x="54098" y="16353"/>
                  <a:pt x="68606" y="16003"/>
                  <a:pt x="69173" y="14990"/>
                </a:cubicBezTo>
                <a:cubicBezTo>
                  <a:pt x="70489" y="12958"/>
                  <a:pt x="70232" y="1510"/>
                  <a:pt x="68343" y="680"/>
                </a:cubicBezTo>
                <a:cubicBezTo>
                  <a:pt x="67441" y="265"/>
                  <a:pt x="51486" y="0"/>
                  <a:pt x="35416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thức ăn chế biến từ các loại hạt: </a:t>
            </a:r>
            <a:r>
              <a:rPr lang="en-US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giàu chất đạm dễ tiêu, vừa chứa chất béo, có tác dụng phòng chống bệnh tim mạch, nhưng thiếu một số chất bổ dưỡng quý.</a:t>
            </a:r>
            <a:endParaRPr lang="vi-VN" sz="22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Google Shape;5681;p37">
            <a:extLst>
              <a:ext uri="{FF2B5EF4-FFF2-40B4-BE49-F238E27FC236}">
                <a16:creationId xmlns:a16="http://schemas.microsoft.com/office/drawing/2014/main" id="{4D5A00EE-A3DD-4E5E-B3F5-B3CE476200B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26545" y="1257191"/>
            <a:ext cx="7311720" cy="713943"/>
          </a:xfrm>
          <a:prstGeom prst="rect">
            <a:avLst/>
          </a:prstGeom>
          <a:solidFill>
            <a:srgbClr val="92D05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</a:rPr>
              <a:t>THÔNG TIN VỀ GIÁ TRỊ DINH D</a:t>
            </a:r>
            <a:r>
              <a:rPr lang="vi-VN" b="1">
                <a:solidFill>
                  <a:srgbClr val="FF0000"/>
                </a:solidFill>
              </a:rPr>
              <a:t>Ư</a:t>
            </a:r>
            <a:r>
              <a:rPr lang="en-US" b="1">
                <a:solidFill>
                  <a:srgbClr val="FF0000"/>
                </a:solidFill>
              </a:rPr>
              <a:t>ỠNG CỦA MỘT SỐ TH</a:t>
            </a:r>
            <a:r>
              <a:rPr lang="en-US">
                <a:solidFill>
                  <a:srgbClr val="FF0000"/>
                </a:solidFill>
              </a:rPr>
              <a:t>ỨC</a:t>
            </a:r>
            <a:r>
              <a:rPr lang="en-US" b="1">
                <a:solidFill>
                  <a:srgbClr val="FF0000"/>
                </a:solidFill>
              </a:rPr>
              <a:t> ĂN CH</a:t>
            </a:r>
            <a:r>
              <a:rPr lang="en-US">
                <a:solidFill>
                  <a:srgbClr val="FF0000"/>
                </a:solidFill>
              </a:rPr>
              <a:t>ỨA CHẤT ĐẠM</a:t>
            </a:r>
            <a:endParaRPr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8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/>
      <p:bldP spid="281" grpId="0"/>
      <p:bldP spid="81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10B95-1AAA-41A1-8A88-03307637D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AD0E7-EAC6-41A5-A999-03A826CBA2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83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8" name="Google Shape;6048;p38">
            <a:hlinkClick r:id="rId3" action="ppaction://hlinksldjump"/>
          </p:cNvPr>
          <p:cNvSpPr txBox="1"/>
          <p:nvPr/>
        </p:nvSpPr>
        <p:spPr>
          <a:xfrm>
            <a:off x="8584800" y="821500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049" name="Google Shape;6049;p38">
            <a:hlinkClick r:id="rId4" action="ppaction://hlinksldjump"/>
          </p:cNvPr>
          <p:cNvSpPr txBox="1"/>
          <p:nvPr/>
        </p:nvSpPr>
        <p:spPr>
          <a:xfrm>
            <a:off x="8584800" y="1495394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050" name="Google Shape;6050;p38">
            <a:hlinkClick r:id="" action="ppaction://noaction"/>
          </p:cNvPr>
          <p:cNvSpPr txBox="1"/>
          <p:nvPr/>
        </p:nvSpPr>
        <p:spPr>
          <a:xfrm>
            <a:off x="8584800" y="2170478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051" name="Google Shape;6051;p38">
            <a:hlinkClick r:id="" action="ppaction://noaction"/>
          </p:cNvPr>
          <p:cNvSpPr txBox="1"/>
          <p:nvPr/>
        </p:nvSpPr>
        <p:spPr>
          <a:xfrm>
            <a:off x="8584800" y="3521838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052" name="Google Shape;6052;p38">
            <a:hlinkClick r:id="" action="ppaction://noaction"/>
          </p:cNvPr>
          <p:cNvSpPr txBox="1"/>
          <p:nvPr/>
        </p:nvSpPr>
        <p:spPr>
          <a:xfrm>
            <a:off x="8584800" y="4195731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053" name="Google Shape;6053;p38">
            <a:hlinkClick r:id="" action="ppaction://noaction"/>
          </p:cNvPr>
          <p:cNvSpPr txBox="1"/>
          <p:nvPr/>
        </p:nvSpPr>
        <p:spPr>
          <a:xfrm>
            <a:off x="8584800" y="2844372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054" name="Google Shape;6054;p38">
            <a:hlinkClick r:id="rId5" action="ppaction://hlinksldjump"/>
          </p:cNvPr>
          <p:cNvSpPr/>
          <p:nvPr/>
        </p:nvSpPr>
        <p:spPr>
          <a:xfrm>
            <a:off x="855627" y="38592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5" name="Google Shape;6055;p38"/>
          <p:cNvGrpSpPr/>
          <p:nvPr/>
        </p:nvGrpSpPr>
        <p:grpSpPr>
          <a:xfrm>
            <a:off x="790775" y="119354"/>
            <a:ext cx="7447900" cy="745438"/>
            <a:chOff x="790775" y="119354"/>
            <a:chExt cx="7447900" cy="745438"/>
          </a:xfrm>
        </p:grpSpPr>
        <p:grpSp>
          <p:nvGrpSpPr>
            <p:cNvPr id="6056" name="Google Shape;6056;p38"/>
            <p:cNvGrpSpPr/>
            <p:nvPr/>
          </p:nvGrpSpPr>
          <p:grpSpPr>
            <a:xfrm>
              <a:off x="790775" y="119354"/>
              <a:ext cx="551700" cy="745438"/>
              <a:chOff x="790775" y="119354"/>
              <a:chExt cx="551700" cy="745438"/>
            </a:xfrm>
          </p:grpSpPr>
          <p:sp>
            <p:nvSpPr>
              <p:cNvPr id="6057" name="Google Shape;6057;p38"/>
              <p:cNvSpPr/>
              <p:nvPr/>
            </p:nvSpPr>
            <p:spPr>
              <a:xfrm>
                <a:off x="888864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28" y="0"/>
                    </a:moveTo>
                    <a:cubicBezTo>
                      <a:pt x="721" y="0"/>
                      <a:pt x="628" y="39"/>
                      <a:pt x="552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746" y="2164"/>
                      <a:pt x="2787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53" y="6142"/>
                      <a:pt x="5081" y="4220"/>
                      <a:pt x="3591" y="2477"/>
                    </a:cubicBezTo>
                    <a:cubicBezTo>
                      <a:pt x="2539" y="1260"/>
                      <a:pt x="1444" y="0"/>
                      <a:pt x="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8" name="Google Shape;6058;p38"/>
              <p:cNvSpPr/>
              <p:nvPr/>
            </p:nvSpPr>
            <p:spPr>
              <a:xfrm>
                <a:off x="794063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8" y="1"/>
                    </a:moveTo>
                    <a:cubicBezTo>
                      <a:pt x="9302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40" y="408"/>
                      <a:pt x="2846" y="1093"/>
                      <a:pt x="1788" y="2523"/>
                    </a:cubicBezTo>
                    <a:cubicBezTo>
                      <a:pt x="1" y="4952"/>
                      <a:pt x="1118" y="7052"/>
                      <a:pt x="1788" y="7738"/>
                    </a:cubicBezTo>
                    <a:cubicBezTo>
                      <a:pt x="1863" y="7797"/>
                      <a:pt x="1922" y="7857"/>
                      <a:pt x="2042" y="7931"/>
                    </a:cubicBezTo>
                    <a:cubicBezTo>
                      <a:pt x="2699" y="8317"/>
                      <a:pt x="5429" y="8590"/>
                      <a:pt x="8274" y="8590"/>
                    </a:cubicBezTo>
                    <a:cubicBezTo>
                      <a:pt x="11359" y="8590"/>
                      <a:pt x="14582" y="8269"/>
                      <a:pt x="15449" y="7425"/>
                    </a:cubicBezTo>
                    <a:cubicBezTo>
                      <a:pt x="17192" y="5756"/>
                      <a:pt x="16626" y="1719"/>
                      <a:pt x="13155" y="482"/>
                    </a:cubicBezTo>
                    <a:cubicBezTo>
                      <a:pt x="12356" y="184"/>
                      <a:pt x="11088" y="1"/>
                      <a:pt x="96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9" name="Google Shape;6059;p38"/>
              <p:cNvSpPr txBox="1"/>
              <p:nvPr/>
            </p:nvSpPr>
            <p:spPr>
              <a:xfrm>
                <a:off x="790775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Sep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grpSp>
            <p:nvGrpSpPr>
              <p:cNvPr id="6060" name="Google Shape;6060;p38"/>
              <p:cNvGrpSpPr/>
              <p:nvPr/>
            </p:nvGrpSpPr>
            <p:grpSpPr>
              <a:xfrm>
                <a:off x="844850" y="596800"/>
                <a:ext cx="456034" cy="267991"/>
                <a:chOff x="-1126825" y="596800"/>
                <a:chExt cx="456034" cy="267991"/>
              </a:xfrm>
            </p:grpSpPr>
            <p:sp>
              <p:nvSpPr>
                <p:cNvPr id="6061" name="Google Shape;6061;p38"/>
                <p:cNvSpPr/>
                <p:nvPr/>
              </p:nvSpPr>
              <p:spPr>
                <a:xfrm>
                  <a:off x="-1126825" y="596800"/>
                  <a:ext cx="456034" cy="26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20" h="10580" extrusionOk="0">
                      <a:moveTo>
                        <a:pt x="13662" y="1"/>
                      </a:moveTo>
                      <a:lnTo>
                        <a:pt x="13662" y="1"/>
                      </a:lnTo>
                      <a:cubicBezTo>
                        <a:pt x="12786" y="845"/>
                        <a:pt x="9560" y="1166"/>
                        <a:pt x="6476" y="1166"/>
                      </a:cubicBezTo>
                      <a:cubicBezTo>
                        <a:pt x="3630" y="1166"/>
                        <a:pt x="905" y="893"/>
                        <a:pt x="254" y="507"/>
                      </a:cubicBezTo>
                      <a:cubicBezTo>
                        <a:pt x="195" y="433"/>
                        <a:pt x="61" y="373"/>
                        <a:pt x="1" y="314"/>
                      </a:cubicBezTo>
                      <a:lnTo>
                        <a:pt x="1" y="314"/>
                      </a:lnTo>
                      <a:lnTo>
                        <a:pt x="746" y="1058"/>
                      </a:lnTo>
                      <a:cubicBezTo>
                        <a:pt x="61" y="4976"/>
                        <a:pt x="3100" y="10250"/>
                        <a:pt x="6020" y="10563"/>
                      </a:cubicBezTo>
                      <a:cubicBezTo>
                        <a:pt x="6137" y="10574"/>
                        <a:pt x="6254" y="10580"/>
                        <a:pt x="6371" y="10580"/>
                      </a:cubicBezTo>
                      <a:cubicBezTo>
                        <a:pt x="10757" y="10580"/>
                        <a:pt x="14620" y="2845"/>
                        <a:pt x="1366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2" name="Google Shape;6062;p38"/>
                <p:cNvSpPr/>
                <p:nvPr/>
              </p:nvSpPr>
              <p:spPr>
                <a:xfrm>
                  <a:off x="-1014138" y="741047"/>
                  <a:ext cx="19091" cy="37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" h="1217" extrusionOk="0">
                      <a:moveTo>
                        <a:pt x="341" y="0"/>
                      </a:moveTo>
                      <a:cubicBezTo>
                        <a:pt x="301" y="0"/>
                        <a:pt x="264" y="15"/>
                        <a:pt x="239" y="40"/>
                      </a:cubicBezTo>
                      <a:cubicBezTo>
                        <a:pt x="180" y="159"/>
                        <a:pt x="120" y="218"/>
                        <a:pt x="120" y="278"/>
                      </a:cubicBezTo>
                      <a:cubicBezTo>
                        <a:pt x="61" y="412"/>
                        <a:pt x="61" y="472"/>
                        <a:pt x="1" y="591"/>
                      </a:cubicBezTo>
                      <a:cubicBezTo>
                        <a:pt x="1" y="784"/>
                        <a:pt x="61" y="963"/>
                        <a:pt x="180" y="1157"/>
                      </a:cubicBezTo>
                      <a:lnTo>
                        <a:pt x="239" y="1217"/>
                      </a:lnTo>
                      <a:cubicBezTo>
                        <a:pt x="299" y="1217"/>
                        <a:pt x="433" y="1217"/>
                        <a:pt x="493" y="1157"/>
                      </a:cubicBezTo>
                      <a:cubicBezTo>
                        <a:pt x="552" y="963"/>
                        <a:pt x="612" y="784"/>
                        <a:pt x="612" y="650"/>
                      </a:cubicBezTo>
                      <a:lnTo>
                        <a:pt x="612" y="412"/>
                      </a:lnTo>
                      <a:cubicBezTo>
                        <a:pt x="612" y="278"/>
                        <a:pt x="612" y="218"/>
                        <a:pt x="552" y="99"/>
                      </a:cubicBezTo>
                      <a:lnTo>
                        <a:pt x="493" y="99"/>
                      </a:lnTo>
                      <a:cubicBezTo>
                        <a:pt x="458" y="29"/>
                        <a:pt x="397" y="0"/>
                        <a:pt x="341" y="0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3" name="Google Shape;6063;p38"/>
                <p:cNvSpPr/>
                <p:nvPr/>
              </p:nvSpPr>
              <p:spPr>
                <a:xfrm>
                  <a:off x="-960202" y="696438"/>
                  <a:ext cx="17688" cy="37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" h="1202" extrusionOk="0">
                      <a:moveTo>
                        <a:pt x="276" y="0"/>
                      </a:moveTo>
                      <a:cubicBezTo>
                        <a:pt x="224" y="0"/>
                        <a:pt x="169" y="29"/>
                        <a:pt x="134" y="99"/>
                      </a:cubicBezTo>
                      <a:cubicBezTo>
                        <a:pt x="60" y="159"/>
                        <a:pt x="60" y="293"/>
                        <a:pt x="0" y="352"/>
                      </a:cubicBezTo>
                      <a:lnTo>
                        <a:pt x="0" y="591"/>
                      </a:lnTo>
                      <a:cubicBezTo>
                        <a:pt x="0" y="784"/>
                        <a:pt x="0" y="963"/>
                        <a:pt x="134" y="1157"/>
                      </a:cubicBezTo>
                      <a:lnTo>
                        <a:pt x="194" y="1157"/>
                      </a:lnTo>
                      <a:cubicBezTo>
                        <a:pt x="224" y="1187"/>
                        <a:pt x="268" y="1201"/>
                        <a:pt x="313" y="1201"/>
                      </a:cubicBezTo>
                      <a:cubicBezTo>
                        <a:pt x="358" y="1201"/>
                        <a:pt x="402" y="1187"/>
                        <a:pt x="432" y="1157"/>
                      </a:cubicBezTo>
                      <a:cubicBezTo>
                        <a:pt x="566" y="963"/>
                        <a:pt x="566" y="784"/>
                        <a:pt x="566" y="591"/>
                      </a:cubicBezTo>
                      <a:lnTo>
                        <a:pt x="566" y="352"/>
                      </a:lnTo>
                      <a:cubicBezTo>
                        <a:pt x="507" y="218"/>
                        <a:pt x="507" y="159"/>
                        <a:pt x="432" y="99"/>
                      </a:cubicBezTo>
                      <a:lnTo>
                        <a:pt x="373" y="39"/>
                      </a:lnTo>
                      <a:cubicBezTo>
                        <a:pt x="348" y="15"/>
                        <a:pt x="313" y="0"/>
                        <a:pt x="276" y="0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4" name="Google Shape;6064;p38"/>
                <p:cNvSpPr/>
                <p:nvPr/>
              </p:nvSpPr>
              <p:spPr>
                <a:xfrm>
                  <a:off x="-963945" y="802844"/>
                  <a:ext cx="19559" cy="3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" h="1024" extrusionOk="0">
                      <a:moveTo>
                        <a:pt x="335" y="1"/>
                      </a:moveTo>
                      <a:cubicBezTo>
                        <a:pt x="288" y="1"/>
                        <a:pt x="235" y="15"/>
                        <a:pt x="180" y="40"/>
                      </a:cubicBezTo>
                      <a:cubicBezTo>
                        <a:pt x="120" y="100"/>
                        <a:pt x="120" y="159"/>
                        <a:pt x="60" y="293"/>
                      </a:cubicBezTo>
                      <a:cubicBezTo>
                        <a:pt x="1" y="353"/>
                        <a:pt x="1" y="412"/>
                        <a:pt x="1" y="472"/>
                      </a:cubicBezTo>
                      <a:cubicBezTo>
                        <a:pt x="1" y="666"/>
                        <a:pt x="60" y="844"/>
                        <a:pt x="180" y="979"/>
                      </a:cubicBezTo>
                      <a:cubicBezTo>
                        <a:pt x="217" y="1008"/>
                        <a:pt x="265" y="1023"/>
                        <a:pt x="312" y="1023"/>
                      </a:cubicBezTo>
                      <a:cubicBezTo>
                        <a:pt x="358" y="1023"/>
                        <a:pt x="403" y="1008"/>
                        <a:pt x="433" y="979"/>
                      </a:cubicBezTo>
                      <a:cubicBezTo>
                        <a:pt x="552" y="785"/>
                        <a:pt x="627" y="666"/>
                        <a:pt x="627" y="532"/>
                      </a:cubicBezTo>
                      <a:cubicBezTo>
                        <a:pt x="627" y="472"/>
                        <a:pt x="627" y="412"/>
                        <a:pt x="552" y="353"/>
                      </a:cubicBezTo>
                      <a:cubicBezTo>
                        <a:pt x="552" y="293"/>
                        <a:pt x="552" y="159"/>
                        <a:pt x="493" y="100"/>
                      </a:cubicBezTo>
                      <a:cubicBezTo>
                        <a:pt x="458" y="30"/>
                        <a:pt x="402" y="1"/>
                        <a:pt x="335" y="1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5" name="Google Shape;6065;p38"/>
                <p:cNvSpPr/>
                <p:nvPr/>
              </p:nvSpPr>
              <p:spPr>
                <a:xfrm>
                  <a:off x="-911881" y="749688"/>
                  <a:ext cx="17688" cy="48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" h="1566" extrusionOk="0">
                      <a:moveTo>
                        <a:pt x="373" y="1"/>
                      </a:moveTo>
                      <a:cubicBezTo>
                        <a:pt x="313" y="1"/>
                        <a:pt x="194" y="1"/>
                        <a:pt x="135" y="75"/>
                      </a:cubicBezTo>
                      <a:cubicBezTo>
                        <a:pt x="75" y="195"/>
                        <a:pt x="75" y="314"/>
                        <a:pt x="0" y="448"/>
                      </a:cubicBezTo>
                      <a:lnTo>
                        <a:pt x="0" y="746"/>
                      </a:lnTo>
                      <a:cubicBezTo>
                        <a:pt x="0" y="999"/>
                        <a:pt x="0" y="1252"/>
                        <a:pt x="135" y="1491"/>
                      </a:cubicBezTo>
                      <a:cubicBezTo>
                        <a:pt x="194" y="1491"/>
                        <a:pt x="194" y="1491"/>
                        <a:pt x="194" y="1565"/>
                      </a:cubicBezTo>
                      <a:cubicBezTo>
                        <a:pt x="313" y="1565"/>
                        <a:pt x="373" y="1565"/>
                        <a:pt x="447" y="1431"/>
                      </a:cubicBezTo>
                      <a:cubicBezTo>
                        <a:pt x="567" y="1252"/>
                        <a:pt x="567" y="999"/>
                        <a:pt x="567" y="746"/>
                      </a:cubicBezTo>
                      <a:lnTo>
                        <a:pt x="567" y="448"/>
                      </a:lnTo>
                      <a:cubicBezTo>
                        <a:pt x="507" y="314"/>
                        <a:pt x="507" y="195"/>
                        <a:pt x="447" y="75"/>
                      </a:cubicBezTo>
                      <a:cubicBezTo>
                        <a:pt x="447" y="75"/>
                        <a:pt x="373" y="75"/>
                        <a:pt x="373" y="1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6" name="Google Shape;6066;p38"/>
                <p:cNvSpPr/>
                <p:nvPr/>
              </p:nvSpPr>
              <p:spPr>
                <a:xfrm>
                  <a:off x="-863092" y="690417"/>
                  <a:ext cx="19091" cy="39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" h="1276" extrusionOk="0">
                      <a:moveTo>
                        <a:pt x="303" y="1"/>
                      </a:moveTo>
                      <a:cubicBezTo>
                        <a:pt x="251" y="1"/>
                        <a:pt x="215" y="33"/>
                        <a:pt x="179" y="113"/>
                      </a:cubicBezTo>
                      <a:cubicBezTo>
                        <a:pt x="120" y="173"/>
                        <a:pt x="60" y="292"/>
                        <a:pt x="60" y="352"/>
                      </a:cubicBezTo>
                      <a:cubicBezTo>
                        <a:pt x="1" y="411"/>
                        <a:pt x="1" y="545"/>
                        <a:pt x="1" y="605"/>
                      </a:cubicBezTo>
                      <a:cubicBezTo>
                        <a:pt x="1" y="784"/>
                        <a:pt x="1" y="977"/>
                        <a:pt x="60" y="1156"/>
                      </a:cubicBezTo>
                      <a:lnTo>
                        <a:pt x="120" y="1231"/>
                      </a:lnTo>
                      <a:cubicBezTo>
                        <a:pt x="150" y="1260"/>
                        <a:pt x="194" y="1275"/>
                        <a:pt x="241" y="1275"/>
                      </a:cubicBezTo>
                      <a:cubicBezTo>
                        <a:pt x="287" y="1275"/>
                        <a:pt x="336" y="1260"/>
                        <a:pt x="373" y="1231"/>
                      </a:cubicBezTo>
                      <a:cubicBezTo>
                        <a:pt x="492" y="1037"/>
                        <a:pt x="552" y="858"/>
                        <a:pt x="552" y="664"/>
                      </a:cubicBezTo>
                      <a:cubicBezTo>
                        <a:pt x="611" y="545"/>
                        <a:pt x="611" y="486"/>
                        <a:pt x="552" y="352"/>
                      </a:cubicBezTo>
                      <a:cubicBezTo>
                        <a:pt x="552" y="292"/>
                        <a:pt x="492" y="173"/>
                        <a:pt x="433" y="113"/>
                      </a:cubicBezTo>
                      <a:lnTo>
                        <a:pt x="433" y="39"/>
                      </a:lnTo>
                      <a:cubicBezTo>
                        <a:pt x="379" y="15"/>
                        <a:pt x="337" y="1"/>
                        <a:pt x="303" y="1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7" name="Google Shape;6067;p38"/>
                <p:cNvSpPr/>
                <p:nvPr/>
              </p:nvSpPr>
              <p:spPr>
                <a:xfrm>
                  <a:off x="-791531" y="672543"/>
                  <a:ext cx="19091" cy="40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" h="1283" extrusionOk="0">
                      <a:moveTo>
                        <a:pt x="314" y="1"/>
                      </a:moveTo>
                      <a:cubicBezTo>
                        <a:pt x="180" y="1"/>
                        <a:pt x="120" y="61"/>
                        <a:pt x="60" y="120"/>
                      </a:cubicBezTo>
                      <a:cubicBezTo>
                        <a:pt x="1" y="239"/>
                        <a:pt x="1" y="314"/>
                        <a:pt x="1" y="433"/>
                      </a:cubicBezTo>
                      <a:lnTo>
                        <a:pt x="1" y="686"/>
                      </a:lnTo>
                      <a:cubicBezTo>
                        <a:pt x="60" y="865"/>
                        <a:pt x="60" y="984"/>
                        <a:pt x="180" y="1178"/>
                      </a:cubicBezTo>
                      <a:lnTo>
                        <a:pt x="180" y="1237"/>
                      </a:lnTo>
                      <a:lnTo>
                        <a:pt x="239" y="1237"/>
                      </a:lnTo>
                      <a:cubicBezTo>
                        <a:pt x="277" y="1267"/>
                        <a:pt x="325" y="1282"/>
                        <a:pt x="364" y="1282"/>
                      </a:cubicBezTo>
                      <a:cubicBezTo>
                        <a:pt x="403" y="1282"/>
                        <a:pt x="433" y="1267"/>
                        <a:pt x="433" y="1237"/>
                      </a:cubicBezTo>
                      <a:cubicBezTo>
                        <a:pt x="612" y="1059"/>
                        <a:pt x="612" y="805"/>
                        <a:pt x="612" y="612"/>
                      </a:cubicBezTo>
                      <a:cubicBezTo>
                        <a:pt x="612" y="493"/>
                        <a:pt x="552" y="433"/>
                        <a:pt x="552" y="314"/>
                      </a:cubicBezTo>
                      <a:cubicBezTo>
                        <a:pt x="493" y="239"/>
                        <a:pt x="433" y="120"/>
                        <a:pt x="373" y="61"/>
                      </a:cubicBezTo>
                      <a:lnTo>
                        <a:pt x="314" y="1"/>
                      </a:ln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8" name="Google Shape;6068;p38"/>
                <p:cNvSpPr/>
                <p:nvPr/>
              </p:nvSpPr>
              <p:spPr>
                <a:xfrm>
                  <a:off x="-844032" y="770308"/>
                  <a:ext cx="19559" cy="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" h="1277" extrusionOk="0">
                      <a:moveTo>
                        <a:pt x="345" y="1"/>
                      </a:moveTo>
                      <a:cubicBezTo>
                        <a:pt x="318" y="1"/>
                        <a:pt x="289" y="8"/>
                        <a:pt x="254" y="25"/>
                      </a:cubicBezTo>
                      <a:cubicBezTo>
                        <a:pt x="194" y="159"/>
                        <a:pt x="135" y="219"/>
                        <a:pt x="60" y="338"/>
                      </a:cubicBezTo>
                      <a:cubicBezTo>
                        <a:pt x="60" y="398"/>
                        <a:pt x="0" y="532"/>
                        <a:pt x="0" y="651"/>
                      </a:cubicBezTo>
                      <a:cubicBezTo>
                        <a:pt x="0" y="830"/>
                        <a:pt x="60" y="1023"/>
                        <a:pt x="194" y="1202"/>
                      </a:cubicBezTo>
                      <a:lnTo>
                        <a:pt x="254" y="1277"/>
                      </a:lnTo>
                      <a:cubicBezTo>
                        <a:pt x="313" y="1277"/>
                        <a:pt x="433" y="1277"/>
                        <a:pt x="507" y="1202"/>
                      </a:cubicBezTo>
                      <a:lnTo>
                        <a:pt x="507" y="1143"/>
                      </a:lnTo>
                      <a:cubicBezTo>
                        <a:pt x="567" y="964"/>
                        <a:pt x="626" y="830"/>
                        <a:pt x="626" y="651"/>
                      </a:cubicBezTo>
                      <a:lnTo>
                        <a:pt x="626" y="398"/>
                      </a:lnTo>
                      <a:cubicBezTo>
                        <a:pt x="626" y="338"/>
                        <a:pt x="626" y="219"/>
                        <a:pt x="567" y="159"/>
                      </a:cubicBezTo>
                      <a:lnTo>
                        <a:pt x="507" y="85"/>
                      </a:lnTo>
                      <a:cubicBezTo>
                        <a:pt x="454" y="43"/>
                        <a:pt x="409" y="1"/>
                        <a:pt x="345" y="1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9" name="Google Shape;6069;p38"/>
                <p:cNvSpPr/>
                <p:nvPr/>
              </p:nvSpPr>
              <p:spPr>
                <a:xfrm>
                  <a:off x="-907701" y="687566"/>
                  <a:ext cx="19091" cy="25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" h="802" extrusionOk="0">
                      <a:moveTo>
                        <a:pt x="239" y="1"/>
                      </a:moveTo>
                      <a:cubicBezTo>
                        <a:pt x="120" y="75"/>
                        <a:pt x="120" y="135"/>
                        <a:pt x="60" y="195"/>
                      </a:cubicBezTo>
                      <a:cubicBezTo>
                        <a:pt x="60" y="254"/>
                        <a:pt x="60" y="314"/>
                        <a:pt x="1" y="373"/>
                      </a:cubicBezTo>
                      <a:cubicBezTo>
                        <a:pt x="1" y="507"/>
                        <a:pt x="60" y="627"/>
                        <a:pt x="179" y="746"/>
                      </a:cubicBezTo>
                      <a:cubicBezTo>
                        <a:pt x="209" y="783"/>
                        <a:pt x="257" y="802"/>
                        <a:pt x="313" y="802"/>
                      </a:cubicBezTo>
                      <a:cubicBezTo>
                        <a:pt x="369" y="802"/>
                        <a:pt x="433" y="783"/>
                        <a:pt x="492" y="746"/>
                      </a:cubicBezTo>
                      <a:lnTo>
                        <a:pt x="492" y="686"/>
                      </a:lnTo>
                      <a:cubicBezTo>
                        <a:pt x="611" y="627"/>
                        <a:pt x="611" y="507"/>
                        <a:pt x="611" y="448"/>
                      </a:cubicBezTo>
                      <a:lnTo>
                        <a:pt x="611" y="254"/>
                      </a:lnTo>
                      <a:cubicBezTo>
                        <a:pt x="552" y="195"/>
                        <a:pt x="552" y="135"/>
                        <a:pt x="492" y="75"/>
                      </a:cubicBezTo>
                      <a:cubicBezTo>
                        <a:pt x="433" y="1"/>
                        <a:pt x="313" y="1"/>
                        <a:pt x="239" y="1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0" name="Google Shape;6070;p38"/>
                <p:cNvSpPr/>
                <p:nvPr/>
              </p:nvSpPr>
              <p:spPr>
                <a:xfrm>
                  <a:off x="-1018318" y="685133"/>
                  <a:ext cx="19559" cy="20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" h="657" extrusionOk="0">
                      <a:moveTo>
                        <a:pt x="314" y="1"/>
                      </a:moveTo>
                      <a:cubicBezTo>
                        <a:pt x="269" y="1"/>
                        <a:pt x="224" y="15"/>
                        <a:pt x="195" y="45"/>
                      </a:cubicBezTo>
                      <a:cubicBezTo>
                        <a:pt x="135" y="105"/>
                        <a:pt x="60" y="164"/>
                        <a:pt x="60" y="239"/>
                      </a:cubicBezTo>
                      <a:cubicBezTo>
                        <a:pt x="1" y="299"/>
                        <a:pt x="1" y="299"/>
                        <a:pt x="1" y="358"/>
                      </a:cubicBezTo>
                      <a:cubicBezTo>
                        <a:pt x="60" y="418"/>
                        <a:pt x="60" y="537"/>
                        <a:pt x="195" y="611"/>
                      </a:cubicBezTo>
                      <a:cubicBezTo>
                        <a:pt x="254" y="641"/>
                        <a:pt x="314" y="656"/>
                        <a:pt x="368" y="656"/>
                      </a:cubicBezTo>
                      <a:cubicBezTo>
                        <a:pt x="422" y="656"/>
                        <a:pt x="470" y="641"/>
                        <a:pt x="507" y="611"/>
                      </a:cubicBezTo>
                      <a:cubicBezTo>
                        <a:pt x="627" y="477"/>
                        <a:pt x="627" y="418"/>
                        <a:pt x="627" y="299"/>
                      </a:cubicBezTo>
                      <a:cubicBezTo>
                        <a:pt x="627" y="299"/>
                        <a:pt x="627" y="239"/>
                        <a:pt x="567" y="164"/>
                      </a:cubicBezTo>
                      <a:cubicBezTo>
                        <a:pt x="567" y="105"/>
                        <a:pt x="507" y="105"/>
                        <a:pt x="433" y="45"/>
                      </a:cubicBezTo>
                      <a:cubicBezTo>
                        <a:pt x="403" y="15"/>
                        <a:pt x="358" y="1"/>
                        <a:pt x="314" y="1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071" name="Google Shape;6071;p38"/>
            <p:cNvGrpSpPr/>
            <p:nvPr/>
          </p:nvGrpSpPr>
          <p:grpSpPr>
            <a:xfrm>
              <a:off x="790775" y="119354"/>
              <a:ext cx="7447900" cy="539872"/>
              <a:chOff x="790775" y="119354"/>
              <a:chExt cx="7447900" cy="539872"/>
            </a:xfrm>
          </p:grpSpPr>
          <p:sp>
            <p:nvSpPr>
              <p:cNvPr id="6072" name="Google Shape;6072;p38"/>
              <p:cNvSpPr/>
              <p:nvPr/>
            </p:nvSpPr>
            <p:spPr>
              <a:xfrm>
                <a:off x="7123684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40" y="39"/>
                      <a:pt x="566" y="123"/>
                    </a:cubicBezTo>
                    <a:cubicBezTo>
                      <a:pt x="134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3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6" y="2537"/>
                    </a:cubicBezTo>
                    <a:cubicBezTo>
                      <a:pt x="2553" y="1269"/>
                      <a:pt x="1446" y="0"/>
                      <a:pt x="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3" name="Google Shape;6073;p38"/>
              <p:cNvSpPr/>
              <p:nvPr/>
            </p:nvSpPr>
            <p:spPr>
              <a:xfrm>
                <a:off x="7028883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5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2" y="102"/>
                      <a:pt x="7449" y="162"/>
                    </a:cubicBezTo>
                    <a:cubicBezTo>
                      <a:pt x="5155" y="415"/>
                      <a:pt x="2861" y="1160"/>
                      <a:pt x="1803" y="2516"/>
                    </a:cubicBezTo>
                    <a:cubicBezTo>
                      <a:pt x="0" y="4944"/>
                      <a:pt x="1118" y="7059"/>
                      <a:pt x="1803" y="7730"/>
                    </a:cubicBezTo>
                    <a:cubicBezTo>
                      <a:pt x="1862" y="7864"/>
                      <a:pt x="1922" y="7864"/>
                      <a:pt x="1997" y="7923"/>
                    </a:cubicBezTo>
                    <a:cubicBezTo>
                      <a:pt x="2687" y="8345"/>
                      <a:pt x="5509" y="8635"/>
                      <a:pt x="8413" y="8635"/>
                    </a:cubicBezTo>
                    <a:cubicBezTo>
                      <a:pt x="11462" y="8635"/>
                      <a:pt x="14602" y="8315"/>
                      <a:pt x="15464" y="7491"/>
                    </a:cubicBezTo>
                    <a:cubicBezTo>
                      <a:pt x="17192" y="5808"/>
                      <a:pt x="16641" y="1711"/>
                      <a:pt x="13170" y="475"/>
                    </a:cubicBezTo>
                    <a:cubicBezTo>
                      <a:pt x="12386" y="182"/>
                      <a:pt x="11144" y="0"/>
                      <a:pt x="97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4" name="Google Shape;6074;p38"/>
              <p:cNvSpPr/>
              <p:nvPr/>
            </p:nvSpPr>
            <p:spPr>
              <a:xfrm>
                <a:off x="4633668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6" y="0"/>
                    </a:moveTo>
                    <a:cubicBezTo>
                      <a:pt x="730" y="0"/>
                      <a:pt x="640" y="39"/>
                      <a:pt x="566" y="123"/>
                    </a:cubicBezTo>
                    <a:cubicBezTo>
                      <a:pt x="60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2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5" y="2537"/>
                    </a:cubicBezTo>
                    <a:cubicBezTo>
                      <a:pt x="2540" y="1269"/>
                      <a:pt x="1443" y="0"/>
                      <a:pt x="8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5" name="Google Shape;6075;p38"/>
              <p:cNvSpPr/>
              <p:nvPr/>
            </p:nvSpPr>
            <p:spPr>
              <a:xfrm>
                <a:off x="4538866" y="358045"/>
                <a:ext cx="536304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8636" extrusionOk="0">
                    <a:moveTo>
                      <a:pt x="9744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1" y="102"/>
                      <a:pt x="7449" y="162"/>
                    </a:cubicBezTo>
                    <a:cubicBezTo>
                      <a:pt x="5155" y="415"/>
                      <a:pt x="2861" y="1160"/>
                      <a:pt x="1803" y="2516"/>
                    </a:cubicBezTo>
                    <a:cubicBezTo>
                      <a:pt x="0" y="4944"/>
                      <a:pt x="1118" y="7059"/>
                      <a:pt x="1803" y="7730"/>
                    </a:cubicBezTo>
                    <a:cubicBezTo>
                      <a:pt x="1862" y="7864"/>
                      <a:pt x="1922" y="7864"/>
                      <a:pt x="1982" y="7923"/>
                    </a:cubicBezTo>
                    <a:cubicBezTo>
                      <a:pt x="2679" y="8345"/>
                      <a:pt x="5505" y="8635"/>
                      <a:pt x="8409" y="8635"/>
                    </a:cubicBezTo>
                    <a:cubicBezTo>
                      <a:pt x="11458" y="8635"/>
                      <a:pt x="14594" y="8315"/>
                      <a:pt x="15449" y="7491"/>
                    </a:cubicBezTo>
                    <a:cubicBezTo>
                      <a:pt x="17192" y="5808"/>
                      <a:pt x="16566" y="1711"/>
                      <a:pt x="13095" y="475"/>
                    </a:cubicBezTo>
                    <a:cubicBezTo>
                      <a:pt x="12370" y="182"/>
                      <a:pt x="11140" y="0"/>
                      <a:pt x="97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6" name="Google Shape;6076;p38"/>
              <p:cNvSpPr/>
              <p:nvPr/>
            </p:nvSpPr>
            <p:spPr>
              <a:xfrm>
                <a:off x="5257318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28" y="0"/>
                    </a:moveTo>
                    <a:cubicBezTo>
                      <a:pt x="720" y="0"/>
                      <a:pt x="627" y="39"/>
                      <a:pt x="552" y="123"/>
                    </a:cubicBezTo>
                    <a:cubicBezTo>
                      <a:pt x="60" y="749"/>
                      <a:pt x="1" y="1181"/>
                      <a:pt x="373" y="1732"/>
                    </a:cubicBezTo>
                    <a:cubicBezTo>
                      <a:pt x="746" y="2239"/>
                      <a:pt x="2787" y="3535"/>
                      <a:pt x="4410" y="6708"/>
                    </a:cubicBezTo>
                    <a:lnTo>
                      <a:pt x="4410" y="6887"/>
                    </a:lnTo>
                    <a:cubicBezTo>
                      <a:pt x="4783" y="6827"/>
                      <a:pt x="5155" y="6768"/>
                      <a:pt x="5528" y="6768"/>
                    </a:cubicBezTo>
                    <a:cubicBezTo>
                      <a:pt x="5453" y="6202"/>
                      <a:pt x="5081" y="4220"/>
                      <a:pt x="3591" y="2537"/>
                    </a:cubicBezTo>
                    <a:cubicBezTo>
                      <a:pt x="2539" y="1269"/>
                      <a:pt x="1443" y="0"/>
                      <a:pt x="8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7" name="Google Shape;6077;p38"/>
              <p:cNvSpPr/>
              <p:nvPr/>
            </p:nvSpPr>
            <p:spPr>
              <a:xfrm>
                <a:off x="5162517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3" y="0"/>
                    </a:moveTo>
                    <a:cubicBezTo>
                      <a:pt x="9362" y="0"/>
                      <a:pt x="8967" y="14"/>
                      <a:pt x="8567" y="43"/>
                    </a:cubicBezTo>
                    <a:cubicBezTo>
                      <a:pt x="8194" y="43"/>
                      <a:pt x="7822" y="102"/>
                      <a:pt x="7449" y="162"/>
                    </a:cubicBezTo>
                    <a:cubicBezTo>
                      <a:pt x="5140" y="415"/>
                      <a:pt x="2846" y="1160"/>
                      <a:pt x="1788" y="2516"/>
                    </a:cubicBezTo>
                    <a:cubicBezTo>
                      <a:pt x="1" y="4944"/>
                      <a:pt x="1118" y="7059"/>
                      <a:pt x="1788" y="7730"/>
                    </a:cubicBezTo>
                    <a:cubicBezTo>
                      <a:pt x="1863" y="7864"/>
                      <a:pt x="1922" y="7864"/>
                      <a:pt x="1982" y="7923"/>
                    </a:cubicBezTo>
                    <a:cubicBezTo>
                      <a:pt x="2680" y="8345"/>
                      <a:pt x="5505" y="8635"/>
                      <a:pt x="8410" y="8635"/>
                    </a:cubicBezTo>
                    <a:cubicBezTo>
                      <a:pt x="11459" y="8635"/>
                      <a:pt x="14595" y="8315"/>
                      <a:pt x="15449" y="7491"/>
                    </a:cubicBezTo>
                    <a:cubicBezTo>
                      <a:pt x="17192" y="5808"/>
                      <a:pt x="16567" y="1711"/>
                      <a:pt x="13096" y="475"/>
                    </a:cubicBezTo>
                    <a:cubicBezTo>
                      <a:pt x="12359" y="182"/>
                      <a:pt x="11136" y="0"/>
                      <a:pt x="97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8" name="Google Shape;6078;p38"/>
              <p:cNvSpPr/>
              <p:nvPr/>
            </p:nvSpPr>
            <p:spPr>
              <a:xfrm>
                <a:off x="5880532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40" y="39"/>
                      <a:pt x="567" y="123"/>
                    </a:cubicBezTo>
                    <a:cubicBezTo>
                      <a:pt x="135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3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6" y="2537"/>
                    </a:cubicBezTo>
                    <a:cubicBezTo>
                      <a:pt x="2553" y="1269"/>
                      <a:pt x="1447" y="0"/>
                      <a:pt x="8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9" name="Google Shape;6079;p38"/>
              <p:cNvSpPr/>
              <p:nvPr/>
            </p:nvSpPr>
            <p:spPr>
              <a:xfrm>
                <a:off x="5785731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5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2" y="102"/>
                      <a:pt x="7449" y="162"/>
                    </a:cubicBezTo>
                    <a:cubicBezTo>
                      <a:pt x="5155" y="415"/>
                      <a:pt x="2861" y="1160"/>
                      <a:pt x="1803" y="2516"/>
                    </a:cubicBezTo>
                    <a:cubicBezTo>
                      <a:pt x="0" y="4944"/>
                      <a:pt x="1118" y="7059"/>
                      <a:pt x="1803" y="7730"/>
                    </a:cubicBezTo>
                    <a:cubicBezTo>
                      <a:pt x="1863" y="7864"/>
                      <a:pt x="1922" y="7864"/>
                      <a:pt x="1997" y="7923"/>
                    </a:cubicBezTo>
                    <a:cubicBezTo>
                      <a:pt x="2687" y="8345"/>
                      <a:pt x="5509" y="8635"/>
                      <a:pt x="8413" y="8635"/>
                    </a:cubicBezTo>
                    <a:cubicBezTo>
                      <a:pt x="11462" y="8635"/>
                      <a:pt x="14602" y="8315"/>
                      <a:pt x="15464" y="7491"/>
                    </a:cubicBezTo>
                    <a:cubicBezTo>
                      <a:pt x="17192" y="5808"/>
                      <a:pt x="16581" y="1711"/>
                      <a:pt x="13170" y="475"/>
                    </a:cubicBezTo>
                    <a:cubicBezTo>
                      <a:pt x="12386" y="182"/>
                      <a:pt x="11144" y="0"/>
                      <a:pt x="97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0" name="Google Shape;6080;p38"/>
              <p:cNvSpPr/>
              <p:nvPr/>
            </p:nvSpPr>
            <p:spPr>
              <a:xfrm>
                <a:off x="6507926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39" y="39"/>
                      <a:pt x="566" y="123"/>
                    </a:cubicBezTo>
                    <a:cubicBezTo>
                      <a:pt x="134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2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5" y="2537"/>
                    </a:cubicBezTo>
                    <a:cubicBezTo>
                      <a:pt x="2553" y="1269"/>
                      <a:pt x="1446" y="0"/>
                      <a:pt x="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1" name="Google Shape;6081;p38"/>
              <p:cNvSpPr/>
              <p:nvPr/>
            </p:nvSpPr>
            <p:spPr>
              <a:xfrm>
                <a:off x="6413124" y="358045"/>
                <a:ext cx="536304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8636" extrusionOk="0">
                    <a:moveTo>
                      <a:pt x="9745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1" y="102"/>
                      <a:pt x="7449" y="162"/>
                    </a:cubicBezTo>
                    <a:cubicBezTo>
                      <a:pt x="5155" y="415"/>
                      <a:pt x="2860" y="1160"/>
                      <a:pt x="1803" y="2516"/>
                    </a:cubicBezTo>
                    <a:cubicBezTo>
                      <a:pt x="0" y="4944"/>
                      <a:pt x="1117" y="7059"/>
                      <a:pt x="1803" y="7730"/>
                    </a:cubicBezTo>
                    <a:cubicBezTo>
                      <a:pt x="1862" y="7864"/>
                      <a:pt x="1996" y="7864"/>
                      <a:pt x="2056" y="7923"/>
                    </a:cubicBezTo>
                    <a:cubicBezTo>
                      <a:pt x="2717" y="8345"/>
                      <a:pt x="5524" y="8635"/>
                      <a:pt x="8421" y="8635"/>
                    </a:cubicBezTo>
                    <a:cubicBezTo>
                      <a:pt x="11461" y="8635"/>
                      <a:pt x="14602" y="8315"/>
                      <a:pt x="15464" y="7491"/>
                    </a:cubicBezTo>
                    <a:cubicBezTo>
                      <a:pt x="17192" y="5808"/>
                      <a:pt x="16641" y="1711"/>
                      <a:pt x="13169" y="475"/>
                    </a:cubicBezTo>
                    <a:cubicBezTo>
                      <a:pt x="12386" y="182"/>
                      <a:pt x="11144" y="0"/>
                      <a:pt x="97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2" name="Google Shape;6082;p38"/>
              <p:cNvSpPr/>
              <p:nvPr/>
            </p:nvSpPr>
            <p:spPr>
              <a:xfrm>
                <a:off x="7751078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39" y="39"/>
                      <a:pt x="566" y="123"/>
                    </a:cubicBezTo>
                    <a:cubicBezTo>
                      <a:pt x="134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2" y="6827"/>
                      <a:pt x="5155" y="6768"/>
                      <a:pt x="5527" y="6768"/>
                    </a:cubicBezTo>
                    <a:cubicBezTo>
                      <a:pt x="5467" y="6202"/>
                      <a:pt x="5155" y="4220"/>
                      <a:pt x="3605" y="2537"/>
                    </a:cubicBezTo>
                    <a:cubicBezTo>
                      <a:pt x="2553" y="1269"/>
                      <a:pt x="1446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3" name="Google Shape;6083;p38"/>
              <p:cNvSpPr/>
              <p:nvPr/>
            </p:nvSpPr>
            <p:spPr>
              <a:xfrm>
                <a:off x="7656245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6" y="0"/>
                    </a:moveTo>
                    <a:cubicBezTo>
                      <a:pt x="9363" y="0"/>
                      <a:pt x="8968" y="14"/>
                      <a:pt x="8567" y="43"/>
                    </a:cubicBezTo>
                    <a:cubicBezTo>
                      <a:pt x="8195" y="43"/>
                      <a:pt x="7822" y="102"/>
                      <a:pt x="7450" y="162"/>
                    </a:cubicBezTo>
                    <a:cubicBezTo>
                      <a:pt x="5156" y="415"/>
                      <a:pt x="2861" y="1160"/>
                      <a:pt x="1804" y="2516"/>
                    </a:cubicBezTo>
                    <a:cubicBezTo>
                      <a:pt x="1" y="4944"/>
                      <a:pt x="1118" y="7059"/>
                      <a:pt x="1804" y="7730"/>
                    </a:cubicBezTo>
                    <a:cubicBezTo>
                      <a:pt x="1863" y="7864"/>
                      <a:pt x="1997" y="7864"/>
                      <a:pt x="2057" y="7923"/>
                    </a:cubicBezTo>
                    <a:cubicBezTo>
                      <a:pt x="2718" y="8345"/>
                      <a:pt x="5525" y="8635"/>
                      <a:pt x="8422" y="8635"/>
                    </a:cubicBezTo>
                    <a:cubicBezTo>
                      <a:pt x="11462" y="8635"/>
                      <a:pt x="14603" y="8315"/>
                      <a:pt x="15465" y="7491"/>
                    </a:cubicBezTo>
                    <a:cubicBezTo>
                      <a:pt x="17193" y="5808"/>
                      <a:pt x="16642" y="1711"/>
                      <a:pt x="13170" y="475"/>
                    </a:cubicBezTo>
                    <a:cubicBezTo>
                      <a:pt x="12387" y="182"/>
                      <a:pt x="11145" y="0"/>
                      <a:pt x="97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4" name="Google Shape;6084;p38"/>
              <p:cNvSpPr/>
              <p:nvPr/>
            </p:nvSpPr>
            <p:spPr>
              <a:xfrm>
                <a:off x="3378880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74" y="0"/>
                    </a:moveTo>
                    <a:cubicBezTo>
                      <a:pt x="775" y="0"/>
                      <a:pt x="691" y="39"/>
                      <a:pt x="627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02" y="3475"/>
                      <a:pt x="4411" y="6693"/>
                    </a:cubicBezTo>
                    <a:lnTo>
                      <a:pt x="4411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5" name="Google Shape;6085;p38"/>
              <p:cNvSpPr/>
              <p:nvPr/>
            </p:nvSpPr>
            <p:spPr>
              <a:xfrm>
                <a:off x="3284079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50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1" y="4952"/>
                      <a:pt x="1118" y="7052"/>
                      <a:pt x="1803" y="7738"/>
                    </a:cubicBezTo>
                    <a:cubicBezTo>
                      <a:pt x="1863" y="7797"/>
                      <a:pt x="1982" y="7857"/>
                      <a:pt x="2042" y="7931"/>
                    </a:cubicBezTo>
                    <a:cubicBezTo>
                      <a:pt x="2728" y="8317"/>
                      <a:pt x="5458" y="8590"/>
                      <a:pt x="8306" y="8590"/>
                    </a:cubicBezTo>
                    <a:cubicBezTo>
                      <a:pt x="11393" y="8590"/>
                      <a:pt x="14617" y="8269"/>
                      <a:pt x="15524" y="7425"/>
                    </a:cubicBezTo>
                    <a:cubicBezTo>
                      <a:pt x="17193" y="5756"/>
                      <a:pt x="16641" y="1719"/>
                      <a:pt x="13155" y="482"/>
                    </a:cubicBezTo>
                    <a:cubicBezTo>
                      <a:pt x="12368" y="184"/>
                      <a:pt x="11093" y="1"/>
                      <a:pt x="9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6" name="Google Shape;6086;p38"/>
              <p:cNvSpPr/>
              <p:nvPr/>
            </p:nvSpPr>
            <p:spPr>
              <a:xfrm>
                <a:off x="888864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28" y="0"/>
                    </a:moveTo>
                    <a:cubicBezTo>
                      <a:pt x="721" y="0"/>
                      <a:pt x="628" y="39"/>
                      <a:pt x="552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746" y="2164"/>
                      <a:pt x="2787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53" y="6142"/>
                      <a:pt x="5081" y="4220"/>
                      <a:pt x="3591" y="2477"/>
                    </a:cubicBezTo>
                    <a:cubicBezTo>
                      <a:pt x="2539" y="1260"/>
                      <a:pt x="1444" y="0"/>
                      <a:pt x="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7" name="Google Shape;6087;p38"/>
              <p:cNvSpPr/>
              <p:nvPr/>
            </p:nvSpPr>
            <p:spPr>
              <a:xfrm>
                <a:off x="794063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8" y="1"/>
                    </a:moveTo>
                    <a:cubicBezTo>
                      <a:pt x="9302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40" y="408"/>
                      <a:pt x="2846" y="1093"/>
                      <a:pt x="1788" y="2523"/>
                    </a:cubicBezTo>
                    <a:cubicBezTo>
                      <a:pt x="1" y="4952"/>
                      <a:pt x="1118" y="7052"/>
                      <a:pt x="1788" y="7738"/>
                    </a:cubicBezTo>
                    <a:cubicBezTo>
                      <a:pt x="1863" y="7797"/>
                      <a:pt x="1922" y="7857"/>
                      <a:pt x="2042" y="7931"/>
                    </a:cubicBezTo>
                    <a:cubicBezTo>
                      <a:pt x="2699" y="8317"/>
                      <a:pt x="5429" y="8590"/>
                      <a:pt x="8274" y="8590"/>
                    </a:cubicBezTo>
                    <a:cubicBezTo>
                      <a:pt x="11359" y="8590"/>
                      <a:pt x="14582" y="8269"/>
                      <a:pt x="15449" y="7425"/>
                    </a:cubicBezTo>
                    <a:cubicBezTo>
                      <a:pt x="17192" y="5756"/>
                      <a:pt x="16626" y="1719"/>
                      <a:pt x="13155" y="482"/>
                    </a:cubicBezTo>
                    <a:cubicBezTo>
                      <a:pt x="12356" y="184"/>
                      <a:pt x="11088" y="1"/>
                      <a:pt x="96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8" name="Google Shape;6088;p38"/>
              <p:cNvSpPr/>
              <p:nvPr/>
            </p:nvSpPr>
            <p:spPr>
              <a:xfrm>
                <a:off x="1512078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38" y="0"/>
                    </a:moveTo>
                    <a:cubicBezTo>
                      <a:pt x="731" y="0"/>
                      <a:pt x="640" y="39"/>
                      <a:pt x="567" y="123"/>
                    </a:cubicBezTo>
                    <a:cubicBezTo>
                      <a:pt x="134" y="674"/>
                      <a:pt x="0" y="1166"/>
                      <a:pt x="373" y="1673"/>
                    </a:cubicBezTo>
                    <a:cubicBezTo>
                      <a:pt x="745" y="2164"/>
                      <a:pt x="2801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7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54" y="1260"/>
                      <a:pt x="1447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9" name="Google Shape;6089;p38"/>
              <p:cNvSpPr/>
              <p:nvPr/>
            </p:nvSpPr>
            <p:spPr>
              <a:xfrm>
                <a:off x="1417276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6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0" y="4952"/>
                      <a:pt x="1118" y="7052"/>
                      <a:pt x="1803" y="7738"/>
                    </a:cubicBezTo>
                    <a:cubicBezTo>
                      <a:pt x="1863" y="7797"/>
                      <a:pt x="1997" y="7857"/>
                      <a:pt x="2056" y="7931"/>
                    </a:cubicBezTo>
                    <a:cubicBezTo>
                      <a:pt x="2707" y="8317"/>
                      <a:pt x="5432" y="8590"/>
                      <a:pt x="8278" y="8590"/>
                    </a:cubicBezTo>
                    <a:cubicBezTo>
                      <a:pt x="11362" y="8590"/>
                      <a:pt x="14588" y="8269"/>
                      <a:pt x="15464" y="7425"/>
                    </a:cubicBezTo>
                    <a:cubicBezTo>
                      <a:pt x="17192" y="5756"/>
                      <a:pt x="16641" y="1719"/>
                      <a:pt x="13170" y="482"/>
                    </a:cubicBezTo>
                    <a:cubicBezTo>
                      <a:pt x="12370" y="184"/>
                      <a:pt x="11093" y="1"/>
                      <a:pt x="9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0" name="Google Shape;6090;p38"/>
              <p:cNvSpPr/>
              <p:nvPr/>
            </p:nvSpPr>
            <p:spPr>
              <a:xfrm>
                <a:off x="2135728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38" y="0"/>
                    </a:moveTo>
                    <a:cubicBezTo>
                      <a:pt x="732" y="0"/>
                      <a:pt x="640" y="39"/>
                      <a:pt x="567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02" y="3475"/>
                      <a:pt x="4411" y="6693"/>
                    </a:cubicBezTo>
                    <a:lnTo>
                      <a:pt x="4411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1" name="Google Shape;6091;p38"/>
              <p:cNvSpPr/>
              <p:nvPr/>
            </p:nvSpPr>
            <p:spPr>
              <a:xfrm>
                <a:off x="2040927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50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1" y="4952"/>
                      <a:pt x="1118" y="7052"/>
                      <a:pt x="1803" y="7738"/>
                    </a:cubicBezTo>
                    <a:cubicBezTo>
                      <a:pt x="1863" y="7797"/>
                      <a:pt x="1982" y="7857"/>
                      <a:pt x="2042" y="7931"/>
                    </a:cubicBezTo>
                    <a:cubicBezTo>
                      <a:pt x="2699" y="8317"/>
                      <a:pt x="5429" y="8590"/>
                      <a:pt x="8283" y="8590"/>
                    </a:cubicBezTo>
                    <a:cubicBezTo>
                      <a:pt x="11377" y="8590"/>
                      <a:pt x="14617" y="8269"/>
                      <a:pt x="15524" y="7425"/>
                    </a:cubicBezTo>
                    <a:cubicBezTo>
                      <a:pt x="17193" y="5756"/>
                      <a:pt x="16641" y="1719"/>
                      <a:pt x="13155" y="482"/>
                    </a:cubicBezTo>
                    <a:cubicBezTo>
                      <a:pt x="12368" y="184"/>
                      <a:pt x="11093" y="1"/>
                      <a:pt x="9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2" name="Google Shape;6092;p38"/>
              <p:cNvSpPr/>
              <p:nvPr/>
            </p:nvSpPr>
            <p:spPr>
              <a:xfrm>
                <a:off x="2763122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74" y="0"/>
                    </a:moveTo>
                    <a:cubicBezTo>
                      <a:pt x="774" y="0"/>
                      <a:pt x="691" y="39"/>
                      <a:pt x="626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61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3" name="Google Shape;6093;p38"/>
              <p:cNvSpPr/>
              <p:nvPr/>
            </p:nvSpPr>
            <p:spPr>
              <a:xfrm>
                <a:off x="2668321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1" y="4952"/>
                      <a:pt x="1118" y="7052"/>
                      <a:pt x="1803" y="7738"/>
                    </a:cubicBezTo>
                    <a:cubicBezTo>
                      <a:pt x="1863" y="7797"/>
                      <a:pt x="1982" y="7857"/>
                      <a:pt x="2041" y="7931"/>
                    </a:cubicBezTo>
                    <a:cubicBezTo>
                      <a:pt x="2728" y="8317"/>
                      <a:pt x="5458" y="8590"/>
                      <a:pt x="8306" y="8590"/>
                    </a:cubicBezTo>
                    <a:cubicBezTo>
                      <a:pt x="11393" y="8590"/>
                      <a:pt x="14617" y="8269"/>
                      <a:pt x="15524" y="7425"/>
                    </a:cubicBezTo>
                    <a:cubicBezTo>
                      <a:pt x="17192" y="5756"/>
                      <a:pt x="16641" y="1719"/>
                      <a:pt x="13155" y="482"/>
                    </a:cubicBezTo>
                    <a:cubicBezTo>
                      <a:pt x="12367" y="184"/>
                      <a:pt x="11092" y="1"/>
                      <a:pt x="96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4" name="Google Shape;6094;p38"/>
              <p:cNvSpPr/>
              <p:nvPr/>
            </p:nvSpPr>
            <p:spPr>
              <a:xfrm>
                <a:off x="4006274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74" y="0"/>
                    </a:moveTo>
                    <a:cubicBezTo>
                      <a:pt x="774" y="0"/>
                      <a:pt x="691" y="39"/>
                      <a:pt x="626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61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5" name="Google Shape;6095;p38"/>
              <p:cNvSpPr/>
              <p:nvPr/>
            </p:nvSpPr>
            <p:spPr>
              <a:xfrm>
                <a:off x="3911473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0" y="4952"/>
                      <a:pt x="1177" y="7052"/>
                      <a:pt x="1803" y="7738"/>
                    </a:cubicBezTo>
                    <a:cubicBezTo>
                      <a:pt x="1922" y="7797"/>
                      <a:pt x="1982" y="7857"/>
                      <a:pt x="2041" y="7931"/>
                    </a:cubicBezTo>
                    <a:cubicBezTo>
                      <a:pt x="2728" y="8317"/>
                      <a:pt x="5472" y="8590"/>
                      <a:pt x="8327" y="8590"/>
                    </a:cubicBezTo>
                    <a:cubicBezTo>
                      <a:pt x="11422" y="8590"/>
                      <a:pt x="14648" y="8269"/>
                      <a:pt x="15524" y="7425"/>
                    </a:cubicBezTo>
                    <a:cubicBezTo>
                      <a:pt x="17192" y="5756"/>
                      <a:pt x="16641" y="1719"/>
                      <a:pt x="13155" y="482"/>
                    </a:cubicBezTo>
                    <a:cubicBezTo>
                      <a:pt x="12367" y="184"/>
                      <a:pt x="11092" y="1"/>
                      <a:pt x="96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6" name="Google Shape;6096;p38">
                <a:hlinkClick r:id="rId5" action="ppaction://hlinksldjump"/>
              </p:cNvPr>
              <p:cNvSpPr txBox="1"/>
              <p:nvPr/>
            </p:nvSpPr>
            <p:spPr>
              <a:xfrm>
                <a:off x="790775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Sep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097" name="Google Shape;6097;p38"/>
              <p:cNvSpPr txBox="1"/>
              <p:nvPr/>
            </p:nvSpPr>
            <p:spPr>
              <a:xfrm>
                <a:off x="1412281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Oct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098" name="Google Shape;6098;p38"/>
              <p:cNvSpPr txBox="1"/>
              <p:nvPr/>
            </p:nvSpPr>
            <p:spPr>
              <a:xfrm>
                <a:off x="1988006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dk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Nov</a:t>
                </a:r>
                <a:endParaRPr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099" name="Google Shape;6099;p38"/>
              <p:cNvSpPr txBox="1"/>
              <p:nvPr/>
            </p:nvSpPr>
            <p:spPr>
              <a:xfrm>
                <a:off x="2657675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Dec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0" name="Google Shape;6100;p38"/>
              <p:cNvSpPr txBox="1"/>
              <p:nvPr/>
            </p:nvSpPr>
            <p:spPr>
              <a:xfrm>
                <a:off x="3233400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Jan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1" name="Google Shape;6101;p38"/>
              <p:cNvSpPr txBox="1"/>
              <p:nvPr/>
            </p:nvSpPr>
            <p:spPr>
              <a:xfrm>
                <a:off x="3869194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dk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Feb</a:t>
                </a:r>
                <a:endParaRPr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2" name="Google Shape;6102;p38"/>
              <p:cNvSpPr txBox="1"/>
              <p:nvPr/>
            </p:nvSpPr>
            <p:spPr>
              <a:xfrm>
                <a:off x="4490700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Mar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3" name="Google Shape;6103;p38"/>
              <p:cNvSpPr txBox="1"/>
              <p:nvPr/>
            </p:nvSpPr>
            <p:spPr>
              <a:xfrm>
                <a:off x="5119350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Apr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4" name="Google Shape;6104;p38"/>
              <p:cNvSpPr txBox="1"/>
              <p:nvPr/>
            </p:nvSpPr>
            <p:spPr>
              <a:xfrm>
                <a:off x="5740856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dk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May</a:t>
                </a:r>
                <a:endParaRPr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5" name="Google Shape;6105;p38"/>
              <p:cNvSpPr txBox="1"/>
              <p:nvPr/>
            </p:nvSpPr>
            <p:spPr>
              <a:xfrm>
                <a:off x="6367125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Jun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6" name="Google Shape;6106;p38"/>
              <p:cNvSpPr txBox="1"/>
              <p:nvPr/>
            </p:nvSpPr>
            <p:spPr>
              <a:xfrm>
                <a:off x="6981488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Jul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7" name="Google Shape;6107;p38"/>
              <p:cNvSpPr txBox="1"/>
              <p:nvPr/>
            </p:nvSpPr>
            <p:spPr>
              <a:xfrm>
                <a:off x="7605375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dk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Aug</a:t>
                </a:r>
                <a:endParaRPr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8" name="Google Shape;6108;p38">
                <a:hlinkClick r:id="rId6" action="ppaction://hlinksldjump"/>
              </p:cNvPr>
              <p:cNvSpPr/>
              <p:nvPr/>
            </p:nvSpPr>
            <p:spPr>
              <a:xfrm>
                <a:off x="1466950" y="333030"/>
                <a:ext cx="428700" cy="3090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109" name="Google Shape;6109;p38">
            <a:hlinkClick r:id="rId6" action="ppaction://hlinksldjump"/>
          </p:cNvPr>
          <p:cNvSpPr/>
          <p:nvPr/>
        </p:nvSpPr>
        <p:spPr>
          <a:xfrm>
            <a:off x="14652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0" name="Google Shape;6110;p38">
            <a:hlinkClick r:id="rId6" action="ppaction://hlinksldjump"/>
          </p:cNvPr>
          <p:cNvSpPr/>
          <p:nvPr/>
        </p:nvSpPr>
        <p:spPr>
          <a:xfrm>
            <a:off x="20748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1" name="Google Shape;6111;p38">
            <a:hlinkClick r:id="" action="ppaction://noaction"/>
          </p:cNvPr>
          <p:cNvSpPr/>
          <p:nvPr/>
        </p:nvSpPr>
        <p:spPr>
          <a:xfrm>
            <a:off x="27225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2" name="Google Shape;6112;p38">
            <a:hlinkClick r:id="rId6" action="ppaction://hlinksldjump"/>
          </p:cNvPr>
          <p:cNvSpPr/>
          <p:nvPr/>
        </p:nvSpPr>
        <p:spPr>
          <a:xfrm>
            <a:off x="33321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3" name="Google Shape;6113;p38">
            <a:hlinkClick r:id="rId3" action="ppaction://hlinksldjump"/>
          </p:cNvPr>
          <p:cNvSpPr/>
          <p:nvPr/>
        </p:nvSpPr>
        <p:spPr>
          <a:xfrm>
            <a:off x="39607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4" name="Google Shape;6114;p38">
            <a:hlinkClick r:id="" action="ppaction://noaction"/>
          </p:cNvPr>
          <p:cNvSpPr/>
          <p:nvPr/>
        </p:nvSpPr>
        <p:spPr>
          <a:xfrm>
            <a:off x="45703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5" name="Google Shape;6115;p38">
            <a:hlinkClick r:id="rId4" action="ppaction://hlinksldjump"/>
          </p:cNvPr>
          <p:cNvSpPr/>
          <p:nvPr/>
        </p:nvSpPr>
        <p:spPr>
          <a:xfrm>
            <a:off x="52180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6" name="Google Shape;6116;p38">
            <a:hlinkClick r:id="rId6" action="ppaction://hlinksldjump"/>
          </p:cNvPr>
          <p:cNvSpPr/>
          <p:nvPr/>
        </p:nvSpPr>
        <p:spPr>
          <a:xfrm>
            <a:off x="58276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7" name="Google Shape;6117;p38">
            <a:hlinkClick r:id="rId6" action="ppaction://hlinksldjump"/>
          </p:cNvPr>
          <p:cNvSpPr/>
          <p:nvPr/>
        </p:nvSpPr>
        <p:spPr>
          <a:xfrm>
            <a:off x="64753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8" name="Google Shape;6118;p38">
            <a:hlinkClick r:id="" action="ppaction://noaction"/>
          </p:cNvPr>
          <p:cNvSpPr/>
          <p:nvPr/>
        </p:nvSpPr>
        <p:spPr>
          <a:xfrm>
            <a:off x="70849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9" name="Google Shape;6119;p38">
            <a:hlinkClick r:id="" action="ppaction://noaction"/>
          </p:cNvPr>
          <p:cNvSpPr/>
          <p:nvPr/>
        </p:nvSpPr>
        <p:spPr>
          <a:xfrm>
            <a:off x="76945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0" name="Google Shape;6120;p38">
            <a:hlinkClick r:id="rId5" action="ppaction://hlinksldjump"/>
          </p:cNvPr>
          <p:cNvSpPr/>
          <p:nvPr/>
        </p:nvSpPr>
        <p:spPr>
          <a:xfrm>
            <a:off x="8365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5680;p37"/>
          <p:cNvSpPr/>
          <p:nvPr/>
        </p:nvSpPr>
        <p:spPr>
          <a:xfrm>
            <a:off x="1125938" y="1708391"/>
            <a:ext cx="4047881" cy="1391594"/>
          </a:xfrm>
          <a:custGeom>
            <a:avLst/>
            <a:gdLst/>
            <a:ahLst/>
            <a:cxnLst/>
            <a:rect l="l" t="t" r="r" b="b"/>
            <a:pathLst>
              <a:path w="70490" h="16353" extrusionOk="0">
                <a:moveTo>
                  <a:pt x="35416" y="0"/>
                </a:moveTo>
                <a:cubicBezTo>
                  <a:pt x="19347" y="0"/>
                  <a:pt x="3163" y="265"/>
                  <a:pt x="1803" y="909"/>
                </a:cubicBezTo>
                <a:cubicBezTo>
                  <a:pt x="487" y="1510"/>
                  <a:pt x="0" y="14646"/>
                  <a:pt x="2032" y="15476"/>
                </a:cubicBezTo>
                <a:cubicBezTo>
                  <a:pt x="3166" y="15914"/>
                  <a:pt x="21489" y="16353"/>
                  <a:pt x="38708" y="16353"/>
                </a:cubicBezTo>
                <a:cubicBezTo>
                  <a:pt x="54098" y="16353"/>
                  <a:pt x="68606" y="16003"/>
                  <a:pt x="69173" y="14990"/>
                </a:cubicBezTo>
                <a:cubicBezTo>
                  <a:pt x="70489" y="12958"/>
                  <a:pt x="70232" y="1510"/>
                  <a:pt x="68343" y="680"/>
                </a:cubicBezTo>
                <a:cubicBezTo>
                  <a:pt x="67441" y="265"/>
                  <a:pt x="51486" y="0"/>
                  <a:pt x="35416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ạm</a:t>
            </a:r>
            <a:r>
              <a:rPr lang="en-US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nhiều chất bổ dưỡng quý nhưng thường khó tiêu.</a:t>
            </a:r>
            <a:endParaRPr lang="vi-VN" sz="22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" name="Google Shape;5680;p37"/>
          <p:cNvSpPr/>
          <p:nvPr/>
        </p:nvSpPr>
        <p:spPr>
          <a:xfrm>
            <a:off x="5694764" y="2288455"/>
            <a:ext cx="2540184" cy="1301360"/>
          </a:xfrm>
          <a:custGeom>
            <a:avLst/>
            <a:gdLst/>
            <a:ahLst/>
            <a:cxnLst/>
            <a:rect l="l" t="t" r="r" b="b"/>
            <a:pathLst>
              <a:path w="70490" h="16353" extrusionOk="0">
                <a:moveTo>
                  <a:pt x="35416" y="0"/>
                </a:moveTo>
                <a:cubicBezTo>
                  <a:pt x="19347" y="0"/>
                  <a:pt x="3163" y="265"/>
                  <a:pt x="1803" y="909"/>
                </a:cubicBezTo>
                <a:cubicBezTo>
                  <a:pt x="487" y="1510"/>
                  <a:pt x="0" y="14646"/>
                  <a:pt x="2032" y="15476"/>
                </a:cubicBezTo>
                <a:cubicBezTo>
                  <a:pt x="3166" y="15914"/>
                  <a:pt x="21489" y="16353"/>
                  <a:pt x="38708" y="16353"/>
                </a:cubicBezTo>
                <a:cubicBezTo>
                  <a:pt x="54098" y="16353"/>
                  <a:pt x="68606" y="16003"/>
                  <a:pt x="69173" y="14990"/>
                </a:cubicBezTo>
                <a:cubicBezTo>
                  <a:pt x="70489" y="12958"/>
                  <a:pt x="70232" y="1510"/>
                  <a:pt x="68343" y="680"/>
                </a:cubicBezTo>
                <a:cubicBezTo>
                  <a:pt x="67441" y="265"/>
                  <a:pt x="51486" y="0"/>
                  <a:pt x="35416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sz="22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ăn phối hợp</a:t>
            </a:r>
            <a:r>
              <a:rPr lang="vi-V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vật.</a:t>
            </a:r>
            <a:endParaRPr lang="vi-VN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</p:txBody>
      </p:sp>
      <p:sp>
        <p:nvSpPr>
          <p:cNvPr id="281" name="Google Shape;5680;p37"/>
          <p:cNvSpPr/>
          <p:nvPr/>
        </p:nvSpPr>
        <p:spPr>
          <a:xfrm>
            <a:off x="974125" y="2790492"/>
            <a:ext cx="3831989" cy="1188984"/>
          </a:xfrm>
          <a:custGeom>
            <a:avLst/>
            <a:gdLst/>
            <a:ahLst/>
            <a:cxnLst/>
            <a:rect l="l" t="t" r="r" b="b"/>
            <a:pathLst>
              <a:path w="70490" h="16353" extrusionOk="0">
                <a:moveTo>
                  <a:pt x="35416" y="0"/>
                </a:moveTo>
                <a:cubicBezTo>
                  <a:pt x="19347" y="0"/>
                  <a:pt x="3163" y="265"/>
                  <a:pt x="1803" y="909"/>
                </a:cubicBezTo>
                <a:cubicBezTo>
                  <a:pt x="487" y="1510"/>
                  <a:pt x="0" y="14646"/>
                  <a:pt x="2032" y="15476"/>
                </a:cubicBezTo>
                <a:cubicBezTo>
                  <a:pt x="3166" y="15914"/>
                  <a:pt x="21489" y="16353"/>
                  <a:pt x="38708" y="16353"/>
                </a:cubicBezTo>
                <a:cubicBezTo>
                  <a:pt x="54098" y="16353"/>
                  <a:pt x="68606" y="16003"/>
                  <a:pt x="69173" y="14990"/>
                </a:cubicBezTo>
                <a:cubicBezTo>
                  <a:pt x="70489" y="12958"/>
                  <a:pt x="70232" y="1510"/>
                  <a:pt x="68343" y="680"/>
                </a:cubicBezTo>
                <a:cubicBezTo>
                  <a:pt x="67441" y="265"/>
                  <a:pt x="51486" y="0"/>
                  <a:pt x="35416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ạm</a:t>
            </a:r>
            <a:r>
              <a:rPr lang="en-US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dễ tiêu nhưng thiếu một số chất bổ dưỡng quý.</a:t>
            </a:r>
            <a:endParaRPr lang="vi-VN" sz="22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F878E8CC-16CA-428F-B89B-0503C7BEAB96}"/>
              </a:ext>
            </a:extLst>
          </p:cNvPr>
          <p:cNvSpPr/>
          <p:nvPr/>
        </p:nvSpPr>
        <p:spPr>
          <a:xfrm>
            <a:off x="4668066" y="1969566"/>
            <a:ext cx="536336" cy="1770089"/>
          </a:xfrm>
          <a:prstGeom prst="rightBrace">
            <a:avLst>
              <a:gd name="adj1" fmla="val 8333"/>
              <a:gd name="adj2" fmla="val 53076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7FB7717-4850-47B4-96BF-C158D6DE7A5E}"/>
              </a:ext>
            </a:extLst>
          </p:cNvPr>
          <p:cNvCxnSpPr/>
          <p:nvPr/>
        </p:nvCxnSpPr>
        <p:spPr>
          <a:xfrm>
            <a:off x="5295894" y="2896318"/>
            <a:ext cx="40295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oogle Shape;6221;p39">
            <a:extLst>
              <a:ext uri="{FF2B5EF4-FFF2-40B4-BE49-F238E27FC236}">
                <a16:creationId xmlns:a16="http://schemas.microsoft.com/office/drawing/2014/main" id="{1BAEA9FB-8220-4C53-855E-39C005DE1B84}"/>
              </a:ext>
            </a:extLst>
          </p:cNvPr>
          <p:cNvGrpSpPr/>
          <p:nvPr/>
        </p:nvGrpSpPr>
        <p:grpSpPr>
          <a:xfrm flipH="1">
            <a:off x="6787660" y="385925"/>
            <a:ext cx="3124554" cy="1995042"/>
            <a:chOff x="1221227" y="903959"/>
            <a:chExt cx="3124554" cy="1995042"/>
          </a:xfrm>
        </p:grpSpPr>
        <p:sp>
          <p:nvSpPr>
            <p:cNvPr id="83" name="Google Shape;6222;p39">
              <a:extLst>
                <a:ext uri="{FF2B5EF4-FFF2-40B4-BE49-F238E27FC236}">
                  <a16:creationId xmlns:a16="http://schemas.microsoft.com/office/drawing/2014/main" id="{2D76C61F-352F-430C-8CFF-13FE75AE961E}"/>
                </a:ext>
              </a:extLst>
            </p:cNvPr>
            <p:cNvSpPr/>
            <p:nvPr/>
          </p:nvSpPr>
          <p:spPr>
            <a:xfrm>
              <a:off x="3962695" y="903959"/>
              <a:ext cx="344783" cy="375812"/>
            </a:xfrm>
            <a:custGeom>
              <a:avLst/>
              <a:gdLst/>
              <a:ahLst/>
              <a:cxnLst/>
              <a:rect l="l" t="t" r="r" b="b"/>
              <a:pathLst>
                <a:path w="14212" h="15491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580" y="1"/>
                    <a:pt x="1" y="6267"/>
                    <a:pt x="3134" y="11680"/>
                  </a:cubicBezTo>
                  <a:cubicBezTo>
                    <a:pt x="4946" y="14827"/>
                    <a:pt x="7775" y="15490"/>
                    <a:pt x="9836" y="15490"/>
                  </a:cubicBezTo>
                  <a:cubicBezTo>
                    <a:pt x="11337" y="15490"/>
                    <a:pt x="12432" y="15139"/>
                    <a:pt x="12432" y="15139"/>
                  </a:cubicBezTo>
                  <a:cubicBezTo>
                    <a:pt x="12432" y="15139"/>
                    <a:pt x="14211" y="9800"/>
                    <a:pt x="10978" y="5314"/>
                  </a:cubicBezTo>
                  <a:cubicBezTo>
                    <a:pt x="7645" y="828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223;p39">
              <a:extLst>
                <a:ext uri="{FF2B5EF4-FFF2-40B4-BE49-F238E27FC236}">
                  <a16:creationId xmlns:a16="http://schemas.microsoft.com/office/drawing/2014/main" id="{45020036-A356-472B-9ADD-64F3FB373766}"/>
                </a:ext>
              </a:extLst>
            </p:cNvPr>
            <p:cNvSpPr/>
            <p:nvPr/>
          </p:nvSpPr>
          <p:spPr>
            <a:xfrm>
              <a:off x="4049032" y="982412"/>
              <a:ext cx="296748" cy="428068"/>
            </a:xfrm>
            <a:custGeom>
              <a:avLst/>
              <a:gdLst/>
              <a:ahLst/>
              <a:cxnLst/>
              <a:rect l="l" t="t" r="r" b="b"/>
              <a:pathLst>
                <a:path w="12232" h="17645" extrusionOk="0">
                  <a:moveTo>
                    <a:pt x="1" y="0"/>
                  </a:moveTo>
                  <a:lnTo>
                    <a:pt x="1" y="201"/>
                  </a:lnTo>
                  <a:cubicBezTo>
                    <a:pt x="1" y="201"/>
                    <a:pt x="727" y="1253"/>
                    <a:pt x="1880" y="2907"/>
                  </a:cubicBezTo>
                  <a:cubicBezTo>
                    <a:pt x="2507" y="3659"/>
                    <a:pt x="3134" y="4587"/>
                    <a:pt x="3860" y="5639"/>
                  </a:cubicBezTo>
                  <a:cubicBezTo>
                    <a:pt x="4186" y="6165"/>
                    <a:pt x="4587" y="6667"/>
                    <a:pt x="4913" y="7193"/>
                  </a:cubicBezTo>
                  <a:cubicBezTo>
                    <a:pt x="5339" y="7719"/>
                    <a:pt x="5740" y="8246"/>
                    <a:pt x="6166" y="8772"/>
                  </a:cubicBezTo>
                  <a:cubicBezTo>
                    <a:pt x="6592" y="9298"/>
                    <a:pt x="6993" y="9800"/>
                    <a:pt x="7319" y="10326"/>
                  </a:cubicBezTo>
                  <a:cubicBezTo>
                    <a:pt x="7720" y="10852"/>
                    <a:pt x="8146" y="11379"/>
                    <a:pt x="8472" y="11905"/>
                  </a:cubicBezTo>
                  <a:cubicBezTo>
                    <a:pt x="8672" y="12105"/>
                    <a:pt x="8873" y="12306"/>
                    <a:pt x="8973" y="12632"/>
                  </a:cubicBezTo>
                  <a:cubicBezTo>
                    <a:pt x="9199" y="12832"/>
                    <a:pt x="9299" y="13058"/>
                    <a:pt x="9499" y="13258"/>
                  </a:cubicBezTo>
                  <a:cubicBezTo>
                    <a:pt x="9825" y="13785"/>
                    <a:pt x="10026" y="14186"/>
                    <a:pt x="10352" y="14612"/>
                  </a:cubicBezTo>
                  <a:cubicBezTo>
                    <a:pt x="10853" y="15439"/>
                    <a:pt x="11179" y="16191"/>
                    <a:pt x="11479" y="16692"/>
                  </a:cubicBezTo>
                  <a:cubicBezTo>
                    <a:pt x="11705" y="17218"/>
                    <a:pt x="11906" y="17544"/>
                    <a:pt x="11906" y="17544"/>
                  </a:cubicBezTo>
                  <a:cubicBezTo>
                    <a:pt x="11906" y="17544"/>
                    <a:pt x="12006" y="17644"/>
                    <a:pt x="12106" y="17644"/>
                  </a:cubicBezTo>
                  <a:cubicBezTo>
                    <a:pt x="12231" y="17544"/>
                    <a:pt x="12231" y="17444"/>
                    <a:pt x="12231" y="17444"/>
                  </a:cubicBezTo>
                  <a:cubicBezTo>
                    <a:pt x="12231" y="17444"/>
                    <a:pt x="12006" y="17118"/>
                    <a:pt x="11805" y="16491"/>
                  </a:cubicBezTo>
                  <a:cubicBezTo>
                    <a:pt x="11605" y="15965"/>
                    <a:pt x="11279" y="15238"/>
                    <a:pt x="10753" y="14411"/>
                  </a:cubicBezTo>
                  <a:cubicBezTo>
                    <a:pt x="10552" y="13885"/>
                    <a:pt x="10352" y="13459"/>
                    <a:pt x="10026" y="12932"/>
                  </a:cubicBezTo>
                  <a:cubicBezTo>
                    <a:pt x="9825" y="12732"/>
                    <a:pt x="9725" y="12531"/>
                    <a:pt x="9499" y="12206"/>
                  </a:cubicBezTo>
                  <a:cubicBezTo>
                    <a:pt x="9399" y="12105"/>
                    <a:pt x="9299" y="12005"/>
                    <a:pt x="9299" y="11905"/>
                  </a:cubicBezTo>
                  <a:cubicBezTo>
                    <a:pt x="9199" y="11679"/>
                    <a:pt x="9098" y="11579"/>
                    <a:pt x="8973" y="11479"/>
                  </a:cubicBezTo>
                  <a:cubicBezTo>
                    <a:pt x="8572" y="10952"/>
                    <a:pt x="8146" y="10551"/>
                    <a:pt x="7845" y="10025"/>
                  </a:cubicBezTo>
                  <a:cubicBezTo>
                    <a:pt x="7419" y="9499"/>
                    <a:pt x="6993" y="8972"/>
                    <a:pt x="6592" y="8446"/>
                  </a:cubicBezTo>
                  <a:cubicBezTo>
                    <a:pt x="6266" y="7820"/>
                    <a:pt x="5840" y="7293"/>
                    <a:pt x="5439" y="6792"/>
                  </a:cubicBezTo>
                  <a:cubicBezTo>
                    <a:pt x="5113" y="6266"/>
                    <a:pt x="4712" y="5739"/>
                    <a:pt x="4286" y="5313"/>
                  </a:cubicBezTo>
                  <a:cubicBezTo>
                    <a:pt x="3560" y="4286"/>
                    <a:pt x="2833" y="3434"/>
                    <a:pt x="2306" y="2607"/>
                  </a:cubicBezTo>
                  <a:cubicBezTo>
                    <a:pt x="1053" y="1028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22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224;p39">
              <a:extLst>
                <a:ext uri="{FF2B5EF4-FFF2-40B4-BE49-F238E27FC236}">
                  <a16:creationId xmlns:a16="http://schemas.microsoft.com/office/drawing/2014/main" id="{049AF9FF-C197-464E-B89F-AF1842CC61E2}"/>
                </a:ext>
              </a:extLst>
            </p:cNvPr>
            <p:cNvSpPr/>
            <p:nvPr/>
          </p:nvSpPr>
          <p:spPr>
            <a:xfrm>
              <a:off x="3229388" y="1785628"/>
              <a:ext cx="72666" cy="45222"/>
            </a:xfrm>
            <a:custGeom>
              <a:avLst/>
              <a:gdLst/>
              <a:ahLst/>
              <a:cxnLst/>
              <a:rect l="l" t="t" r="r" b="b"/>
              <a:pathLst>
                <a:path w="2616" h="1628" extrusionOk="0">
                  <a:moveTo>
                    <a:pt x="1918" y="1"/>
                  </a:moveTo>
                  <a:cubicBezTo>
                    <a:pt x="1824" y="1"/>
                    <a:pt x="1703" y="23"/>
                    <a:pt x="1554" y="74"/>
                  </a:cubicBezTo>
                  <a:cubicBezTo>
                    <a:pt x="301" y="475"/>
                    <a:pt x="0" y="1628"/>
                    <a:pt x="0" y="1628"/>
                  </a:cubicBezTo>
                  <a:cubicBezTo>
                    <a:pt x="1834" y="1252"/>
                    <a:pt x="2616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225;p39">
              <a:extLst>
                <a:ext uri="{FF2B5EF4-FFF2-40B4-BE49-F238E27FC236}">
                  <a16:creationId xmlns:a16="http://schemas.microsoft.com/office/drawing/2014/main" id="{71467335-9A67-455A-9D61-D6F87D52C867}"/>
                </a:ext>
              </a:extLst>
            </p:cNvPr>
            <p:cNvSpPr/>
            <p:nvPr/>
          </p:nvSpPr>
          <p:spPr>
            <a:xfrm>
              <a:off x="3229388" y="1827876"/>
              <a:ext cx="74471" cy="32722"/>
            </a:xfrm>
            <a:custGeom>
              <a:avLst/>
              <a:gdLst/>
              <a:ahLst/>
              <a:cxnLst/>
              <a:rect l="l" t="t" r="r" b="b"/>
              <a:pathLst>
                <a:path w="2681" h="1178" extrusionOk="0">
                  <a:moveTo>
                    <a:pt x="705" y="0"/>
                  </a:moveTo>
                  <a:cubicBezTo>
                    <a:pt x="289" y="0"/>
                    <a:pt x="0" y="107"/>
                    <a:pt x="0" y="107"/>
                  </a:cubicBezTo>
                  <a:cubicBezTo>
                    <a:pt x="816" y="870"/>
                    <a:pt x="1667" y="1177"/>
                    <a:pt x="2138" y="1177"/>
                  </a:cubicBezTo>
                  <a:cubicBezTo>
                    <a:pt x="2565" y="1177"/>
                    <a:pt x="2681" y="926"/>
                    <a:pt x="2181" y="533"/>
                  </a:cubicBezTo>
                  <a:cubicBezTo>
                    <a:pt x="1667" y="107"/>
                    <a:pt x="1122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226;p39">
              <a:extLst>
                <a:ext uri="{FF2B5EF4-FFF2-40B4-BE49-F238E27FC236}">
                  <a16:creationId xmlns:a16="http://schemas.microsoft.com/office/drawing/2014/main" id="{F3FEF893-9AE3-4AE7-B6EA-7B3A8E80B2F4}"/>
                </a:ext>
              </a:extLst>
            </p:cNvPr>
            <p:cNvSpPr/>
            <p:nvPr/>
          </p:nvSpPr>
          <p:spPr>
            <a:xfrm>
              <a:off x="3699288" y="1404616"/>
              <a:ext cx="314914" cy="359246"/>
            </a:xfrm>
            <a:custGeom>
              <a:avLst/>
              <a:gdLst/>
              <a:ahLst/>
              <a:cxnLst/>
              <a:rect l="l" t="t" r="r" b="b"/>
              <a:pathLst>
                <a:path w="11337" h="12933" extrusionOk="0">
                  <a:moveTo>
                    <a:pt x="4959" y="1"/>
                  </a:moveTo>
                  <a:cubicBezTo>
                    <a:pt x="3354" y="1"/>
                    <a:pt x="3672" y="1920"/>
                    <a:pt x="4061" y="3014"/>
                  </a:cubicBezTo>
                  <a:cubicBezTo>
                    <a:pt x="3784" y="2937"/>
                    <a:pt x="3506" y="2890"/>
                    <a:pt x="3253" y="2890"/>
                  </a:cubicBezTo>
                  <a:cubicBezTo>
                    <a:pt x="2841" y="2890"/>
                    <a:pt x="2493" y="3014"/>
                    <a:pt x="2307" y="3340"/>
                  </a:cubicBezTo>
                  <a:cubicBezTo>
                    <a:pt x="1680" y="4392"/>
                    <a:pt x="2607" y="5646"/>
                    <a:pt x="2708" y="5746"/>
                  </a:cubicBezTo>
                  <a:cubicBezTo>
                    <a:pt x="2655" y="5693"/>
                    <a:pt x="2164" y="5522"/>
                    <a:pt x="1653" y="5522"/>
                  </a:cubicBezTo>
                  <a:cubicBezTo>
                    <a:pt x="1193" y="5522"/>
                    <a:pt x="717" y="5660"/>
                    <a:pt x="527" y="6147"/>
                  </a:cubicBezTo>
                  <a:cubicBezTo>
                    <a:pt x="1" y="7525"/>
                    <a:pt x="1154" y="8453"/>
                    <a:pt x="1154" y="8453"/>
                  </a:cubicBezTo>
                  <a:cubicBezTo>
                    <a:pt x="1395" y="8400"/>
                    <a:pt x="1624" y="8374"/>
                    <a:pt x="1840" y="8374"/>
                  </a:cubicBezTo>
                  <a:cubicBezTo>
                    <a:pt x="3771" y="8374"/>
                    <a:pt x="4647" y="10404"/>
                    <a:pt x="4287" y="12839"/>
                  </a:cubicBezTo>
                  <a:cubicBezTo>
                    <a:pt x="4279" y="12902"/>
                    <a:pt x="4316" y="12933"/>
                    <a:pt x="4389" y="12933"/>
                  </a:cubicBezTo>
                  <a:cubicBezTo>
                    <a:pt x="5267" y="12933"/>
                    <a:pt x="11336" y="8442"/>
                    <a:pt x="6893" y="1986"/>
                  </a:cubicBezTo>
                  <a:cubicBezTo>
                    <a:pt x="6367" y="1134"/>
                    <a:pt x="5740" y="508"/>
                    <a:pt x="5114" y="6"/>
                  </a:cubicBezTo>
                  <a:cubicBezTo>
                    <a:pt x="5060" y="3"/>
                    <a:pt x="5009" y="1"/>
                    <a:pt x="4959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227;p39">
              <a:extLst>
                <a:ext uri="{FF2B5EF4-FFF2-40B4-BE49-F238E27FC236}">
                  <a16:creationId xmlns:a16="http://schemas.microsoft.com/office/drawing/2014/main" id="{462C98A0-ED40-4754-A4B9-B7FA555BC7E8}"/>
                </a:ext>
              </a:extLst>
            </p:cNvPr>
            <p:cNvSpPr/>
            <p:nvPr/>
          </p:nvSpPr>
          <p:spPr>
            <a:xfrm>
              <a:off x="2924454" y="1431670"/>
              <a:ext cx="249970" cy="231859"/>
            </a:xfrm>
            <a:custGeom>
              <a:avLst/>
              <a:gdLst/>
              <a:ahLst/>
              <a:cxnLst/>
              <a:rect l="l" t="t" r="r" b="b"/>
              <a:pathLst>
                <a:path w="8999" h="8347" extrusionOk="0">
                  <a:moveTo>
                    <a:pt x="4074" y="1"/>
                  </a:moveTo>
                  <a:cubicBezTo>
                    <a:pt x="3755" y="1"/>
                    <a:pt x="3441" y="21"/>
                    <a:pt x="3134" y="60"/>
                  </a:cubicBezTo>
                  <a:cubicBezTo>
                    <a:pt x="2507" y="160"/>
                    <a:pt x="1881" y="386"/>
                    <a:pt x="1379" y="586"/>
                  </a:cubicBezTo>
                  <a:cubicBezTo>
                    <a:pt x="1154" y="687"/>
                    <a:pt x="953" y="787"/>
                    <a:pt x="753" y="912"/>
                  </a:cubicBezTo>
                  <a:cubicBezTo>
                    <a:pt x="427" y="1113"/>
                    <a:pt x="227" y="1313"/>
                    <a:pt x="1" y="1539"/>
                  </a:cubicBezTo>
                  <a:cubicBezTo>
                    <a:pt x="126" y="1539"/>
                    <a:pt x="2106" y="2667"/>
                    <a:pt x="2733" y="4546"/>
                  </a:cubicBezTo>
                  <a:cubicBezTo>
                    <a:pt x="3359" y="6651"/>
                    <a:pt x="3560" y="8205"/>
                    <a:pt x="3560" y="8205"/>
                  </a:cubicBezTo>
                  <a:cubicBezTo>
                    <a:pt x="3560" y="8205"/>
                    <a:pt x="3876" y="8347"/>
                    <a:pt x="4163" y="8347"/>
                  </a:cubicBezTo>
                  <a:cubicBezTo>
                    <a:pt x="4375" y="8347"/>
                    <a:pt x="4570" y="8270"/>
                    <a:pt x="4613" y="8005"/>
                  </a:cubicBezTo>
                  <a:cubicBezTo>
                    <a:pt x="4713" y="6025"/>
                    <a:pt x="7019" y="2792"/>
                    <a:pt x="8998" y="1839"/>
                  </a:cubicBezTo>
                  <a:cubicBezTo>
                    <a:pt x="8773" y="1639"/>
                    <a:pt x="8673" y="1539"/>
                    <a:pt x="8572" y="1413"/>
                  </a:cubicBezTo>
                  <a:cubicBezTo>
                    <a:pt x="8372" y="1313"/>
                    <a:pt x="8272" y="1213"/>
                    <a:pt x="8046" y="1113"/>
                  </a:cubicBezTo>
                  <a:cubicBezTo>
                    <a:pt x="6794" y="345"/>
                    <a:pt x="5396" y="1"/>
                    <a:pt x="4074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228;p39">
              <a:extLst>
                <a:ext uri="{FF2B5EF4-FFF2-40B4-BE49-F238E27FC236}">
                  <a16:creationId xmlns:a16="http://schemas.microsoft.com/office/drawing/2014/main" id="{0FB50195-2ED4-4032-863C-777597B530A8}"/>
                </a:ext>
              </a:extLst>
            </p:cNvPr>
            <p:cNvSpPr/>
            <p:nvPr/>
          </p:nvSpPr>
          <p:spPr>
            <a:xfrm>
              <a:off x="3162557" y="1418559"/>
              <a:ext cx="66860" cy="78833"/>
            </a:xfrm>
            <a:custGeom>
              <a:avLst/>
              <a:gdLst/>
              <a:ahLst/>
              <a:cxnLst/>
              <a:rect l="l" t="t" r="r" b="b"/>
              <a:pathLst>
                <a:path w="2407" h="2838" extrusionOk="0">
                  <a:moveTo>
                    <a:pt x="1900" y="1"/>
                  </a:moveTo>
                  <a:cubicBezTo>
                    <a:pt x="1760" y="1"/>
                    <a:pt x="1582" y="39"/>
                    <a:pt x="1354" y="131"/>
                  </a:cubicBezTo>
                  <a:cubicBezTo>
                    <a:pt x="201" y="532"/>
                    <a:pt x="0" y="1885"/>
                    <a:pt x="0" y="1885"/>
                  </a:cubicBezTo>
                  <a:cubicBezTo>
                    <a:pt x="101" y="2011"/>
                    <a:pt x="201" y="2111"/>
                    <a:pt x="426" y="2311"/>
                  </a:cubicBezTo>
                  <a:cubicBezTo>
                    <a:pt x="527" y="2412"/>
                    <a:pt x="727" y="2637"/>
                    <a:pt x="953" y="2838"/>
                  </a:cubicBezTo>
                  <a:cubicBezTo>
                    <a:pt x="1980" y="2512"/>
                    <a:pt x="2406" y="1058"/>
                    <a:pt x="2406" y="758"/>
                  </a:cubicBezTo>
                  <a:cubicBezTo>
                    <a:pt x="2406" y="502"/>
                    <a:pt x="2406" y="1"/>
                    <a:pt x="190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229;p39">
              <a:extLst>
                <a:ext uri="{FF2B5EF4-FFF2-40B4-BE49-F238E27FC236}">
                  <a16:creationId xmlns:a16="http://schemas.microsoft.com/office/drawing/2014/main" id="{0F408707-4BB9-4C1D-8BFF-5DB40104CF13}"/>
                </a:ext>
              </a:extLst>
            </p:cNvPr>
            <p:cNvSpPr/>
            <p:nvPr/>
          </p:nvSpPr>
          <p:spPr>
            <a:xfrm>
              <a:off x="2875734" y="1393783"/>
              <a:ext cx="69638" cy="86221"/>
            </a:xfrm>
            <a:custGeom>
              <a:avLst/>
              <a:gdLst/>
              <a:ahLst/>
              <a:cxnLst/>
              <a:rect l="l" t="t" r="r" b="b"/>
              <a:pathLst>
                <a:path w="2507" h="3104" extrusionOk="0">
                  <a:moveTo>
                    <a:pt x="567" y="0"/>
                  </a:moveTo>
                  <a:cubicBezTo>
                    <a:pt x="141" y="0"/>
                    <a:pt x="1" y="342"/>
                    <a:pt x="1" y="497"/>
                  </a:cubicBezTo>
                  <a:cubicBezTo>
                    <a:pt x="1" y="697"/>
                    <a:pt x="1" y="2577"/>
                    <a:pt x="1454" y="3103"/>
                  </a:cubicBezTo>
                  <a:cubicBezTo>
                    <a:pt x="1554" y="3003"/>
                    <a:pt x="1655" y="2903"/>
                    <a:pt x="1755" y="2903"/>
                  </a:cubicBezTo>
                  <a:cubicBezTo>
                    <a:pt x="1981" y="2677"/>
                    <a:pt x="2181" y="2477"/>
                    <a:pt x="2507" y="2276"/>
                  </a:cubicBezTo>
                  <a:cubicBezTo>
                    <a:pt x="2507" y="2151"/>
                    <a:pt x="2181" y="898"/>
                    <a:pt x="1354" y="271"/>
                  </a:cubicBezTo>
                  <a:cubicBezTo>
                    <a:pt x="1021" y="73"/>
                    <a:pt x="764" y="0"/>
                    <a:pt x="567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230;p39">
              <a:extLst>
                <a:ext uri="{FF2B5EF4-FFF2-40B4-BE49-F238E27FC236}">
                  <a16:creationId xmlns:a16="http://schemas.microsoft.com/office/drawing/2014/main" id="{E167D9A1-868F-4BAE-B95A-DA27FF061EEF}"/>
                </a:ext>
              </a:extLst>
            </p:cNvPr>
            <p:cNvSpPr/>
            <p:nvPr/>
          </p:nvSpPr>
          <p:spPr>
            <a:xfrm>
              <a:off x="2823514" y="1984675"/>
              <a:ext cx="359274" cy="397135"/>
            </a:xfrm>
            <a:custGeom>
              <a:avLst/>
              <a:gdLst/>
              <a:ahLst/>
              <a:cxnLst/>
              <a:rect l="l" t="t" r="r" b="b"/>
              <a:pathLst>
                <a:path w="12934" h="14297" extrusionOk="0">
                  <a:moveTo>
                    <a:pt x="12006" y="1"/>
                  </a:moveTo>
                  <a:cubicBezTo>
                    <a:pt x="10390" y="1303"/>
                    <a:pt x="8403" y="2513"/>
                    <a:pt x="6491" y="2513"/>
                  </a:cubicBezTo>
                  <a:cubicBezTo>
                    <a:pt x="6416" y="2513"/>
                    <a:pt x="6341" y="2511"/>
                    <a:pt x="6267" y="2507"/>
                  </a:cubicBezTo>
                  <a:cubicBezTo>
                    <a:pt x="4161" y="2306"/>
                    <a:pt x="2908" y="1354"/>
                    <a:pt x="1881" y="301"/>
                  </a:cubicBezTo>
                  <a:cubicBezTo>
                    <a:pt x="1881" y="301"/>
                    <a:pt x="1" y="4813"/>
                    <a:pt x="302" y="9825"/>
                  </a:cubicBezTo>
                  <a:cubicBezTo>
                    <a:pt x="479" y="12602"/>
                    <a:pt x="3138" y="14296"/>
                    <a:pt x="6725" y="14296"/>
                  </a:cubicBezTo>
                  <a:cubicBezTo>
                    <a:pt x="7184" y="14296"/>
                    <a:pt x="7659" y="14268"/>
                    <a:pt x="8146" y="14211"/>
                  </a:cubicBezTo>
                  <a:cubicBezTo>
                    <a:pt x="11379" y="13785"/>
                    <a:pt x="12632" y="11179"/>
                    <a:pt x="12933" y="8146"/>
                  </a:cubicBezTo>
                  <a:lnTo>
                    <a:pt x="12933" y="8146"/>
                  </a:lnTo>
                  <a:cubicBezTo>
                    <a:pt x="12632" y="8347"/>
                    <a:pt x="12307" y="8447"/>
                    <a:pt x="11906" y="8572"/>
                  </a:cubicBezTo>
                  <a:cubicBezTo>
                    <a:pt x="11327" y="8711"/>
                    <a:pt x="10767" y="8773"/>
                    <a:pt x="10238" y="8773"/>
                  </a:cubicBezTo>
                  <a:cubicBezTo>
                    <a:pt x="7607" y="8773"/>
                    <a:pt x="5762" y="7222"/>
                    <a:pt x="6367" y="5740"/>
                  </a:cubicBezTo>
                  <a:cubicBezTo>
                    <a:pt x="7094" y="4186"/>
                    <a:pt x="9274" y="5314"/>
                    <a:pt x="10653" y="4487"/>
                  </a:cubicBezTo>
                  <a:cubicBezTo>
                    <a:pt x="11379" y="4061"/>
                    <a:pt x="12006" y="3134"/>
                    <a:pt x="12532" y="2306"/>
                  </a:cubicBezTo>
                  <a:cubicBezTo>
                    <a:pt x="12307" y="1354"/>
                    <a:pt x="12106" y="527"/>
                    <a:pt x="12006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231;p39">
              <a:extLst>
                <a:ext uri="{FF2B5EF4-FFF2-40B4-BE49-F238E27FC236}">
                  <a16:creationId xmlns:a16="http://schemas.microsoft.com/office/drawing/2014/main" id="{D45FDD07-9494-4732-9398-FCD615A2A023}"/>
                </a:ext>
              </a:extLst>
            </p:cNvPr>
            <p:cNvSpPr/>
            <p:nvPr/>
          </p:nvSpPr>
          <p:spPr>
            <a:xfrm>
              <a:off x="2799848" y="1807849"/>
              <a:ext cx="444190" cy="246636"/>
            </a:xfrm>
            <a:custGeom>
              <a:avLst/>
              <a:gdLst/>
              <a:ahLst/>
              <a:cxnLst/>
              <a:rect l="l" t="t" r="r" b="b"/>
              <a:pathLst>
                <a:path w="15991" h="8879" extrusionOk="0">
                  <a:moveTo>
                    <a:pt x="15464" y="1"/>
                  </a:moveTo>
                  <a:cubicBezTo>
                    <a:pt x="15038" y="402"/>
                    <a:pt x="14412" y="728"/>
                    <a:pt x="13685" y="1154"/>
                  </a:cubicBezTo>
                  <a:lnTo>
                    <a:pt x="13685" y="1254"/>
                  </a:lnTo>
                  <a:cubicBezTo>
                    <a:pt x="12737" y="1557"/>
                    <a:pt x="11016" y="2061"/>
                    <a:pt x="8878" y="2061"/>
                  </a:cubicBezTo>
                  <a:cubicBezTo>
                    <a:pt x="8188" y="2061"/>
                    <a:pt x="7456" y="2009"/>
                    <a:pt x="6692" y="1880"/>
                  </a:cubicBezTo>
                  <a:cubicBezTo>
                    <a:pt x="2306" y="1254"/>
                    <a:pt x="1479" y="402"/>
                    <a:pt x="1479" y="402"/>
                  </a:cubicBezTo>
                  <a:cubicBezTo>
                    <a:pt x="1479" y="402"/>
                    <a:pt x="327" y="728"/>
                    <a:pt x="327" y="1655"/>
                  </a:cubicBezTo>
                  <a:cubicBezTo>
                    <a:pt x="327" y="1880"/>
                    <a:pt x="427" y="2081"/>
                    <a:pt x="527" y="2407"/>
                  </a:cubicBezTo>
                  <a:cubicBezTo>
                    <a:pt x="527" y="2407"/>
                    <a:pt x="1" y="2908"/>
                    <a:pt x="728" y="4061"/>
                  </a:cubicBezTo>
                  <a:cubicBezTo>
                    <a:pt x="853" y="4161"/>
                    <a:pt x="953" y="4286"/>
                    <a:pt x="1053" y="4487"/>
                  </a:cubicBezTo>
                  <a:cubicBezTo>
                    <a:pt x="1479" y="5114"/>
                    <a:pt x="1981" y="5941"/>
                    <a:pt x="2733" y="6667"/>
                  </a:cubicBezTo>
                  <a:cubicBezTo>
                    <a:pt x="3760" y="7720"/>
                    <a:pt x="5013" y="8672"/>
                    <a:pt x="7119" y="8873"/>
                  </a:cubicBezTo>
                  <a:cubicBezTo>
                    <a:pt x="7193" y="8877"/>
                    <a:pt x="7268" y="8879"/>
                    <a:pt x="7343" y="8879"/>
                  </a:cubicBezTo>
                  <a:cubicBezTo>
                    <a:pt x="9255" y="8879"/>
                    <a:pt x="11242" y="7669"/>
                    <a:pt x="12858" y="6367"/>
                  </a:cubicBezTo>
                  <a:cubicBezTo>
                    <a:pt x="14312" y="5214"/>
                    <a:pt x="15364" y="3961"/>
                    <a:pt x="15565" y="3535"/>
                  </a:cubicBezTo>
                  <a:cubicBezTo>
                    <a:pt x="15665" y="3334"/>
                    <a:pt x="15765" y="3134"/>
                    <a:pt x="15765" y="3033"/>
                  </a:cubicBezTo>
                  <a:cubicBezTo>
                    <a:pt x="15991" y="2181"/>
                    <a:pt x="15364" y="1555"/>
                    <a:pt x="15264" y="1454"/>
                  </a:cubicBezTo>
                  <a:cubicBezTo>
                    <a:pt x="15665" y="1028"/>
                    <a:pt x="15991" y="527"/>
                    <a:pt x="15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232;p39">
              <a:extLst>
                <a:ext uri="{FF2B5EF4-FFF2-40B4-BE49-F238E27FC236}">
                  <a16:creationId xmlns:a16="http://schemas.microsoft.com/office/drawing/2014/main" id="{6405EEEA-7087-4D48-B9A0-0E4EF3481D0D}"/>
                </a:ext>
              </a:extLst>
            </p:cNvPr>
            <p:cNvSpPr/>
            <p:nvPr/>
          </p:nvSpPr>
          <p:spPr>
            <a:xfrm>
              <a:off x="3028895" y="2570846"/>
              <a:ext cx="215137" cy="205915"/>
            </a:xfrm>
            <a:custGeom>
              <a:avLst/>
              <a:gdLst/>
              <a:ahLst/>
              <a:cxnLst/>
              <a:rect l="l" t="t" r="r" b="b"/>
              <a:pathLst>
                <a:path w="7745" h="7413" extrusionOk="0">
                  <a:moveTo>
                    <a:pt x="1780" y="1"/>
                  </a:moveTo>
                  <a:lnTo>
                    <a:pt x="1780" y="4687"/>
                  </a:lnTo>
                  <a:cubicBezTo>
                    <a:pt x="1780" y="4687"/>
                    <a:pt x="0" y="5740"/>
                    <a:pt x="226" y="6893"/>
                  </a:cubicBezTo>
                  <a:cubicBezTo>
                    <a:pt x="319" y="7232"/>
                    <a:pt x="1753" y="7413"/>
                    <a:pt x="3311" y="7413"/>
                  </a:cubicBezTo>
                  <a:cubicBezTo>
                    <a:pt x="5093" y="7413"/>
                    <a:pt x="7038" y="7176"/>
                    <a:pt x="7319" y="6667"/>
                  </a:cubicBezTo>
                  <a:cubicBezTo>
                    <a:pt x="7745" y="5740"/>
                    <a:pt x="6893" y="1"/>
                    <a:pt x="6893" y="1"/>
                  </a:cubicBezTo>
                  <a:cubicBezTo>
                    <a:pt x="6893" y="1"/>
                    <a:pt x="6391" y="1"/>
                    <a:pt x="5539" y="101"/>
                  </a:cubicBezTo>
                  <a:lnTo>
                    <a:pt x="2406" y="101"/>
                  </a:lnTo>
                  <a:cubicBezTo>
                    <a:pt x="2106" y="101"/>
                    <a:pt x="1880" y="10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233;p39">
              <a:extLst>
                <a:ext uri="{FF2B5EF4-FFF2-40B4-BE49-F238E27FC236}">
                  <a16:creationId xmlns:a16="http://schemas.microsoft.com/office/drawing/2014/main" id="{B9C7D6BF-A6E6-4129-9B44-F1A70D15AA67}"/>
                </a:ext>
              </a:extLst>
            </p:cNvPr>
            <p:cNvSpPr/>
            <p:nvPr/>
          </p:nvSpPr>
          <p:spPr>
            <a:xfrm>
              <a:off x="2657825" y="2515154"/>
              <a:ext cx="223526" cy="219553"/>
            </a:xfrm>
            <a:custGeom>
              <a:avLst/>
              <a:gdLst/>
              <a:ahLst/>
              <a:cxnLst/>
              <a:rect l="l" t="t" r="r" b="b"/>
              <a:pathLst>
                <a:path w="8047" h="7904" extrusionOk="0">
                  <a:moveTo>
                    <a:pt x="3034" y="1"/>
                  </a:moveTo>
                  <a:lnTo>
                    <a:pt x="2081" y="4612"/>
                  </a:lnTo>
                  <a:cubicBezTo>
                    <a:pt x="2081" y="4612"/>
                    <a:pt x="1" y="5138"/>
                    <a:pt x="1" y="6392"/>
                  </a:cubicBezTo>
                  <a:cubicBezTo>
                    <a:pt x="1" y="6958"/>
                    <a:pt x="3802" y="7904"/>
                    <a:pt x="5779" y="7904"/>
                  </a:cubicBezTo>
                  <a:cubicBezTo>
                    <a:pt x="6340" y="7904"/>
                    <a:pt x="6755" y="7828"/>
                    <a:pt x="6893" y="7645"/>
                  </a:cubicBezTo>
                  <a:cubicBezTo>
                    <a:pt x="7620" y="6793"/>
                    <a:pt x="8046" y="1053"/>
                    <a:pt x="8046" y="1053"/>
                  </a:cubicBezTo>
                  <a:lnTo>
                    <a:pt x="7720" y="1053"/>
                  </a:lnTo>
                  <a:cubicBezTo>
                    <a:pt x="6893" y="853"/>
                    <a:pt x="5114" y="527"/>
                    <a:pt x="3961" y="326"/>
                  </a:cubicBezTo>
                  <a:cubicBezTo>
                    <a:pt x="3460" y="226"/>
                    <a:pt x="3134" y="126"/>
                    <a:pt x="3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234;p39">
              <a:extLst>
                <a:ext uri="{FF2B5EF4-FFF2-40B4-BE49-F238E27FC236}">
                  <a16:creationId xmlns:a16="http://schemas.microsoft.com/office/drawing/2014/main" id="{57D9F00D-BAC1-43C7-AA9A-DD52E3D492A1}"/>
                </a:ext>
              </a:extLst>
            </p:cNvPr>
            <p:cNvSpPr/>
            <p:nvPr/>
          </p:nvSpPr>
          <p:spPr>
            <a:xfrm>
              <a:off x="2837457" y="1348146"/>
              <a:ext cx="125332" cy="143693"/>
            </a:xfrm>
            <a:custGeom>
              <a:avLst/>
              <a:gdLst/>
              <a:ahLst/>
              <a:cxnLst/>
              <a:rect l="l" t="t" r="r" b="b"/>
              <a:pathLst>
                <a:path w="4512" h="5173" extrusionOk="0">
                  <a:moveTo>
                    <a:pt x="1248" y="1"/>
                  </a:moveTo>
                  <a:cubicBezTo>
                    <a:pt x="796" y="1"/>
                    <a:pt x="463" y="185"/>
                    <a:pt x="326" y="561"/>
                  </a:cubicBezTo>
                  <a:cubicBezTo>
                    <a:pt x="0" y="1288"/>
                    <a:pt x="326" y="4947"/>
                    <a:pt x="2506" y="5172"/>
                  </a:cubicBezTo>
                  <a:cubicBezTo>
                    <a:pt x="2632" y="5047"/>
                    <a:pt x="2732" y="4846"/>
                    <a:pt x="2832" y="4746"/>
                  </a:cubicBezTo>
                  <a:cubicBezTo>
                    <a:pt x="1379" y="4220"/>
                    <a:pt x="1379" y="2340"/>
                    <a:pt x="1379" y="2140"/>
                  </a:cubicBezTo>
                  <a:cubicBezTo>
                    <a:pt x="1379" y="1985"/>
                    <a:pt x="1519" y="1643"/>
                    <a:pt x="1945" y="1643"/>
                  </a:cubicBezTo>
                  <a:cubicBezTo>
                    <a:pt x="2142" y="1643"/>
                    <a:pt x="2399" y="1716"/>
                    <a:pt x="2732" y="1914"/>
                  </a:cubicBezTo>
                  <a:cubicBezTo>
                    <a:pt x="3559" y="2541"/>
                    <a:pt x="3885" y="3794"/>
                    <a:pt x="3885" y="3919"/>
                  </a:cubicBezTo>
                  <a:cubicBezTo>
                    <a:pt x="4085" y="3794"/>
                    <a:pt x="4286" y="3694"/>
                    <a:pt x="4511" y="3593"/>
                  </a:cubicBezTo>
                  <a:cubicBezTo>
                    <a:pt x="4386" y="3067"/>
                    <a:pt x="4286" y="1613"/>
                    <a:pt x="3258" y="786"/>
                  </a:cubicBezTo>
                  <a:cubicBezTo>
                    <a:pt x="2506" y="267"/>
                    <a:pt x="1791" y="1"/>
                    <a:pt x="1248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235;p39">
              <a:extLst>
                <a:ext uri="{FF2B5EF4-FFF2-40B4-BE49-F238E27FC236}">
                  <a16:creationId xmlns:a16="http://schemas.microsoft.com/office/drawing/2014/main" id="{852C358E-BBCB-499A-A70C-71370CE322E6}"/>
                </a:ext>
              </a:extLst>
            </p:cNvPr>
            <p:cNvSpPr/>
            <p:nvPr/>
          </p:nvSpPr>
          <p:spPr>
            <a:xfrm>
              <a:off x="3147946" y="1371534"/>
              <a:ext cx="133693" cy="137693"/>
            </a:xfrm>
            <a:custGeom>
              <a:avLst/>
              <a:gdLst/>
              <a:ahLst/>
              <a:cxnLst/>
              <a:rect l="l" t="t" r="r" b="b"/>
              <a:pathLst>
                <a:path w="4813" h="4957" extrusionOk="0">
                  <a:moveTo>
                    <a:pt x="3458" y="0"/>
                  </a:moveTo>
                  <a:cubicBezTo>
                    <a:pt x="2977" y="0"/>
                    <a:pt x="2396" y="137"/>
                    <a:pt x="1780" y="446"/>
                  </a:cubicBezTo>
                  <a:cubicBezTo>
                    <a:pt x="526" y="1072"/>
                    <a:pt x="100" y="2852"/>
                    <a:pt x="0" y="3278"/>
                  </a:cubicBezTo>
                  <a:cubicBezTo>
                    <a:pt x="226" y="3378"/>
                    <a:pt x="326" y="3478"/>
                    <a:pt x="526" y="3578"/>
                  </a:cubicBezTo>
                  <a:cubicBezTo>
                    <a:pt x="526" y="3578"/>
                    <a:pt x="727" y="2225"/>
                    <a:pt x="1880" y="1824"/>
                  </a:cubicBezTo>
                  <a:cubicBezTo>
                    <a:pt x="2108" y="1732"/>
                    <a:pt x="2286" y="1694"/>
                    <a:pt x="2426" y="1694"/>
                  </a:cubicBezTo>
                  <a:cubicBezTo>
                    <a:pt x="2932" y="1694"/>
                    <a:pt x="2932" y="2195"/>
                    <a:pt x="2932" y="2451"/>
                  </a:cubicBezTo>
                  <a:cubicBezTo>
                    <a:pt x="2932" y="2751"/>
                    <a:pt x="2506" y="4205"/>
                    <a:pt x="1479" y="4531"/>
                  </a:cubicBezTo>
                  <a:cubicBezTo>
                    <a:pt x="1479" y="4631"/>
                    <a:pt x="1579" y="4631"/>
                    <a:pt x="1679" y="4731"/>
                  </a:cubicBezTo>
                  <a:cubicBezTo>
                    <a:pt x="1679" y="4832"/>
                    <a:pt x="1679" y="4832"/>
                    <a:pt x="1780" y="4957"/>
                  </a:cubicBezTo>
                  <a:cubicBezTo>
                    <a:pt x="3860" y="4957"/>
                    <a:pt x="4812" y="1498"/>
                    <a:pt x="4712" y="671"/>
                  </a:cubicBezTo>
                  <a:cubicBezTo>
                    <a:pt x="4582" y="253"/>
                    <a:pt x="4111" y="0"/>
                    <a:pt x="3458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236;p39">
              <a:extLst>
                <a:ext uri="{FF2B5EF4-FFF2-40B4-BE49-F238E27FC236}">
                  <a16:creationId xmlns:a16="http://schemas.microsoft.com/office/drawing/2014/main" id="{413D0AA3-3BEE-46D9-8B4B-654A507BF5DC}"/>
                </a:ext>
              </a:extLst>
            </p:cNvPr>
            <p:cNvSpPr/>
            <p:nvPr/>
          </p:nvSpPr>
          <p:spPr>
            <a:xfrm>
              <a:off x="2797070" y="1474390"/>
              <a:ext cx="519384" cy="390746"/>
            </a:xfrm>
            <a:custGeom>
              <a:avLst/>
              <a:gdLst/>
              <a:ahLst/>
              <a:cxnLst/>
              <a:rect l="l" t="t" r="r" b="b"/>
              <a:pathLst>
                <a:path w="18698" h="14067" extrusionOk="0">
                  <a:moveTo>
                    <a:pt x="4587" y="1"/>
                  </a:moveTo>
                  <a:cubicBezTo>
                    <a:pt x="4487" y="1"/>
                    <a:pt x="4386" y="101"/>
                    <a:pt x="4286" y="201"/>
                  </a:cubicBezTo>
                  <a:cubicBezTo>
                    <a:pt x="4186" y="301"/>
                    <a:pt x="4086" y="502"/>
                    <a:pt x="3960" y="627"/>
                  </a:cubicBezTo>
                  <a:cubicBezTo>
                    <a:pt x="3033" y="1755"/>
                    <a:pt x="2406" y="3234"/>
                    <a:pt x="1780" y="5113"/>
                  </a:cubicBezTo>
                  <a:cubicBezTo>
                    <a:pt x="1780" y="5113"/>
                    <a:pt x="427" y="6567"/>
                    <a:pt x="326" y="8246"/>
                  </a:cubicBezTo>
                  <a:cubicBezTo>
                    <a:pt x="0" y="10953"/>
                    <a:pt x="1579" y="12407"/>
                    <a:pt x="1579" y="12407"/>
                  </a:cubicBezTo>
                  <a:cubicBezTo>
                    <a:pt x="1579" y="12407"/>
                    <a:pt x="2406" y="13259"/>
                    <a:pt x="6792" y="13885"/>
                  </a:cubicBezTo>
                  <a:cubicBezTo>
                    <a:pt x="7556" y="14014"/>
                    <a:pt x="8288" y="14066"/>
                    <a:pt x="8978" y="14066"/>
                  </a:cubicBezTo>
                  <a:cubicBezTo>
                    <a:pt x="11116" y="14066"/>
                    <a:pt x="12837" y="13562"/>
                    <a:pt x="13785" y="13259"/>
                  </a:cubicBezTo>
                  <a:lnTo>
                    <a:pt x="13785" y="13159"/>
                  </a:lnTo>
                  <a:cubicBezTo>
                    <a:pt x="14512" y="12733"/>
                    <a:pt x="15138" y="12407"/>
                    <a:pt x="15564" y="12006"/>
                  </a:cubicBezTo>
                  <a:cubicBezTo>
                    <a:pt x="18697" y="9274"/>
                    <a:pt x="15564" y="5740"/>
                    <a:pt x="15564" y="5740"/>
                  </a:cubicBezTo>
                  <a:cubicBezTo>
                    <a:pt x="15564" y="5740"/>
                    <a:pt x="15665" y="2908"/>
                    <a:pt x="14412" y="1254"/>
                  </a:cubicBezTo>
                  <a:cubicBezTo>
                    <a:pt x="14311" y="1129"/>
                    <a:pt x="14311" y="1129"/>
                    <a:pt x="14311" y="1028"/>
                  </a:cubicBezTo>
                  <a:cubicBezTo>
                    <a:pt x="14211" y="928"/>
                    <a:pt x="14111" y="928"/>
                    <a:pt x="14111" y="828"/>
                  </a:cubicBezTo>
                  <a:cubicBezTo>
                    <a:pt x="13885" y="627"/>
                    <a:pt x="13685" y="402"/>
                    <a:pt x="13584" y="301"/>
                  </a:cubicBezTo>
                  <a:cubicBezTo>
                    <a:pt x="11605" y="1254"/>
                    <a:pt x="9299" y="4487"/>
                    <a:pt x="9199" y="6467"/>
                  </a:cubicBezTo>
                  <a:cubicBezTo>
                    <a:pt x="9156" y="6732"/>
                    <a:pt x="8961" y="6809"/>
                    <a:pt x="8749" y="6809"/>
                  </a:cubicBezTo>
                  <a:cubicBezTo>
                    <a:pt x="8462" y="6809"/>
                    <a:pt x="8146" y="6667"/>
                    <a:pt x="8146" y="6667"/>
                  </a:cubicBezTo>
                  <a:cubicBezTo>
                    <a:pt x="8146" y="6667"/>
                    <a:pt x="7945" y="5113"/>
                    <a:pt x="7319" y="3008"/>
                  </a:cubicBezTo>
                  <a:cubicBezTo>
                    <a:pt x="6692" y="1129"/>
                    <a:pt x="4712" y="1"/>
                    <a:pt x="4587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237;p39">
              <a:extLst>
                <a:ext uri="{FF2B5EF4-FFF2-40B4-BE49-F238E27FC236}">
                  <a16:creationId xmlns:a16="http://schemas.microsoft.com/office/drawing/2014/main" id="{1397EB53-B817-480D-B806-16B3C1F325A5}"/>
                </a:ext>
              </a:extLst>
            </p:cNvPr>
            <p:cNvSpPr/>
            <p:nvPr/>
          </p:nvSpPr>
          <p:spPr>
            <a:xfrm>
              <a:off x="2600049" y="1699409"/>
              <a:ext cx="719187" cy="874269"/>
            </a:xfrm>
            <a:custGeom>
              <a:avLst/>
              <a:gdLst/>
              <a:ahLst/>
              <a:cxnLst/>
              <a:rect l="l" t="t" r="r" b="b"/>
              <a:pathLst>
                <a:path w="25891" h="31474" extrusionOk="0">
                  <a:moveTo>
                    <a:pt x="2006" y="0"/>
                  </a:moveTo>
                  <a:cubicBezTo>
                    <a:pt x="1408" y="0"/>
                    <a:pt x="934" y="412"/>
                    <a:pt x="728" y="972"/>
                  </a:cubicBezTo>
                  <a:cubicBezTo>
                    <a:pt x="1" y="2852"/>
                    <a:pt x="1880" y="8817"/>
                    <a:pt x="5540" y="11098"/>
                  </a:cubicBezTo>
                  <a:cubicBezTo>
                    <a:pt x="4587" y="13078"/>
                    <a:pt x="3434" y="16110"/>
                    <a:pt x="3434" y="18842"/>
                  </a:cubicBezTo>
                  <a:cubicBezTo>
                    <a:pt x="3434" y="23629"/>
                    <a:pt x="6467" y="27088"/>
                    <a:pt x="6467" y="27088"/>
                  </a:cubicBezTo>
                  <a:lnTo>
                    <a:pt x="6041" y="29494"/>
                  </a:lnTo>
                  <a:lnTo>
                    <a:pt x="6041" y="29694"/>
                  </a:lnTo>
                  <a:cubicBezTo>
                    <a:pt x="7194" y="29895"/>
                    <a:pt x="8973" y="30221"/>
                    <a:pt x="9800" y="30421"/>
                  </a:cubicBezTo>
                  <a:lnTo>
                    <a:pt x="10126" y="27915"/>
                  </a:lnTo>
                  <a:cubicBezTo>
                    <a:pt x="10126" y="27915"/>
                    <a:pt x="12418" y="28540"/>
                    <a:pt x="15144" y="28540"/>
                  </a:cubicBezTo>
                  <a:cubicBezTo>
                    <a:pt x="15956" y="28540"/>
                    <a:pt x="16806" y="28485"/>
                    <a:pt x="17645" y="28341"/>
                  </a:cubicBezTo>
                  <a:lnTo>
                    <a:pt x="17845" y="31374"/>
                  </a:lnTo>
                  <a:lnTo>
                    <a:pt x="17845" y="31474"/>
                  </a:lnTo>
                  <a:lnTo>
                    <a:pt x="20978" y="31474"/>
                  </a:lnTo>
                  <a:cubicBezTo>
                    <a:pt x="20978" y="31148"/>
                    <a:pt x="20878" y="28241"/>
                    <a:pt x="20878" y="28241"/>
                  </a:cubicBezTo>
                  <a:cubicBezTo>
                    <a:pt x="20878" y="28241"/>
                    <a:pt x="25164" y="25509"/>
                    <a:pt x="25790" y="21975"/>
                  </a:cubicBezTo>
                  <a:cubicBezTo>
                    <a:pt x="25891" y="21649"/>
                    <a:pt x="25891" y="21223"/>
                    <a:pt x="25891" y="20822"/>
                  </a:cubicBezTo>
                  <a:lnTo>
                    <a:pt x="25891" y="18842"/>
                  </a:lnTo>
                  <a:cubicBezTo>
                    <a:pt x="25690" y="17163"/>
                    <a:pt x="25364" y="15083"/>
                    <a:pt x="24963" y="13203"/>
                  </a:cubicBezTo>
                  <a:cubicBezTo>
                    <a:pt x="24437" y="10697"/>
                    <a:pt x="23710" y="8391"/>
                    <a:pt x="22958" y="6937"/>
                  </a:cubicBezTo>
                  <a:cubicBezTo>
                    <a:pt x="22958" y="7038"/>
                    <a:pt x="22858" y="7238"/>
                    <a:pt x="22758" y="7439"/>
                  </a:cubicBezTo>
                  <a:cubicBezTo>
                    <a:pt x="22557" y="7865"/>
                    <a:pt x="21505" y="9118"/>
                    <a:pt x="20051" y="10271"/>
                  </a:cubicBezTo>
                  <a:cubicBezTo>
                    <a:pt x="20151" y="10797"/>
                    <a:pt x="20352" y="11624"/>
                    <a:pt x="20577" y="12576"/>
                  </a:cubicBezTo>
                  <a:cubicBezTo>
                    <a:pt x="20051" y="13404"/>
                    <a:pt x="19424" y="14331"/>
                    <a:pt x="18698" y="14757"/>
                  </a:cubicBezTo>
                  <a:cubicBezTo>
                    <a:pt x="17319" y="15584"/>
                    <a:pt x="15139" y="14456"/>
                    <a:pt x="14412" y="16010"/>
                  </a:cubicBezTo>
                  <a:cubicBezTo>
                    <a:pt x="13807" y="17492"/>
                    <a:pt x="15652" y="19043"/>
                    <a:pt x="18283" y="19043"/>
                  </a:cubicBezTo>
                  <a:cubicBezTo>
                    <a:pt x="18812" y="19043"/>
                    <a:pt x="19372" y="18981"/>
                    <a:pt x="19951" y="18842"/>
                  </a:cubicBezTo>
                  <a:cubicBezTo>
                    <a:pt x="20352" y="18717"/>
                    <a:pt x="20677" y="18617"/>
                    <a:pt x="20978" y="18416"/>
                  </a:cubicBezTo>
                  <a:lnTo>
                    <a:pt x="20978" y="18416"/>
                  </a:lnTo>
                  <a:cubicBezTo>
                    <a:pt x="20677" y="21449"/>
                    <a:pt x="19424" y="24055"/>
                    <a:pt x="16191" y="24481"/>
                  </a:cubicBezTo>
                  <a:cubicBezTo>
                    <a:pt x="15704" y="24538"/>
                    <a:pt x="15229" y="24566"/>
                    <a:pt x="14770" y="24566"/>
                  </a:cubicBezTo>
                  <a:cubicBezTo>
                    <a:pt x="11183" y="24566"/>
                    <a:pt x="8524" y="22872"/>
                    <a:pt x="8347" y="20095"/>
                  </a:cubicBezTo>
                  <a:cubicBezTo>
                    <a:pt x="8046" y="15083"/>
                    <a:pt x="9926" y="10571"/>
                    <a:pt x="9926" y="10571"/>
                  </a:cubicBezTo>
                  <a:cubicBezTo>
                    <a:pt x="9174" y="9845"/>
                    <a:pt x="8672" y="9018"/>
                    <a:pt x="8246" y="8391"/>
                  </a:cubicBezTo>
                  <a:cubicBezTo>
                    <a:pt x="8146" y="8190"/>
                    <a:pt x="8046" y="8065"/>
                    <a:pt x="7921" y="7965"/>
                  </a:cubicBezTo>
                  <a:cubicBezTo>
                    <a:pt x="7194" y="6812"/>
                    <a:pt x="7720" y="6311"/>
                    <a:pt x="7720" y="6311"/>
                  </a:cubicBezTo>
                  <a:cubicBezTo>
                    <a:pt x="7620" y="5985"/>
                    <a:pt x="7520" y="5784"/>
                    <a:pt x="7520" y="5559"/>
                  </a:cubicBezTo>
                  <a:lnTo>
                    <a:pt x="7419" y="5559"/>
                  </a:lnTo>
                  <a:cubicBezTo>
                    <a:pt x="7419" y="5559"/>
                    <a:pt x="5840" y="4431"/>
                    <a:pt x="4161" y="1699"/>
                  </a:cubicBezTo>
                  <a:cubicBezTo>
                    <a:pt x="3414" y="462"/>
                    <a:pt x="2640" y="0"/>
                    <a:pt x="2006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238;p39">
              <a:extLst>
                <a:ext uri="{FF2B5EF4-FFF2-40B4-BE49-F238E27FC236}">
                  <a16:creationId xmlns:a16="http://schemas.microsoft.com/office/drawing/2014/main" id="{FA2E6EAA-D2CE-4BA4-8706-4A39B85D70DE}"/>
                </a:ext>
              </a:extLst>
            </p:cNvPr>
            <p:cNvSpPr/>
            <p:nvPr/>
          </p:nvSpPr>
          <p:spPr>
            <a:xfrm>
              <a:off x="3310829" y="1343313"/>
              <a:ext cx="530522" cy="943352"/>
            </a:xfrm>
            <a:custGeom>
              <a:avLst/>
              <a:gdLst/>
              <a:ahLst/>
              <a:cxnLst/>
              <a:rect l="l" t="t" r="r" b="b"/>
              <a:pathLst>
                <a:path w="19099" h="33961" extrusionOk="0">
                  <a:moveTo>
                    <a:pt x="12885" y="0"/>
                  </a:moveTo>
                  <a:cubicBezTo>
                    <a:pt x="9706" y="0"/>
                    <a:pt x="6512" y="1473"/>
                    <a:pt x="4487" y="4193"/>
                  </a:cubicBezTo>
                  <a:cubicBezTo>
                    <a:pt x="1" y="10133"/>
                    <a:pt x="4688" y="20484"/>
                    <a:pt x="4161" y="26123"/>
                  </a:cubicBezTo>
                  <a:cubicBezTo>
                    <a:pt x="3760" y="31662"/>
                    <a:pt x="302" y="31662"/>
                    <a:pt x="302" y="31662"/>
                  </a:cubicBezTo>
                  <a:lnTo>
                    <a:pt x="302" y="33642"/>
                  </a:lnTo>
                  <a:cubicBezTo>
                    <a:pt x="302" y="33642"/>
                    <a:pt x="1693" y="33960"/>
                    <a:pt x="3631" y="33960"/>
                  </a:cubicBezTo>
                  <a:cubicBezTo>
                    <a:pt x="5977" y="33960"/>
                    <a:pt x="9124" y="33495"/>
                    <a:pt x="11580" y="31437"/>
                  </a:cubicBezTo>
                  <a:cubicBezTo>
                    <a:pt x="17018" y="26750"/>
                    <a:pt x="16066" y="21311"/>
                    <a:pt x="14813" y="17026"/>
                  </a:cubicBezTo>
                  <a:cubicBezTo>
                    <a:pt x="14186" y="14845"/>
                    <a:pt x="12106" y="11286"/>
                    <a:pt x="15139" y="10660"/>
                  </a:cubicBezTo>
                  <a:cubicBezTo>
                    <a:pt x="15139" y="10660"/>
                    <a:pt x="13986" y="9732"/>
                    <a:pt x="14512" y="8354"/>
                  </a:cubicBezTo>
                  <a:cubicBezTo>
                    <a:pt x="14702" y="7867"/>
                    <a:pt x="15178" y="7729"/>
                    <a:pt x="15638" y="7729"/>
                  </a:cubicBezTo>
                  <a:cubicBezTo>
                    <a:pt x="16149" y="7729"/>
                    <a:pt x="16640" y="7900"/>
                    <a:pt x="16693" y="7953"/>
                  </a:cubicBezTo>
                  <a:cubicBezTo>
                    <a:pt x="16592" y="7853"/>
                    <a:pt x="15665" y="6599"/>
                    <a:pt x="16292" y="5547"/>
                  </a:cubicBezTo>
                  <a:cubicBezTo>
                    <a:pt x="16478" y="5221"/>
                    <a:pt x="16826" y="5097"/>
                    <a:pt x="17238" y="5097"/>
                  </a:cubicBezTo>
                  <a:cubicBezTo>
                    <a:pt x="17491" y="5097"/>
                    <a:pt x="17769" y="5144"/>
                    <a:pt x="18046" y="5221"/>
                  </a:cubicBezTo>
                  <a:cubicBezTo>
                    <a:pt x="17657" y="4127"/>
                    <a:pt x="17339" y="2208"/>
                    <a:pt x="18944" y="2208"/>
                  </a:cubicBezTo>
                  <a:cubicBezTo>
                    <a:pt x="18994" y="2208"/>
                    <a:pt x="19045" y="2210"/>
                    <a:pt x="19099" y="2213"/>
                  </a:cubicBezTo>
                  <a:cubicBezTo>
                    <a:pt x="17300" y="713"/>
                    <a:pt x="15096" y="0"/>
                    <a:pt x="12885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239;p39">
              <a:extLst>
                <a:ext uri="{FF2B5EF4-FFF2-40B4-BE49-F238E27FC236}">
                  <a16:creationId xmlns:a16="http://schemas.microsoft.com/office/drawing/2014/main" id="{7896FD51-3EE4-4956-ABEB-91E1B6B31494}"/>
                </a:ext>
              </a:extLst>
            </p:cNvPr>
            <p:cNvSpPr/>
            <p:nvPr/>
          </p:nvSpPr>
          <p:spPr>
            <a:xfrm>
              <a:off x="2840930" y="1818988"/>
              <a:ext cx="365524" cy="52249"/>
            </a:xfrm>
            <a:custGeom>
              <a:avLst/>
              <a:gdLst/>
              <a:ahLst/>
              <a:cxnLst/>
              <a:rect l="l" t="t" r="r" b="b"/>
              <a:pathLst>
                <a:path w="13159" h="1881" extrusionOk="0">
                  <a:moveTo>
                    <a:pt x="0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226"/>
                    <a:pt x="301" y="327"/>
                    <a:pt x="401" y="327"/>
                  </a:cubicBezTo>
                  <a:cubicBezTo>
                    <a:pt x="727" y="527"/>
                    <a:pt x="1254" y="753"/>
                    <a:pt x="1880" y="953"/>
                  </a:cubicBezTo>
                  <a:cubicBezTo>
                    <a:pt x="2181" y="1053"/>
                    <a:pt x="2507" y="1154"/>
                    <a:pt x="2908" y="1254"/>
                  </a:cubicBezTo>
                  <a:cubicBezTo>
                    <a:pt x="3234" y="1379"/>
                    <a:pt x="3635" y="1379"/>
                    <a:pt x="3960" y="1479"/>
                  </a:cubicBezTo>
                  <a:cubicBezTo>
                    <a:pt x="4386" y="1580"/>
                    <a:pt x="4787" y="1680"/>
                    <a:pt x="5213" y="1680"/>
                  </a:cubicBezTo>
                  <a:cubicBezTo>
                    <a:pt x="5640" y="1780"/>
                    <a:pt x="6041" y="1780"/>
                    <a:pt x="6467" y="1880"/>
                  </a:cubicBezTo>
                  <a:cubicBezTo>
                    <a:pt x="7294" y="1880"/>
                    <a:pt x="8146" y="1880"/>
                    <a:pt x="8973" y="1780"/>
                  </a:cubicBezTo>
                  <a:cubicBezTo>
                    <a:pt x="9800" y="1680"/>
                    <a:pt x="10527" y="1479"/>
                    <a:pt x="11153" y="1254"/>
                  </a:cubicBezTo>
                  <a:cubicBezTo>
                    <a:pt x="11479" y="1254"/>
                    <a:pt x="11680" y="1154"/>
                    <a:pt x="11905" y="1053"/>
                  </a:cubicBezTo>
                  <a:cubicBezTo>
                    <a:pt x="12206" y="953"/>
                    <a:pt x="12407" y="853"/>
                    <a:pt x="12532" y="753"/>
                  </a:cubicBezTo>
                  <a:cubicBezTo>
                    <a:pt x="12933" y="527"/>
                    <a:pt x="13033" y="527"/>
                    <a:pt x="13033" y="527"/>
                  </a:cubicBezTo>
                  <a:lnTo>
                    <a:pt x="13158" y="427"/>
                  </a:lnTo>
                  <a:lnTo>
                    <a:pt x="13033" y="427"/>
                  </a:lnTo>
                  <a:cubicBezTo>
                    <a:pt x="13033" y="427"/>
                    <a:pt x="12833" y="427"/>
                    <a:pt x="12532" y="627"/>
                  </a:cubicBezTo>
                  <a:cubicBezTo>
                    <a:pt x="12306" y="627"/>
                    <a:pt x="12106" y="753"/>
                    <a:pt x="11905" y="853"/>
                  </a:cubicBezTo>
                  <a:cubicBezTo>
                    <a:pt x="11579" y="853"/>
                    <a:pt x="11379" y="953"/>
                    <a:pt x="11053" y="1053"/>
                  </a:cubicBezTo>
                  <a:cubicBezTo>
                    <a:pt x="10427" y="1154"/>
                    <a:pt x="9700" y="1254"/>
                    <a:pt x="8973" y="1379"/>
                  </a:cubicBezTo>
                  <a:cubicBezTo>
                    <a:pt x="8146" y="1479"/>
                    <a:pt x="7294" y="1479"/>
                    <a:pt x="6467" y="1479"/>
                  </a:cubicBezTo>
                  <a:cubicBezTo>
                    <a:pt x="6041" y="1479"/>
                    <a:pt x="5640" y="1379"/>
                    <a:pt x="5213" y="1379"/>
                  </a:cubicBezTo>
                  <a:cubicBezTo>
                    <a:pt x="4787" y="1254"/>
                    <a:pt x="4487" y="1154"/>
                    <a:pt x="4061" y="1154"/>
                  </a:cubicBezTo>
                  <a:cubicBezTo>
                    <a:pt x="3234" y="953"/>
                    <a:pt x="2607" y="853"/>
                    <a:pt x="1980" y="753"/>
                  </a:cubicBezTo>
                  <a:cubicBezTo>
                    <a:pt x="1354" y="527"/>
                    <a:pt x="827" y="427"/>
                    <a:pt x="502" y="226"/>
                  </a:cubicBezTo>
                  <a:cubicBezTo>
                    <a:pt x="301" y="126"/>
                    <a:pt x="201" y="126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240;p39">
              <a:extLst>
                <a:ext uri="{FF2B5EF4-FFF2-40B4-BE49-F238E27FC236}">
                  <a16:creationId xmlns:a16="http://schemas.microsoft.com/office/drawing/2014/main" id="{A2D7972D-4062-4A13-9D13-4ED9E31C5846}"/>
                </a:ext>
              </a:extLst>
            </p:cNvPr>
            <p:cNvSpPr/>
            <p:nvPr/>
          </p:nvSpPr>
          <p:spPr>
            <a:xfrm>
              <a:off x="3133308" y="1807849"/>
              <a:ext cx="110721" cy="89832"/>
            </a:xfrm>
            <a:custGeom>
              <a:avLst/>
              <a:gdLst/>
              <a:ahLst/>
              <a:cxnLst/>
              <a:rect l="l" t="t" r="r" b="b"/>
              <a:pathLst>
                <a:path w="3986" h="3234" extrusionOk="0">
                  <a:moveTo>
                    <a:pt x="3886" y="1"/>
                  </a:moveTo>
                  <a:lnTo>
                    <a:pt x="3886" y="201"/>
                  </a:lnTo>
                  <a:cubicBezTo>
                    <a:pt x="3760" y="302"/>
                    <a:pt x="3760" y="527"/>
                    <a:pt x="3660" y="728"/>
                  </a:cubicBezTo>
                  <a:cubicBezTo>
                    <a:pt x="3560" y="928"/>
                    <a:pt x="3359" y="1154"/>
                    <a:pt x="3134" y="1354"/>
                  </a:cubicBezTo>
                  <a:cubicBezTo>
                    <a:pt x="2933" y="1555"/>
                    <a:pt x="2632" y="1780"/>
                    <a:pt x="2407" y="1880"/>
                  </a:cubicBezTo>
                  <a:cubicBezTo>
                    <a:pt x="1881" y="2281"/>
                    <a:pt x="1254" y="2507"/>
                    <a:pt x="853" y="2808"/>
                  </a:cubicBezTo>
                  <a:cubicBezTo>
                    <a:pt x="427" y="3033"/>
                    <a:pt x="126" y="3134"/>
                    <a:pt x="126" y="3134"/>
                  </a:cubicBezTo>
                  <a:lnTo>
                    <a:pt x="1" y="3234"/>
                  </a:lnTo>
                  <a:lnTo>
                    <a:pt x="126" y="3234"/>
                  </a:lnTo>
                  <a:cubicBezTo>
                    <a:pt x="126" y="3234"/>
                    <a:pt x="427" y="3134"/>
                    <a:pt x="953" y="3033"/>
                  </a:cubicBezTo>
                  <a:cubicBezTo>
                    <a:pt x="1379" y="2908"/>
                    <a:pt x="2006" y="2607"/>
                    <a:pt x="2632" y="2281"/>
                  </a:cubicBezTo>
                  <a:cubicBezTo>
                    <a:pt x="2733" y="2181"/>
                    <a:pt x="2933" y="2081"/>
                    <a:pt x="3033" y="1981"/>
                  </a:cubicBezTo>
                  <a:lnTo>
                    <a:pt x="3359" y="1655"/>
                  </a:lnTo>
                  <a:cubicBezTo>
                    <a:pt x="3660" y="1354"/>
                    <a:pt x="3760" y="1154"/>
                    <a:pt x="3886" y="828"/>
                  </a:cubicBezTo>
                  <a:cubicBezTo>
                    <a:pt x="3986" y="627"/>
                    <a:pt x="3986" y="402"/>
                    <a:pt x="3986" y="201"/>
                  </a:cubicBezTo>
                  <a:cubicBezTo>
                    <a:pt x="3986" y="101"/>
                    <a:pt x="3886" y="1"/>
                    <a:pt x="3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241;p39">
              <a:extLst>
                <a:ext uri="{FF2B5EF4-FFF2-40B4-BE49-F238E27FC236}">
                  <a16:creationId xmlns:a16="http://schemas.microsoft.com/office/drawing/2014/main" id="{7883CD86-C958-4AD7-8BE0-0E0FA5BCA13E}"/>
                </a:ext>
              </a:extLst>
            </p:cNvPr>
            <p:cNvSpPr/>
            <p:nvPr/>
          </p:nvSpPr>
          <p:spPr>
            <a:xfrm>
              <a:off x="2689852" y="1935261"/>
              <a:ext cx="104471" cy="519384"/>
            </a:xfrm>
            <a:custGeom>
              <a:avLst/>
              <a:gdLst/>
              <a:ahLst/>
              <a:cxnLst/>
              <a:rect l="l" t="t" r="r" b="b"/>
              <a:pathLst>
                <a:path w="3761" h="18698" extrusionOk="0">
                  <a:moveTo>
                    <a:pt x="3560" y="0"/>
                  </a:moveTo>
                  <a:cubicBezTo>
                    <a:pt x="3560" y="0"/>
                    <a:pt x="3334" y="326"/>
                    <a:pt x="3134" y="727"/>
                  </a:cubicBezTo>
                  <a:cubicBezTo>
                    <a:pt x="2808" y="1253"/>
                    <a:pt x="2407" y="1880"/>
                    <a:pt x="1981" y="2707"/>
                  </a:cubicBezTo>
                  <a:cubicBezTo>
                    <a:pt x="1254" y="4386"/>
                    <a:pt x="302" y="6792"/>
                    <a:pt x="1" y="9299"/>
                  </a:cubicBezTo>
                  <a:lnTo>
                    <a:pt x="1" y="10226"/>
                  </a:lnTo>
                  <a:lnTo>
                    <a:pt x="1" y="11178"/>
                  </a:lnTo>
                  <a:cubicBezTo>
                    <a:pt x="1" y="11479"/>
                    <a:pt x="101" y="11805"/>
                    <a:pt x="101" y="12106"/>
                  </a:cubicBezTo>
                  <a:cubicBezTo>
                    <a:pt x="201" y="12431"/>
                    <a:pt x="201" y="12732"/>
                    <a:pt x="302" y="13058"/>
                  </a:cubicBezTo>
                  <a:cubicBezTo>
                    <a:pt x="427" y="13584"/>
                    <a:pt x="627" y="14111"/>
                    <a:pt x="728" y="14612"/>
                  </a:cubicBezTo>
                  <a:cubicBezTo>
                    <a:pt x="928" y="15138"/>
                    <a:pt x="1154" y="15664"/>
                    <a:pt x="1354" y="16091"/>
                  </a:cubicBezTo>
                  <a:cubicBezTo>
                    <a:pt x="1555" y="16492"/>
                    <a:pt x="1780" y="16817"/>
                    <a:pt x="1981" y="17118"/>
                  </a:cubicBezTo>
                  <a:cubicBezTo>
                    <a:pt x="2181" y="17544"/>
                    <a:pt x="2407" y="17745"/>
                    <a:pt x="2607" y="17970"/>
                  </a:cubicBezTo>
                  <a:cubicBezTo>
                    <a:pt x="2933" y="18371"/>
                    <a:pt x="3134" y="18697"/>
                    <a:pt x="3134" y="18697"/>
                  </a:cubicBezTo>
                  <a:lnTo>
                    <a:pt x="3234" y="18697"/>
                  </a:lnTo>
                  <a:lnTo>
                    <a:pt x="3234" y="18597"/>
                  </a:lnTo>
                  <a:cubicBezTo>
                    <a:pt x="3234" y="18597"/>
                    <a:pt x="3033" y="18271"/>
                    <a:pt x="2708" y="17870"/>
                  </a:cubicBezTo>
                  <a:cubicBezTo>
                    <a:pt x="2607" y="17644"/>
                    <a:pt x="2407" y="17344"/>
                    <a:pt x="2307" y="17018"/>
                  </a:cubicBezTo>
                  <a:cubicBezTo>
                    <a:pt x="2181" y="16918"/>
                    <a:pt x="2081" y="16717"/>
                    <a:pt x="1981" y="16492"/>
                  </a:cubicBezTo>
                  <a:cubicBezTo>
                    <a:pt x="1881" y="16291"/>
                    <a:pt x="1780" y="16091"/>
                    <a:pt x="1680" y="15865"/>
                  </a:cubicBezTo>
                  <a:cubicBezTo>
                    <a:pt x="1254" y="15038"/>
                    <a:pt x="928" y="14111"/>
                    <a:pt x="627" y="12958"/>
                  </a:cubicBezTo>
                  <a:cubicBezTo>
                    <a:pt x="627" y="12632"/>
                    <a:pt x="527" y="12331"/>
                    <a:pt x="527" y="12106"/>
                  </a:cubicBezTo>
                  <a:cubicBezTo>
                    <a:pt x="527" y="11805"/>
                    <a:pt x="427" y="11479"/>
                    <a:pt x="427" y="11178"/>
                  </a:cubicBezTo>
                  <a:lnTo>
                    <a:pt x="427" y="10226"/>
                  </a:lnTo>
                  <a:lnTo>
                    <a:pt x="427" y="9399"/>
                  </a:lnTo>
                  <a:cubicBezTo>
                    <a:pt x="527" y="8146"/>
                    <a:pt x="828" y="6893"/>
                    <a:pt x="1154" y="5840"/>
                  </a:cubicBezTo>
                  <a:cubicBezTo>
                    <a:pt x="1555" y="4712"/>
                    <a:pt x="1881" y="3760"/>
                    <a:pt x="2307" y="2832"/>
                  </a:cubicBezTo>
                  <a:cubicBezTo>
                    <a:pt x="3033" y="1153"/>
                    <a:pt x="3760" y="101"/>
                    <a:pt x="3760" y="101"/>
                  </a:cubicBezTo>
                  <a:cubicBezTo>
                    <a:pt x="3760" y="101"/>
                    <a:pt x="3760" y="0"/>
                    <a:pt x="366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242;p39">
              <a:extLst>
                <a:ext uri="{FF2B5EF4-FFF2-40B4-BE49-F238E27FC236}">
                  <a16:creationId xmlns:a16="http://schemas.microsoft.com/office/drawing/2014/main" id="{E88C1B18-F4B2-481F-96FF-22C2AD172EA5}"/>
                </a:ext>
              </a:extLst>
            </p:cNvPr>
            <p:cNvSpPr/>
            <p:nvPr/>
          </p:nvSpPr>
          <p:spPr>
            <a:xfrm>
              <a:off x="2991285" y="1999314"/>
              <a:ext cx="298691" cy="234637"/>
            </a:xfrm>
            <a:custGeom>
              <a:avLst/>
              <a:gdLst/>
              <a:ahLst/>
              <a:cxnLst/>
              <a:rect l="l" t="t" r="r" b="b"/>
              <a:pathLst>
                <a:path w="10753" h="8447" extrusionOk="0">
                  <a:moveTo>
                    <a:pt x="7319" y="0"/>
                  </a:moveTo>
                  <a:cubicBezTo>
                    <a:pt x="7319" y="0"/>
                    <a:pt x="7219" y="401"/>
                    <a:pt x="6893" y="927"/>
                  </a:cubicBezTo>
                  <a:cubicBezTo>
                    <a:pt x="6592" y="1554"/>
                    <a:pt x="6066" y="2406"/>
                    <a:pt x="5239" y="3233"/>
                  </a:cubicBezTo>
                  <a:cubicBezTo>
                    <a:pt x="5114" y="3434"/>
                    <a:pt x="4813" y="3534"/>
                    <a:pt x="4613" y="3759"/>
                  </a:cubicBezTo>
                  <a:cubicBezTo>
                    <a:pt x="4613" y="3759"/>
                    <a:pt x="4487" y="3860"/>
                    <a:pt x="4387" y="3860"/>
                  </a:cubicBezTo>
                  <a:cubicBezTo>
                    <a:pt x="4387" y="3860"/>
                    <a:pt x="4287" y="3960"/>
                    <a:pt x="4186" y="3960"/>
                  </a:cubicBezTo>
                  <a:cubicBezTo>
                    <a:pt x="4086" y="3960"/>
                    <a:pt x="3986" y="4060"/>
                    <a:pt x="3760" y="4060"/>
                  </a:cubicBezTo>
                  <a:cubicBezTo>
                    <a:pt x="3447" y="4110"/>
                    <a:pt x="3134" y="4110"/>
                    <a:pt x="2795" y="4110"/>
                  </a:cubicBezTo>
                  <a:cubicBezTo>
                    <a:pt x="2457" y="4110"/>
                    <a:pt x="2094" y="4110"/>
                    <a:pt x="1680" y="4160"/>
                  </a:cubicBezTo>
                  <a:cubicBezTo>
                    <a:pt x="1354" y="4160"/>
                    <a:pt x="953" y="4286"/>
                    <a:pt x="628" y="4587"/>
                  </a:cubicBezTo>
                  <a:cubicBezTo>
                    <a:pt x="327" y="4912"/>
                    <a:pt x="101" y="5313"/>
                    <a:pt x="1" y="5739"/>
                  </a:cubicBezTo>
                  <a:cubicBezTo>
                    <a:pt x="1" y="6165"/>
                    <a:pt x="227" y="6566"/>
                    <a:pt x="427" y="6892"/>
                  </a:cubicBezTo>
                  <a:cubicBezTo>
                    <a:pt x="628" y="7293"/>
                    <a:pt x="953" y="7519"/>
                    <a:pt x="1354" y="7719"/>
                  </a:cubicBezTo>
                  <a:cubicBezTo>
                    <a:pt x="1981" y="8145"/>
                    <a:pt x="2833" y="8346"/>
                    <a:pt x="3560" y="8446"/>
                  </a:cubicBezTo>
                  <a:cubicBezTo>
                    <a:pt x="4387" y="8446"/>
                    <a:pt x="5114" y="8346"/>
                    <a:pt x="5866" y="8246"/>
                  </a:cubicBezTo>
                  <a:cubicBezTo>
                    <a:pt x="6267" y="8145"/>
                    <a:pt x="6592" y="8045"/>
                    <a:pt x="6893" y="7820"/>
                  </a:cubicBezTo>
                  <a:cubicBezTo>
                    <a:pt x="7219" y="7719"/>
                    <a:pt x="7520" y="7519"/>
                    <a:pt x="7846" y="7293"/>
                  </a:cubicBezTo>
                  <a:cubicBezTo>
                    <a:pt x="8372" y="6892"/>
                    <a:pt x="8773" y="6466"/>
                    <a:pt x="9199" y="5940"/>
                  </a:cubicBezTo>
                  <a:cubicBezTo>
                    <a:pt x="9926" y="5013"/>
                    <a:pt x="10252" y="4060"/>
                    <a:pt x="10452" y="3434"/>
                  </a:cubicBezTo>
                  <a:cubicBezTo>
                    <a:pt x="10653" y="2807"/>
                    <a:pt x="10753" y="2406"/>
                    <a:pt x="10753" y="2406"/>
                  </a:cubicBezTo>
                  <a:lnTo>
                    <a:pt x="10653" y="2281"/>
                  </a:lnTo>
                  <a:lnTo>
                    <a:pt x="10552" y="2406"/>
                  </a:lnTo>
                  <a:cubicBezTo>
                    <a:pt x="10552" y="2406"/>
                    <a:pt x="10452" y="2807"/>
                    <a:pt x="10252" y="3434"/>
                  </a:cubicBezTo>
                  <a:cubicBezTo>
                    <a:pt x="10026" y="4060"/>
                    <a:pt x="9625" y="4912"/>
                    <a:pt x="8873" y="5739"/>
                  </a:cubicBezTo>
                  <a:cubicBezTo>
                    <a:pt x="8572" y="6266"/>
                    <a:pt x="8146" y="6667"/>
                    <a:pt x="7620" y="6993"/>
                  </a:cubicBezTo>
                  <a:cubicBezTo>
                    <a:pt x="7119" y="7419"/>
                    <a:pt x="6492" y="7719"/>
                    <a:pt x="5740" y="7820"/>
                  </a:cubicBezTo>
                  <a:cubicBezTo>
                    <a:pt x="5114" y="8045"/>
                    <a:pt x="4387" y="8045"/>
                    <a:pt x="3660" y="8045"/>
                  </a:cubicBezTo>
                  <a:cubicBezTo>
                    <a:pt x="2933" y="7920"/>
                    <a:pt x="2207" y="7719"/>
                    <a:pt x="1580" y="7419"/>
                  </a:cubicBezTo>
                  <a:cubicBezTo>
                    <a:pt x="1254" y="7193"/>
                    <a:pt x="953" y="6993"/>
                    <a:pt x="728" y="6667"/>
                  </a:cubicBezTo>
                  <a:cubicBezTo>
                    <a:pt x="527" y="6366"/>
                    <a:pt x="427" y="6040"/>
                    <a:pt x="427" y="5739"/>
                  </a:cubicBezTo>
                  <a:cubicBezTo>
                    <a:pt x="427" y="5414"/>
                    <a:pt x="628" y="5113"/>
                    <a:pt x="853" y="4912"/>
                  </a:cubicBezTo>
                  <a:cubicBezTo>
                    <a:pt x="1054" y="4687"/>
                    <a:pt x="1480" y="4587"/>
                    <a:pt x="1780" y="4587"/>
                  </a:cubicBezTo>
                  <a:cubicBezTo>
                    <a:pt x="2407" y="4486"/>
                    <a:pt x="3134" y="4587"/>
                    <a:pt x="3861" y="4386"/>
                  </a:cubicBezTo>
                  <a:cubicBezTo>
                    <a:pt x="4613" y="4286"/>
                    <a:pt x="5114" y="3860"/>
                    <a:pt x="5540" y="3434"/>
                  </a:cubicBezTo>
                  <a:cubicBezTo>
                    <a:pt x="5866" y="3033"/>
                    <a:pt x="6166" y="2506"/>
                    <a:pt x="6492" y="2080"/>
                  </a:cubicBezTo>
                  <a:cubicBezTo>
                    <a:pt x="6693" y="1779"/>
                    <a:pt x="6893" y="1353"/>
                    <a:pt x="7119" y="1028"/>
                  </a:cubicBezTo>
                  <a:cubicBezTo>
                    <a:pt x="7319" y="401"/>
                    <a:pt x="7520" y="100"/>
                    <a:pt x="7520" y="100"/>
                  </a:cubicBezTo>
                  <a:cubicBezTo>
                    <a:pt x="7520" y="0"/>
                    <a:pt x="7520" y="0"/>
                    <a:pt x="742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243;p39">
              <a:extLst>
                <a:ext uri="{FF2B5EF4-FFF2-40B4-BE49-F238E27FC236}">
                  <a16:creationId xmlns:a16="http://schemas.microsoft.com/office/drawing/2014/main" id="{58533666-7F63-46B4-BEA8-19563AEA8ADE}"/>
                </a:ext>
              </a:extLst>
            </p:cNvPr>
            <p:cNvSpPr/>
            <p:nvPr/>
          </p:nvSpPr>
          <p:spPr>
            <a:xfrm>
              <a:off x="2921677" y="1624773"/>
              <a:ext cx="41111" cy="37611"/>
            </a:xfrm>
            <a:custGeom>
              <a:avLst/>
              <a:gdLst/>
              <a:ahLst/>
              <a:cxnLst/>
              <a:rect l="l" t="t" r="r" b="b"/>
              <a:pathLst>
                <a:path w="1480" h="1354" extrusionOk="0">
                  <a:moveTo>
                    <a:pt x="853" y="0"/>
                  </a:moveTo>
                  <a:cubicBezTo>
                    <a:pt x="427" y="0"/>
                    <a:pt x="101" y="326"/>
                    <a:pt x="101" y="627"/>
                  </a:cubicBezTo>
                  <a:cubicBezTo>
                    <a:pt x="1" y="1053"/>
                    <a:pt x="327" y="1354"/>
                    <a:pt x="728" y="1354"/>
                  </a:cubicBezTo>
                  <a:cubicBezTo>
                    <a:pt x="1053" y="1354"/>
                    <a:pt x="1354" y="1153"/>
                    <a:pt x="1479" y="727"/>
                  </a:cubicBezTo>
                  <a:cubicBezTo>
                    <a:pt x="1479" y="426"/>
                    <a:pt x="1154" y="100"/>
                    <a:pt x="85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244;p39">
              <a:extLst>
                <a:ext uri="{FF2B5EF4-FFF2-40B4-BE49-F238E27FC236}">
                  <a16:creationId xmlns:a16="http://schemas.microsoft.com/office/drawing/2014/main" id="{AA8135B1-340C-44DC-8663-56BBA8A53414}"/>
                </a:ext>
              </a:extLst>
            </p:cNvPr>
            <p:cNvSpPr/>
            <p:nvPr/>
          </p:nvSpPr>
          <p:spPr>
            <a:xfrm>
              <a:off x="3119392" y="1642161"/>
              <a:ext cx="37611" cy="37639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727" y="1"/>
                  </a:moveTo>
                  <a:cubicBezTo>
                    <a:pt x="402" y="1"/>
                    <a:pt x="1" y="327"/>
                    <a:pt x="1" y="627"/>
                  </a:cubicBezTo>
                  <a:cubicBezTo>
                    <a:pt x="1" y="1053"/>
                    <a:pt x="201" y="1354"/>
                    <a:pt x="627" y="1354"/>
                  </a:cubicBezTo>
                  <a:cubicBezTo>
                    <a:pt x="1028" y="1354"/>
                    <a:pt x="1354" y="1154"/>
                    <a:pt x="1354" y="728"/>
                  </a:cubicBezTo>
                  <a:cubicBezTo>
                    <a:pt x="1354" y="427"/>
                    <a:pt x="1128" y="101"/>
                    <a:pt x="727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245;p39">
              <a:extLst>
                <a:ext uri="{FF2B5EF4-FFF2-40B4-BE49-F238E27FC236}">
                  <a16:creationId xmlns:a16="http://schemas.microsoft.com/office/drawing/2014/main" id="{8D2E258F-8B8A-48EA-B116-BF11C32A6868}"/>
                </a:ext>
              </a:extLst>
            </p:cNvPr>
            <p:cNvSpPr/>
            <p:nvPr/>
          </p:nvSpPr>
          <p:spPr>
            <a:xfrm>
              <a:off x="3026117" y="1679771"/>
              <a:ext cx="14639" cy="49444"/>
            </a:xfrm>
            <a:custGeom>
              <a:avLst/>
              <a:gdLst/>
              <a:ahLst/>
              <a:cxnLst/>
              <a:rect l="l" t="t" r="r" b="b"/>
              <a:pathLst>
                <a:path w="527" h="1780" extrusionOk="0">
                  <a:moveTo>
                    <a:pt x="326" y="0"/>
                  </a:moveTo>
                  <a:cubicBezTo>
                    <a:pt x="226" y="0"/>
                    <a:pt x="100" y="126"/>
                    <a:pt x="100" y="226"/>
                  </a:cubicBezTo>
                  <a:lnTo>
                    <a:pt x="0" y="1579"/>
                  </a:lnTo>
                  <a:cubicBezTo>
                    <a:pt x="0" y="1679"/>
                    <a:pt x="100" y="1780"/>
                    <a:pt x="226" y="1780"/>
                  </a:cubicBezTo>
                  <a:cubicBezTo>
                    <a:pt x="326" y="1780"/>
                    <a:pt x="426" y="1679"/>
                    <a:pt x="426" y="1579"/>
                  </a:cubicBezTo>
                  <a:lnTo>
                    <a:pt x="526" y="226"/>
                  </a:lnTo>
                  <a:cubicBezTo>
                    <a:pt x="526" y="126"/>
                    <a:pt x="426" y="0"/>
                    <a:pt x="326" y="0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246;p39">
              <a:extLst>
                <a:ext uri="{FF2B5EF4-FFF2-40B4-BE49-F238E27FC236}">
                  <a16:creationId xmlns:a16="http://schemas.microsoft.com/office/drawing/2014/main" id="{749DDA45-E419-479D-A393-E9603B22A9FB}"/>
                </a:ext>
              </a:extLst>
            </p:cNvPr>
            <p:cNvSpPr/>
            <p:nvPr/>
          </p:nvSpPr>
          <p:spPr>
            <a:xfrm>
              <a:off x="3003146" y="1723630"/>
              <a:ext cx="54999" cy="33194"/>
            </a:xfrm>
            <a:custGeom>
              <a:avLst/>
              <a:gdLst/>
              <a:ahLst/>
              <a:cxnLst/>
              <a:rect l="l" t="t" r="r" b="b"/>
              <a:pathLst>
                <a:path w="1980" h="1195" extrusionOk="0">
                  <a:moveTo>
                    <a:pt x="201" y="0"/>
                  </a:moveTo>
                  <a:cubicBezTo>
                    <a:pt x="201" y="0"/>
                    <a:pt x="0" y="927"/>
                    <a:pt x="100" y="1053"/>
                  </a:cubicBezTo>
                  <a:cubicBezTo>
                    <a:pt x="201" y="1103"/>
                    <a:pt x="382" y="1128"/>
                    <a:pt x="551" y="1128"/>
                  </a:cubicBezTo>
                  <a:cubicBezTo>
                    <a:pt x="721" y="1128"/>
                    <a:pt x="877" y="1103"/>
                    <a:pt x="927" y="1053"/>
                  </a:cubicBezTo>
                  <a:cubicBezTo>
                    <a:pt x="927" y="942"/>
                    <a:pt x="1025" y="364"/>
                    <a:pt x="1048" y="229"/>
                  </a:cubicBezTo>
                  <a:lnTo>
                    <a:pt x="1048" y="229"/>
                  </a:lnTo>
                  <a:cubicBezTo>
                    <a:pt x="1049" y="229"/>
                    <a:pt x="1051" y="229"/>
                    <a:pt x="1053" y="230"/>
                  </a:cubicBezTo>
                  <a:lnTo>
                    <a:pt x="1053" y="230"/>
                  </a:lnTo>
                  <a:lnTo>
                    <a:pt x="1053" y="201"/>
                  </a:lnTo>
                  <a:cubicBezTo>
                    <a:pt x="1053" y="201"/>
                    <a:pt x="1051" y="211"/>
                    <a:pt x="1048" y="229"/>
                  </a:cubicBezTo>
                  <a:lnTo>
                    <a:pt x="1048" y="229"/>
                  </a:lnTo>
                  <a:cubicBezTo>
                    <a:pt x="584" y="155"/>
                    <a:pt x="201" y="0"/>
                    <a:pt x="201" y="0"/>
                  </a:cubicBezTo>
                  <a:close/>
                  <a:moveTo>
                    <a:pt x="1980" y="201"/>
                  </a:moveTo>
                  <a:lnTo>
                    <a:pt x="1980" y="201"/>
                  </a:lnTo>
                  <a:cubicBezTo>
                    <a:pt x="1828" y="248"/>
                    <a:pt x="1661" y="267"/>
                    <a:pt x="1493" y="267"/>
                  </a:cubicBezTo>
                  <a:cubicBezTo>
                    <a:pt x="1345" y="267"/>
                    <a:pt x="1195" y="252"/>
                    <a:pt x="1053" y="230"/>
                  </a:cubicBezTo>
                  <a:lnTo>
                    <a:pt x="1053" y="230"/>
                  </a:lnTo>
                  <a:lnTo>
                    <a:pt x="1053" y="1053"/>
                  </a:lnTo>
                  <a:cubicBezTo>
                    <a:pt x="1053" y="1124"/>
                    <a:pt x="1366" y="1195"/>
                    <a:pt x="1585" y="1195"/>
                  </a:cubicBezTo>
                  <a:cubicBezTo>
                    <a:pt x="1676" y="1195"/>
                    <a:pt x="1750" y="1182"/>
                    <a:pt x="1780" y="1153"/>
                  </a:cubicBezTo>
                  <a:cubicBezTo>
                    <a:pt x="1980" y="1053"/>
                    <a:pt x="1980" y="201"/>
                    <a:pt x="1980" y="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247;p39">
              <a:extLst>
                <a:ext uri="{FF2B5EF4-FFF2-40B4-BE49-F238E27FC236}">
                  <a16:creationId xmlns:a16="http://schemas.microsoft.com/office/drawing/2014/main" id="{7013C842-A081-4836-8965-8EA2B5CE482C}"/>
                </a:ext>
              </a:extLst>
            </p:cNvPr>
            <p:cNvSpPr/>
            <p:nvPr/>
          </p:nvSpPr>
          <p:spPr>
            <a:xfrm>
              <a:off x="2846485" y="1674188"/>
              <a:ext cx="110027" cy="107499"/>
            </a:xfrm>
            <a:custGeom>
              <a:avLst/>
              <a:gdLst/>
              <a:ahLst/>
              <a:cxnLst/>
              <a:rect l="l" t="t" r="r" b="b"/>
              <a:pathLst>
                <a:path w="3961" h="3870" extrusionOk="0">
                  <a:moveTo>
                    <a:pt x="2181" y="1"/>
                  </a:moveTo>
                  <a:cubicBezTo>
                    <a:pt x="1054" y="1"/>
                    <a:pt x="101" y="728"/>
                    <a:pt x="1" y="1780"/>
                  </a:cubicBezTo>
                  <a:cubicBezTo>
                    <a:pt x="1" y="2833"/>
                    <a:pt x="728" y="3760"/>
                    <a:pt x="1780" y="3860"/>
                  </a:cubicBezTo>
                  <a:cubicBezTo>
                    <a:pt x="1844" y="3867"/>
                    <a:pt x="1907" y="3870"/>
                    <a:pt x="1970" y="3870"/>
                  </a:cubicBezTo>
                  <a:cubicBezTo>
                    <a:pt x="2922" y="3870"/>
                    <a:pt x="3767" y="3170"/>
                    <a:pt x="3861" y="2206"/>
                  </a:cubicBezTo>
                  <a:cubicBezTo>
                    <a:pt x="3961" y="1053"/>
                    <a:pt x="3234" y="101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248;p39">
              <a:extLst>
                <a:ext uri="{FF2B5EF4-FFF2-40B4-BE49-F238E27FC236}">
                  <a16:creationId xmlns:a16="http://schemas.microsoft.com/office/drawing/2014/main" id="{E137F2AF-8AAC-42C9-B9BB-90AF76E690AC}"/>
                </a:ext>
              </a:extLst>
            </p:cNvPr>
            <p:cNvSpPr/>
            <p:nvPr/>
          </p:nvSpPr>
          <p:spPr>
            <a:xfrm>
              <a:off x="3119392" y="1700270"/>
              <a:ext cx="112804" cy="107832"/>
            </a:xfrm>
            <a:custGeom>
              <a:avLst/>
              <a:gdLst/>
              <a:ahLst/>
              <a:cxnLst/>
              <a:rect l="l" t="t" r="r" b="b"/>
              <a:pathLst>
                <a:path w="4061" h="3882" extrusionOk="0">
                  <a:moveTo>
                    <a:pt x="1953" y="0"/>
                  </a:moveTo>
                  <a:cubicBezTo>
                    <a:pt x="997" y="0"/>
                    <a:pt x="194" y="723"/>
                    <a:pt x="101" y="1768"/>
                  </a:cubicBezTo>
                  <a:cubicBezTo>
                    <a:pt x="1" y="2821"/>
                    <a:pt x="828" y="3774"/>
                    <a:pt x="1880" y="3874"/>
                  </a:cubicBezTo>
                  <a:cubicBezTo>
                    <a:pt x="1937" y="3879"/>
                    <a:pt x="1993" y="3882"/>
                    <a:pt x="2050" y="3882"/>
                  </a:cubicBezTo>
                  <a:cubicBezTo>
                    <a:pt x="3010" y="3882"/>
                    <a:pt x="3866" y="3089"/>
                    <a:pt x="3960" y="2094"/>
                  </a:cubicBezTo>
                  <a:cubicBezTo>
                    <a:pt x="4061" y="1042"/>
                    <a:pt x="3234" y="114"/>
                    <a:pt x="2181" y="14"/>
                  </a:cubicBezTo>
                  <a:cubicBezTo>
                    <a:pt x="2104" y="5"/>
                    <a:pt x="2028" y="0"/>
                    <a:pt x="1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249;p39">
              <a:extLst>
                <a:ext uri="{FF2B5EF4-FFF2-40B4-BE49-F238E27FC236}">
                  <a16:creationId xmlns:a16="http://schemas.microsoft.com/office/drawing/2014/main" id="{E44AA86A-BC0D-4F6A-AECB-6986CF3344AA}"/>
                </a:ext>
              </a:extLst>
            </p:cNvPr>
            <p:cNvSpPr/>
            <p:nvPr/>
          </p:nvSpPr>
          <p:spPr>
            <a:xfrm>
              <a:off x="2965536" y="1683243"/>
              <a:ext cx="144832" cy="52249"/>
            </a:xfrm>
            <a:custGeom>
              <a:avLst/>
              <a:gdLst/>
              <a:ahLst/>
              <a:cxnLst/>
              <a:rect l="l" t="t" r="r" b="b"/>
              <a:pathLst>
                <a:path w="5214" h="188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1" y="101"/>
                    <a:pt x="1" y="201"/>
                    <a:pt x="101" y="402"/>
                  </a:cubicBezTo>
                  <a:cubicBezTo>
                    <a:pt x="201" y="502"/>
                    <a:pt x="301" y="828"/>
                    <a:pt x="527" y="1028"/>
                  </a:cubicBezTo>
                  <a:cubicBezTo>
                    <a:pt x="727" y="1254"/>
                    <a:pt x="1028" y="1454"/>
                    <a:pt x="1354" y="1554"/>
                  </a:cubicBezTo>
                  <a:cubicBezTo>
                    <a:pt x="1555" y="1655"/>
                    <a:pt x="1780" y="1755"/>
                    <a:pt x="1880" y="1755"/>
                  </a:cubicBezTo>
                  <a:cubicBezTo>
                    <a:pt x="1981" y="1755"/>
                    <a:pt x="2081" y="1755"/>
                    <a:pt x="2181" y="1880"/>
                  </a:cubicBezTo>
                  <a:lnTo>
                    <a:pt x="3134" y="1880"/>
                  </a:lnTo>
                  <a:cubicBezTo>
                    <a:pt x="3234" y="1880"/>
                    <a:pt x="3334" y="1755"/>
                    <a:pt x="3434" y="1755"/>
                  </a:cubicBezTo>
                  <a:cubicBezTo>
                    <a:pt x="3535" y="1755"/>
                    <a:pt x="3535" y="1755"/>
                    <a:pt x="3660" y="1655"/>
                  </a:cubicBezTo>
                  <a:cubicBezTo>
                    <a:pt x="4061" y="1554"/>
                    <a:pt x="4387" y="1454"/>
                    <a:pt x="4587" y="1254"/>
                  </a:cubicBezTo>
                  <a:cubicBezTo>
                    <a:pt x="5113" y="828"/>
                    <a:pt x="5214" y="402"/>
                    <a:pt x="5214" y="402"/>
                  </a:cubicBezTo>
                  <a:lnTo>
                    <a:pt x="5113" y="301"/>
                  </a:lnTo>
                  <a:lnTo>
                    <a:pt x="5013" y="301"/>
                  </a:lnTo>
                  <a:cubicBezTo>
                    <a:pt x="5013" y="301"/>
                    <a:pt x="5013" y="402"/>
                    <a:pt x="4913" y="502"/>
                  </a:cubicBezTo>
                  <a:cubicBezTo>
                    <a:pt x="4788" y="627"/>
                    <a:pt x="4587" y="828"/>
                    <a:pt x="4387" y="928"/>
                  </a:cubicBezTo>
                  <a:cubicBezTo>
                    <a:pt x="4161" y="1128"/>
                    <a:pt x="3860" y="1254"/>
                    <a:pt x="3535" y="1354"/>
                  </a:cubicBezTo>
                  <a:cubicBezTo>
                    <a:pt x="3434" y="1354"/>
                    <a:pt x="3234" y="1454"/>
                    <a:pt x="3033" y="1454"/>
                  </a:cubicBezTo>
                  <a:lnTo>
                    <a:pt x="2281" y="1454"/>
                  </a:lnTo>
                  <a:cubicBezTo>
                    <a:pt x="2181" y="1354"/>
                    <a:pt x="2081" y="1354"/>
                    <a:pt x="1981" y="1354"/>
                  </a:cubicBezTo>
                  <a:cubicBezTo>
                    <a:pt x="1880" y="1354"/>
                    <a:pt x="1655" y="1254"/>
                    <a:pt x="1454" y="1254"/>
                  </a:cubicBezTo>
                  <a:cubicBezTo>
                    <a:pt x="1354" y="1128"/>
                    <a:pt x="1154" y="1128"/>
                    <a:pt x="1028" y="1028"/>
                  </a:cubicBezTo>
                  <a:cubicBezTo>
                    <a:pt x="928" y="928"/>
                    <a:pt x="828" y="828"/>
                    <a:pt x="727" y="828"/>
                  </a:cubicBezTo>
                  <a:cubicBezTo>
                    <a:pt x="527" y="627"/>
                    <a:pt x="402" y="402"/>
                    <a:pt x="301" y="301"/>
                  </a:cubicBezTo>
                  <a:cubicBezTo>
                    <a:pt x="201" y="201"/>
                    <a:pt x="201" y="101"/>
                    <a:pt x="201" y="101"/>
                  </a:cubicBezTo>
                  <a:cubicBezTo>
                    <a:pt x="101" y="1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250;p39">
              <a:extLst>
                <a:ext uri="{FF2B5EF4-FFF2-40B4-BE49-F238E27FC236}">
                  <a16:creationId xmlns:a16="http://schemas.microsoft.com/office/drawing/2014/main" id="{F2087A22-BA1E-420B-B7D1-0055CF99B76C}"/>
                </a:ext>
              </a:extLst>
            </p:cNvPr>
            <p:cNvSpPr/>
            <p:nvPr/>
          </p:nvSpPr>
          <p:spPr>
            <a:xfrm>
              <a:off x="3000340" y="1648217"/>
              <a:ext cx="69527" cy="43611"/>
            </a:xfrm>
            <a:custGeom>
              <a:avLst/>
              <a:gdLst/>
              <a:ahLst/>
              <a:cxnLst/>
              <a:rect l="l" t="t" r="r" b="b"/>
              <a:pathLst>
                <a:path w="2503" h="1570" extrusionOk="0">
                  <a:moveTo>
                    <a:pt x="1032" y="0"/>
                  </a:moveTo>
                  <a:cubicBezTo>
                    <a:pt x="705" y="0"/>
                    <a:pt x="418" y="56"/>
                    <a:pt x="302" y="209"/>
                  </a:cubicBezTo>
                  <a:cubicBezTo>
                    <a:pt x="1" y="510"/>
                    <a:pt x="627" y="1562"/>
                    <a:pt x="1154" y="1562"/>
                  </a:cubicBezTo>
                  <a:cubicBezTo>
                    <a:pt x="1187" y="1567"/>
                    <a:pt x="1221" y="1569"/>
                    <a:pt x="1254" y="1569"/>
                  </a:cubicBezTo>
                  <a:cubicBezTo>
                    <a:pt x="1937" y="1569"/>
                    <a:pt x="2502" y="620"/>
                    <a:pt x="2407" y="309"/>
                  </a:cubicBezTo>
                  <a:cubicBezTo>
                    <a:pt x="2326" y="180"/>
                    <a:pt x="1616" y="0"/>
                    <a:pt x="1032" y="0"/>
                  </a:cubicBezTo>
                  <a:close/>
                </a:path>
              </a:pathLst>
            </a:custGeom>
            <a:solidFill>
              <a:srgbClr val="331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251;p39">
              <a:extLst>
                <a:ext uri="{FF2B5EF4-FFF2-40B4-BE49-F238E27FC236}">
                  <a16:creationId xmlns:a16="http://schemas.microsoft.com/office/drawing/2014/main" id="{AFE27C9A-7540-4625-A51D-5DE67A534C20}"/>
                </a:ext>
              </a:extLst>
            </p:cNvPr>
            <p:cNvSpPr/>
            <p:nvPr/>
          </p:nvSpPr>
          <p:spPr>
            <a:xfrm>
              <a:off x="3432658" y="2426046"/>
              <a:ext cx="602938" cy="292414"/>
            </a:xfrm>
            <a:custGeom>
              <a:avLst/>
              <a:gdLst/>
              <a:ahLst/>
              <a:cxnLst/>
              <a:rect l="l" t="t" r="r" b="b"/>
              <a:pathLst>
                <a:path w="21706" h="10527" extrusionOk="0">
                  <a:moveTo>
                    <a:pt x="840" y="1"/>
                  </a:moveTo>
                  <a:cubicBezTo>
                    <a:pt x="721" y="1"/>
                    <a:pt x="615" y="26"/>
                    <a:pt x="502" y="76"/>
                  </a:cubicBezTo>
                  <a:lnTo>
                    <a:pt x="201" y="76"/>
                  </a:lnTo>
                  <a:cubicBezTo>
                    <a:pt x="101" y="76"/>
                    <a:pt x="101" y="76"/>
                    <a:pt x="1" y="201"/>
                  </a:cubicBezTo>
                  <a:cubicBezTo>
                    <a:pt x="1" y="301"/>
                    <a:pt x="101" y="402"/>
                    <a:pt x="201" y="502"/>
                  </a:cubicBezTo>
                  <a:lnTo>
                    <a:pt x="502" y="502"/>
                  </a:lnTo>
                  <a:cubicBezTo>
                    <a:pt x="627" y="502"/>
                    <a:pt x="928" y="602"/>
                    <a:pt x="1254" y="602"/>
                  </a:cubicBezTo>
                  <a:cubicBezTo>
                    <a:pt x="1555" y="702"/>
                    <a:pt x="1881" y="828"/>
                    <a:pt x="2382" y="928"/>
                  </a:cubicBezTo>
                  <a:cubicBezTo>
                    <a:pt x="2808" y="1028"/>
                    <a:pt x="3234" y="1128"/>
                    <a:pt x="3860" y="1229"/>
                  </a:cubicBezTo>
                  <a:cubicBezTo>
                    <a:pt x="4061" y="1329"/>
                    <a:pt x="4387" y="1329"/>
                    <a:pt x="4688" y="1454"/>
                  </a:cubicBezTo>
                  <a:cubicBezTo>
                    <a:pt x="4888" y="1554"/>
                    <a:pt x="5214" y="1554"/>
                    <a:pt x="5515" y="1655"/>
                  </a:cubicBezTo>
                  <a:cubicBezTo>
                    <a:pt x="6141" y="1855"/>
                    <a:pt x="6768" y="1955"/>
                    <a:pt x="7520" y="2281"/>
                  </a:cubicBezTo>
                  <a:cubicBezTo>
                    <a:pt x="8146" y="2482"/>
                    <a:pt x="8773" y="2707"/>
                    <a:pt x="9500" y="3008"/>
                  </a:cubicBezTo>
                  <a:cubicBezTo>
                    <a:pt x="10126" y="3209"/>
                    <a:pt x="10853" y="3635"/>
                    <a:pt x="11480" y="3835"/>
                  </a:cubicBezTo>
                  <a:cubicBezTo>
                    <a:pt x="12206" y="4261"/>
                    <a:pt x="12833" y="4587"/>
                    <a:pt x="13460" y="4888"/>
                  </a:cubicBezTo>
                  <a:cubicBezTo>
                    <a:pt x="14186" y="5214"/>
                    <a:pt x="14713" y="5615"/>
                    <a:pt x="15339" y="5940"/>
                  </a:cubicBezTo>
                  <a:cubicBezTo>
                    <a:pt x="15966" y="6341"/>
                    <a:pt x="16492" y="6767"/>
                    <a:pt x="17018" y="7093"/>
                  </a:cubicBezTo>
                  <a:cubicBezTo>
                    <a:pt x="17219" y="7294"/>
                    <a:pt x="17545" y="7494"/>
                    <a:pt x="17745" y="7720"/>
                  </a:cubicBezTo>
                  <a:cubicBezTo>
                    <a:pt x="17946" y="7920"/>
                    <a:pt x="18171" y="8021"/>
                    <a:pt x="18372" y="8221"/>
                  </a:cubicBezTo>
                  <a:cubicBezTo>
                    <a:pt x="18898" y="8547"/>
                    <a:pt x="19299" y="8848"/>
                    <a:pt x="19625" y="9174"/>
                  </a:cubicBezTo>
                  <a:cubicBezTo>
                    <a:pt x="19926" y="9474"/>
                    <a:pt x="20252" y="9700"/>
                    <a:pt x="20552" y="9900"/>
                  </a:cubicBezTo>
                  <a:cubicBezTo>
                    <a:pt x="21079" y="10326"/>
                    <a:pt x="21404" y="10527"/>
                    <a:pt x="21404" y="10527"/>
                  </a:cubicBezTo>
                  <a:lnTo>
                    <a:pt x="21605" y="10527"/>
                  </a:lnTo>
                  <a:cubicBezTo>
                    <a:pt x="21705" y="10427"/>
                    <a:pt x="21705" y="10326"/>
                    <a:pt x="21605" y="10226"/>
                  </a:cubicBezTo>
                  <a:cubicBezTo>
                    <a:pt x="21605" y="10226"/>
                    <a:pt x="21404" y="9900"/>
                    <a:pt x="20878" y="9474"/>
                  </a:cubicBezTo>
                  <a:lnTo>
                    <a:pt x="20051" y="8647"/>
                  </a:lnTo>
                  <a:cubicBezTo>
                    <a:pt x="19625" y="8346"/>
                    <a:pt x="19199" y="8021"/>
                    <a:pt x="18798" y="7720"/>
                  </a:cubicBezTo>
                  <a:cubicBezTo>
                    <a:pt x="18372" y="7394"/>
                    <a:pt x="17846" y="6968"/>
                    <a:pt x="17319" y="6667"/>
                  </a:cubicBezTo>
                  <a:cubicBezTo>
                    <a:pt x="16793" y="6341"/>
                    <a:pt x="16166" y="5940"/>
                    <a:pt x="15540" y="5615"/>
                  </a:cubicBezTo>
                  <a:cubicBezTo>
                    <a:pt x="15038" y="5214"/>
                    <a:pt x="14412" y="4788"/>
                    <a:pt x="13785" y="4462"/>
                  </a:cubicBezTo>
                  <a:cubicBezTo>
                    <a:pt x="13159" y="4061"/>
                    <a:pt x="12407" y="3635"/>
                    <a:pt x="11780" y="3334"/>
                  </a:cubicBezTo>
                  <a:cubicBezTo>
                    <a:pt x="11480" y="3108"/>
                    <a:pt x="11053" y="3008"/>
                    <a:pt x="10753" y="2808"/>
                  </a:cubicBezTo>
                  <a:cubicBezTo>
                    <a:pt x="10427" y="2707"/>
                    <a:pt x="10126" y="2482"/>
                    <a:pt x="9700" y="2381"/>
                  </a:cubicBezTo>
                  <a:cubicBezTo>
                    <a:pt x="9074" y="2081"/>
                    <a:pt x="8347" y="1755"/>
                    <a:pt x="7720" y="1554"/>
                  </a:cubicBezTo>
                  <a:cubicBezTo>
                    <a:pt x="7094" y="1329"/>
                    <a:pt x="6367" y="1128"/>
                    <a:pt x="5740" y="928"/>
                  </a:cubicBezTo>
                  <a:cubicBezTo>
                    <a:pt x="5114" y="702"/>
                    <a:pt x="4587" y="502"/>
                    <a:pt x="3961" y="402"/>
                  </a:cubicBezTo>
                  <a:cubicBezTo>
                    <a:pt x="3434" y="301"/>
                    <a:pt x="2908" y="201"/>
                    <a:pt x="2507" y="201"/>
                  </a:cubicBezTo>
                  <a:cubicBezTo>
                    <a:pt x="1981" y="76"/>
                    <a:pt x="1555" y="76"/>
                    <a:pt x="1254" y="76"/>
                  </a:cubicBezTo>
                  <a:cubicBezTo>
                    <a:pt x="1091" y="26"/>
                    <a:pt x="959" y="1"/>
                    <a:pt x="84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252;p39">
              <a:extLst>
                <a:ext uri="{FF2B5EF4-FFF2-40B4-BE49-F238E27FC236}">
                  <a16:creationId xmlns:a16="http://schemas.microsoft.com/office/drawing/2014/main" id="{7F65078A-C1CC-4889-A7E3-1CF7B6B187D7}"/>
                </a:ext>
              </a:extLst>
            </p:cNvPr>
            <p:cNvSpPr/>
            <p:nvPr/>
          </p:nvSpPr>
          <p:spPr>
            <a:xfrm>
              <a:off x="3989610" y="2692674"/>
              <a:ext cx="163693" cy="156804"/>
            </a:xfrm>
            <a:custGeom>
              <a:avLst/>
              <a:gdLst/>
              <a:ahLst/>
              <a:cxnLst/>
              <a:rect l="l" t="t" r="r" b="b"/>
              <a:pathLst>
                <a:path w="5893" h="5645" extrusionOk="0">
                  <a:moveTo>
                    <a:pt x="627" y="1"/>
                  </a:moveTo>
                  <a:lnTo>
                    <a:pt x="627" y="1"/>
                  </a:lnTo>
                  <a:cubicBezTo>
                    <a:pt x="0" y="828"/>
                    <a:pt x="2506" y="5214"/>
                    <a:pt x="4587" y="5640"/>
                  </a:cubicBezTo>
                  <a:cubicBezTo>
                    <a:pt x="4605" y="5643"/>
                    <a:pt x="4624" y="5644"/>
                    <a:pt x="4644" y="5644"/>
                  </a:cubicBezTo>
                  <a:cubicBezTo>
                    <a:pt x="5255" y="5644"/>
                    <a:pt x="5893" y="4104"/>
                    <a:pt x="4386" y="2281"/>
                  </a:cubicBezTo>
                  <a:cubicBezTo>
                    <a:pt x="2607" y="301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253;p39">
              <a:extLst>
                <a:ext uri="{FF2B5EF4-FFF2-40B4-BE49-F238E27FC236}">
                  <a16:creationId xmlns:a16="http://schemas.microsoft.com/office/drawing/2014/main" id="{E24A5B4D-560A-40F6-806F-98CC8BDC810B}"/>
                </a:ext>
              </a:extLst>
            </p:cNvPr>
            <p:cNvSpPr/>
            <p:nvPr/>
          </p:nvSpPr>
          <p:spPr>
            <a:xfrm>
              <a:off x="3881698" y="2643259"/>
              <a:ext cx="75916" cy="139249"/>
            </a:xfrm>
            <a:custGeom>
              <a:avLst/>
              <a:gdLst/>
              <a:ahLst/>
              <a:cxnLst/>
              <a:rect l="l" t="t" r="r" b="b"/>
              <a:pathLst>
                <a:path w="2733" h="5013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0" y="1253"/>
                    <a:pt x="126" y="4912"/>
                    <a:pt x="1680" y="5013"/>
                  </a:cubicBezTo>
                  <a:cubicBezTo>
                    <a:pt x="2306" y="5013"/>
                    <a:pt x="2732" y="3760"/>
                    <a:pt x="2507" y="2707"/>
                  </a:cubicBezTo>
                  <a:cubicBezTo>
                    <a:pt x="2206" y="1354"/>
                    <a:pt x="1379" y="0"/>
                    <a:pt x="1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254;p39">
              <a:extLst>
                <a:ext uri="{FF2B5EF4-FFF2-40B4-BE49-F238E27FC236}">
                  <a16:creationId xmlns:a16="http://schemas.microsoft.com/office/drawing/2014/main" id="{4896B24C-E3E0-4ECA-BCD7-89EC43083C66}"/>
                </a:ext>
              </a:extLst>
            </p:cNvPr>
            <p:cNvSpPr/>
            <p:nvPr/>
          </p:nvSpPr>
          <p:spPr>
            <a:xfrm>
              <a:off x="3763341" y="2556235"/>
              <a:ext cx="80333" cy="145054"/>
            </a:xfrm>
            <a:custGeom>
              <a:avLst/>
              <a:gdLst/>
              <a:ahLst/>
              <a:cxnLst/>
              <a:rect l="l" t="t" r="r" b="b"/>
              <a:pathLst>
                <a:path w="2892" h="5222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1" y="1654"/>
                    <a:pt x="201" y="5213"/>
                    <a:pt x="1755" y="5213"/>
                  </a:cubicBezTo>
                  <a:cubicBezTo>
                    <a:pt x="1796" y="5219"/>
                    <a:pt x="1836" y="5222"/>
                    <a:pt x="1876" y="5222"/>
                  </a:cubicBezTo>
                  <a:cubicBezTo>
                    <a:pt x="2549" y="5222"/>
                    <a:pt x="2891" y="4418"/>
                    <a:pt x="2607" y="3233"/>
                  </a:cubicBezTo>
                  <a:cubicBezTo>
                    <a:pt x="2382" y="1554"/>
                    <a:pt x="1129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255;p39">
              <a:extLst>
                <a:ext uri="{FF2B5EF4-FFF2-40B4-BE49-F238E27FC236}">
                  <a16:creationId xmlns:a16="http://schemas.microsoft.com/office/drawing/2014/main" id="{15360DD4-5406-4D31-8EA5-B39DC5F65230}"/>
                </a:ext>
              </a:extLst>
            </p:cNvPr>
            <p:cNvSpPr/>
            <p:nvPr/>
          </p:nvSpPr>
          <p:spPr>
            <a:xfrm>
              <a:off x="3630096" y="2494960"/>
              <a:ext cx="89416" cy="142137"/>
            </a:xfrm>
            <a:custGeom>
              <a:avLst/>
              <a:gdLst/>
              <a:ahLst/>
              <a:cxnLst/>
              <a:rect l="l" t="t" r="r" b="b"/>
              <a:pathLst>
                <a:path w="3219" h="511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0" y="1749"/>
                    <a:pt x="687" y="5117"/>
                    <a:pt x="2208" y="5117"/>
                  </a:cubicBezTo>
                  <a:cubicBezTo>
                    <a:pt x="2236" y="5117"/>
                    <a:pt x="2263" y="5116"/>
                    <a:pt x="2291" y="5114"/>
                  </a:cubicBezTo>
                  <a:cubicBezTo>
                    <a:pt x="2918" y="5013"/>
                    <a:pt x="3219" y="4086"/>
                    <a:pt x="2793" y="2933"/>
                  </a:cubicBezTo>
                  <a:cubicBezTo>
                    <a:pt x="2291" y="1354"/>
                    <a:pt x="81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256;p39">
              <a:extLst>
                <a:ext uri="{FF2B5EF4-FFF2-40B4-BE49-F238E27FC236}">
                  <a16:creationId xmlns:a16="http://schemas.microsoft.com/office/drawing/2014/main" id="{A3F168F5-664D-48F8-8717-F7EE012F9607}"/>
                </a:ext>
              </a:extLst>
            </p:cNvPr>
            <p:cNvSpPr/>
            <p:nvPr/>
          </p:nvSpPr>
          <p:spPr>
            <a:xfrm>
              <a:off x="3672844" y="2423852"/>
              <a:ext cx="151110" cy="63749"/>
            </a:xfrm>
            <a:custGeom>
              <a:avLst/>
              <a:gdLst/>
              <a:ahLst/>
              <a:cxnLst/>
              <a:rect l="l" t="t" r="r" b="b"/>
              <a:pathLst>
                <a:path w="5440" h="2295" extrusionOk="0">
                  <a:moveTo>
                    <a:pt x="3753" y="0"/>
                  </a:moveTo>
                  <a:cubicBezTo>
                    <a:pt x="2516" y="0"/>
                    <a:pt x="814" y="708"/>
                    <a:pt x="0" y="1734"/>
                  </a:cubicBezTo>
                  <a:cubicBezTo>
                    <a:pt x="0" y="1734"/>
                    <a:pt x="1375" y="2295"/>
                    <a:pt x="2847" y="2295"/>
                  </a:cubicBezTo>
                  <a:cubicBezTo>
                    <a:pt x="3051" y="2295"/>
                    <a:pt x="3256" y="2284"/>
                    <a:pt x="3459" y="2260"/>
                  </a:cubicBezTo>
                  <a:cubicBezTo>
                    <a:pt x="4712" y="2034"/>
                    <a:pt x="5439" y="1408"/>
                    <a:pt x="5138" y="681"/>
                  </a:cubicBezTo>
                  <a:cubicBezTo>
                    <a:pt x="4954" y="207"/>
                    <a:pt x="4421" y="0"/>
                    <a:pt x="3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257;p39">
              <a:extLst>
                <a:ext uri="{FF2B5EF4-FFF2-40B4-BE49-F238E27FC236}">
                  <a16:creationId xmlns:a16="http://schemas.microsoft.com/office/drawing/2014/main" id="{30DDA84B-D761-408A-9C93-C238B0F21FA4}"/>
                </a:ext>
              </a:extLst>
            </p:cNvPr>
            <p:cNvSpPr/>
            <p:nvPr/>
          </p:nvSpPr>
          <p:spPr>
            <a:xfrm>
              <a:off x="3815561" y="2503598"/>
              <a:ext cx="150387" cy="61222"/>
            </a:xfrm>
            <a:custGeom>
              <a:avLst/>
              <a:gdLst/>
              <a:ahLst/>
              <a:cxnLst/>
              <a:rect l="l" t="t" r="r" b="b"/>
              <a:pathLst>
                <a:path w="5414" h="2204" extrusionOk="0">
                  <a:moveTo>
                    <a:pt x="3443" y="0"/>
                  </a:moveTo>
                  <a:cubicBezTo>
                    <a:pt x="2254" y="0"/>
                    <a:pt x="781" y="530"/>
                    <a:pt x="0" y="1369"/>
                  </a:cubicBezTo>
                  <a:cubicBezTo>
                    <a:pt x="0" y="1369"/>
                    <a:pt x="1579" y="2204"/>
                    <a:pt x="3090" y="2204"/>
                  </a:cubicBezTo>
                  <a:cubicBezTo>
                    <a:pt x="3171" y="2204"/>
                    <a:pt x="3253" y="2201"/>
                    <a:pt x="3334" y="2196"/>
                  </a:cubicBezTo>
                  <a:cubicBezTo>
                    <a:pt x="4687" y="2196"/>
                    <a:pt x="5414" y="1569"/>
                    <a:pt x="5213" y="943"/>
                  </a:cubicBezTo>
                  <a:cubicBezTo>
                    <a:pt x="5033" y="285"/>
                    <a:pt x="4314" y="0"/>
                    <a:pt x="3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258;p39">
              <a:extLst>
                <a:ext uri="{FF2B5EF4-FFF2-40B4-BE49-F238E27FC236}">
                  <a16:creationId xmlns:a16="http://schemas.microsoft.com/office/drawing/2014/main" id="{D4E4D4A4-1079-43CD-864A-E5B9059DE94A}"/>
                </a:ext>
              </a:extLst>
            </p:cNvPr>
            <p:cNvSpPr/>
            <p:nvPr/>
          </p:nvSpPr>
          <p:spPr>
            <a:xfrm>
              <a:off x="3937390" y="2597484"/>
              <a:ext cx="147610" cy="63610"/>
            </a:xfrm>
            <a:custGeom>
              <a:avLst/>
              <a:gdLst/>
              <a:ahLst/>
              <a:cxnLst/>
              <a:rect l="l" t="t" r="r" b="b"/>
              <a:pathLst>
                <a:path w="5314" h="2290" extrusionOk="0">
                  <a:moveTo>
                    <a:pt x="2731" y="0"/>
                  </a:moveTo>
                  <a:cubicBezTo>
                    <a:pt x="1675" y="0"/>
                    <a:pt x="569" y="296"/>
                    <a:pt x="0" y="921"/>
                  </a:cubicBezTo>
                  <a:cubicBezTo>
                    <a:pt x="0" y="921"/>
                    <a:pt x="1755" y="1949"/>
                    <a:pt x="3008" y="2275"/>
                  </a:cubicBezTo>
                  <a:cubicBezTo>
                    <a:pt x="3110" y="2284"/>
                    <a:pt x="3215" y="2289"/>
                    <a:pt x="3319" y="2289"/>
                  </a:cubicBezTo>
                  <a:cubicBezTo>
                    <a:pt x="4292" y="2289"/>
                    <a:pt x="5314" y="1878"/>
                    <a:pt x="5314" y="1222"/>
                  </a:cubicBezTo>
                  <a:cubicBezTo>
                    <a:pt x="5204" y="428"/>
                    <a:pt x="400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6259;p39">
              <a:extLst>
                <a:ext uri="{FF2B5EF4-FFF2-40B4-BE49-F238E27FC236}">
                  <a16:creationId xmlns:a16="http://schemas.microsoft.com/office/drawing/2014/main" id="{E2F20B30-72B7-41D3-B412-691BB7DE94F8}"/>
                </a:ext>
              </a:extLst>
            </p:cNvPr>
            <p:cNvGrpSpPr/>
            <p:nvPr/>
          </p:nvGrpSpPr>
          <p:grpSpPr>
            <a:xfrm rot="-2523449">
              <a:off x="1342840" y="2274235"/>
              <a:ext cx="460423" cy="540097"/>
              <a:chOff x="1418932" y="2274259"/>
              <a:chExt cx="460407" cy="540078"/>
            </a:xfrm>
          </p:grpSpPr>
          <p:sp>
            <p:nvSpPr>
              <p:cNvPr id="123" name="Google Shape;6260;p39">
                <a:extLst>
                  <a:ext uri="{FF2B5EF4-FFF2-40B4-BE49-F238E27FC236}">
                    <a16:creationId xmlns:a16="http://schemas.microsoft.com/office/drawing/2014/main" id="{3F49A8F1-B678-4D0B-A4D4-82FCA2518FC9}"/>
                  </a:ext>
                </a:extLst>
              </p:cNvPr>
              <p:cNvSpPr/>
              <p:nvPr/>
            </p:nvSpPr>
            <p:spPr>
              <a:xfrm rot="-1137101">
                <a:off x="1472399" y="2321134"/>
                <a:ext cx="353473" cy="388259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26843" extrusionOk="0">
                    <a:moveTo>
                      <a:pt x="17770" y="0"/>
                    </a:moveTo>
                    <a:cubicBezTo>
                      <a:pt x="17018" y="0"/>
                      <a:pt x="16292" y="226"/>
                      <a:pt x="15665" y="526"/>
                    </a:cubicBezTo>
                    <a:cubicBezTo>
                      <a:pt x="15139" y="752"/>
                      <a:pt x="14637" y="1153"/>
                      <a:pt x="14211" y="1579"/>
                    </a:cubicBezTo>
                    <a:cubicBezTo>
                      <a:pt x="13585" y="952"/>
                      <a:pt x="12758" y="526"/>
                      <a:pt x="11906" y="526"/>
                    </a:cubicBezTo>
                    <a:cubicBezTo>
                      <a:pt x="10552" y="526"/>
                      <a:pt x="9399" y="1379"/>
                      <a:pt x="8673" y="2406"/>
                    </a:cubicBezTo>
                    <a:cubicBezTo>
                      <a:pt x="8246" y="3033"/>
                      <a:pt x="7946" y="3759"/>
                      <a:pt x="7845" y="4612"/>
                    </a:cubicBezTo>
                    <a:lnTo>
                      <a:pt x="7520" y="4286"/>
                    </a:lnTo>
                    <a:cubicBezTo>
                      <a:pt x="7319" y="4085"/>
                      <a:pt x="6993" y="3985"/>
                      <a:pt x="6793" y="3885"/>
                    </a:cubicBezTo>
                    <a:cubicBezTo>
                      <a:pt x="6609" y="3787"/>
                      <a:pt x="6429" y="3751"/>
                      <a:pt x="6250" y="3751"/>
                    </a:cubicBezTo>
                    <a:cubicBezTo>
                      <a:pt x="6015" y="3751"/>
                      <a:pt x="5782" y="3814"/>
                      <a:pt x="5540" y="3885"/>
                    </a:cubicBezTo>
                    <a:cubicBezTo>
                      <a:pt x="4186" y="4186"/>
                      <a:pt x="3134" y="5138"/>
                      <a:pt x="2307" y="6266"/>
                    </a:cubicBezTo>
                    <a:cubicBezTo>
                      <a:pt x="1580" y="7419"/>
                      <a:pt x="1254" y="8772"/>
                      <a:pt x="953" y="10025"/>
                    </a:cubicBezTo>
                    <a:cubicBezTo>
                      <a:pt x="1" y="15564"/>
                      <a:pt x="3459" y="23609"/>
                      <a:pt x="7946" y="26842"/>
                    </a:cubicBezTo>
                    <a:cubicBezTo>
                      <a:pt x="9299" y="26542"/>
                      <a:pt x="11605" y="25689"/>
                      <a:pt x="12432" y="24662"/>
                    </a:cubicBezTo>
                    <a:cubicBezTo>
                      <a:pt x="13059" y="23810"/>
                      <a:pt x="13384" y="22557"/>
                      <a:pt x="12632" y="21930"/>
                    </a:cubicBezTo>
                    <a:cubicBezTo>
                      <a:pt x="14011" y="21629"/>
                      <a:pt x="15264" y="20902"/>
                      <a:pt x="15891" y="19649"/>
                    </a:cubicBezTo>
                    <a:cubicBezTo>
                      <a:pt x="16191" y="19123"/>
                      <a:pt x="16191" y="18396"/>
                      <a:pt x="16091" y="17770"/>
                    </a:cubicBezTo>
                    <a:cubicBezTo>
                      <a:pt x="16517" y="17770"/>
                      <a:pt x="16818" y="17669"/>
                      <a:pt x="17144" y="17544"/>
                    </a:cubicBezTo>
                    <a:cubicBezTo>
                      <a:pt x="18171" y="17043"/>
                      <a:pt x="19023" y="15990"/>
                      <a:pt x="19224" y="14737"/>
                    </a:cubicBezTo>
                    <a:cubicBezTo>
                      <a:pt x="19424" y="13584"/>
                      <a:pt x="19124" y="12231"/>
                      <a:pt x="18272" y="11404"/>
                    </a:cubicBezTo>
                    <a:cubicBezTo>
                      <a:pt x="19951" y="11178"/>
                      <a:pt x="21630" y="10451"/>
                      <a:pt x="22783" y="9198"/>
                    </a:cubicBezTo>
                    <a:cubicBezTo>
                      <a:pt x="23911" y="7845"/>
                      <a:pt x="24437" y="5965"/>
                      <a:pt x="23810" y="4386"/>
                    </a:cubicBezTo>
                    <a:cubicBezTo>
                      <a:pt x="23610" y="3659"/>
                      <a:pt x="23084" y="2932"/>
                      <a:pt x="22557" y="2406"/>
                    </a:cubicBezTo>
                    <a:cubicBezTo>
                      <a:pt x="21304" y="1053"/>
                      <a:pt x="19650" y="0"/>
                      <a:pt x="17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6261;p39">
                <a:extLst>
                  <a:ext uri="{FF2B5EF4-FFF2-40B4-BE49-F238E27FC236}">
                    <a16:creationId xmlns:a16="http://schemas.microsoft.com/office/drawing/2014/main" id="{35C6CC02-8137-41B3-ACCC-ECC713D9B296}"/>
                  </a:ext>
                </a:extLst>
              </p:cNvPr>
              <p:cNvSpPr/>
              <p:nvPr/>
            </p:nvSpPr>
            <p:spPr>
              <a:xfrm rot="-1137101">
                <a:off x="1605231" y="2375832"/>
                <a:ext cx="156978" cy="424520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9350" extrusionOk="0">
                    <a:moveTo>
                      <a:pt x="10552" y="1"/>
                    </a:moveTo>
                    <a:cubicBezTo>
                      <a:pt x="8246" y="1480"/>
                      <a:pt x="6266" y="3459"/>
                      <a:pt x="4587" y="5640"/>
                    </a:cubicBezTo>
                    <a:cubicBezTo>
                      <a:pt x="3760" y="6693"/>
                      <a:pt x="3033" y="7946"/>
                      <a:pt x="2406" y="9199"/>
                    </a:cubicBezTo>
                    <a:cubicBezTo>
                      <a:pt x="1880" y="10452"/>
                      <a:pt x="1354" y="11705"/>
                      <a:pt x="953" y="13059"/>
                    </a:cubicBezTo>
                    <a:cubicBezTo>
                      <a:pt x="627" y="14312"/>
                      <a:pt x="326" y="15665"/>
                      <a:pt x="201" y="17144"/>
                    </a:cubicBezTo>
                    <a:cubicBezTo>
                      <a:pt x="101" y="17445"/>
                      <a:pt x="101" y="17770"/>
                      <a:pt x="101" y="18071"/>
                    </a:cubicBezTo>
                    <a:lnTo>
                      <a:pt x="101" y="19124"/>
                    </a:lnTo>
                    <a:cubicBezTo>
                      <a:pt x="101" y="19851"/>
                      <a:pt x="0" y="20477"/>
                      <a:pt x="101" y="21204"/>
                    </a:cubicBezTo>
                    <a:lnTo>
                      <a:pt x="201" y="22257"/>
                    </a:lnTo>
                    <a:lnTo>
                      <a:pt x="326" y="23284"/>
                    </a:lnTo>
                    <a:cubicBezTo>
                      <a:pt x="426" y="23911"/>
                      <a:pt x="527" y="24663"/>
                      <a:pt x="627" y="25289"/>
                    </a:cubicBezTo>
                    <a:cubicBezTo>
                      <a:pt x="727" y="25916"/>
                      <a:pt x="953" y="26643"/>
                      <a:pt x="1153" y="27269"/>
                    </a:cubicBezTo>
                    <a:cubicBezTo>
                      <a:pt x="1354" y="27896"/>
                      <a:pt x="1579" y="28623"/>
                      <a:pt x="1680" y="29249"/>
                    </a:cubicBezTo>
                    <a:cubicBezTo>
                      <a:pt x="1780" y="29349"/>
                      <a:pt x="1880" y="29349"/>
                      <a:pt x="1980" y="29349"/>
                    </a:cubicBezTo>
                    <a:cubicBezTo>
                      <a:pt x="2081" y="29349"/>
                      <a:pt x="2081" y="29249"/>
                      <a:pt x="2081" y="29149"/>
                    </a:cubicBezTo>
                    <a:cubicBezTo>
                      <a:pt x="1354" y="26542"/>
                      <a:pt x="953" y="23810"/>
                      <a:pt x="827" y="21204"/>
                    </a:cubicBezTo>
                    <a:cubicBezTo>
                      <a:pt x="727" y="18497"/>
                      <a:pt x="1053" y="15765"/>
                      <a:pt x="1780" y="13259"/>
                    </a:cubicBezTo>
                    <a:cubicBezTo>
                      <a:pt x="2406" y="10652"/>
                      <a:pt x="3660" y="8246"/>
                      <a:pt x="5213" y="6066"/>
                    </a:cubicBezTo>
                    <a:cubicBezTo>
                      <a:pt x="5965" y="5013"/>
                      <a:pt x="6792" y="3986"/>
                      <a:pt x="7720" y="2933"/>
                    </a:cubicBezTo>
                    <a:cubicBezTo>
                      <a:pt x="8672" y="1981"/>
                      <a:pt x="9725" y="1154"/>
                      <a:pt x="10752" y="327"/>
                    </a:cubicBezTo>
                    <a:cubicBezTo>
                      <a:pt x="10853" y="327"/>
                      <a:pt x="10853" y="226"/>
                      <a:pt x="10853" y="101"/>
                    </a:cubicBezTo>
                    <a:cubicBezTo>
                      <a:pt x="10752" y="1"/>
                      <a:pt x="10652" y="1"/>
                      <a:pt x="10552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" name="Google Shape;6262;p39">
              <a:extLst>
                <a:ext uri="{FF2B5EF4-FFF2-40B4-BE49-F238E27FC236}">
                  <a16:creationId xmlns:a16="http://schemas.microsoft.com/office/drawing/2014/main" id="{C82CD343-AE4B-453D-9935-DB1B261798D2}"/>
                </a:ext>
              </a:extLst>
            </p:cNvPr>
            <p:cNvSpPr/>
            <p:nvPr/>
          </p:nvSpPr>
          <p:spPr>
            <a:xfrm rot="-2700000">
              <a:off x="2211427" y="2526709"/>
              <a:ext cx="171753" cy="337234"/>
            </a:xfrm>
            <a:custGeom>
              <a:avLst/>
              <a:gdLst/>
              <a:ahLst/>
              <a:cxnLst/>
              <a:rect l="l" t="t" r="r" b="b"/>
              <a:pathLst>
                <a:path w="8079" h="15863" extrusionOk="0">
                  <a:moveTo>
                    <a:pt x="5629" y="0"/>
                  </a:moveTo>
                  <a:cubicBezTo>
                    <a:pt x="4808" y="0"/>
                    <a:pt x="1175" y="2604"/>
                    <a:pt x="560" y="7622"/>
                  </a:cubicBezTo>
                  <a:cubicBezTo>
                    <a:pt x="0" y="11452"/>
                    <a:pt x="1702" y="15863"/>
                    <a:pt x="4593" y="15863"/>
                  </a:cubicBezTo>
                  <a:cubicBezTo>
                    <a:pt x="4937" y="15863"/>
                    <a:pt x="5297" y="15800"/>
                    <a:pt x="5673" y="15667"/>
                  </a:cubicBezTo>
                  <a:cubicBezTo>
                    <a:pt x="8079" y="14940"/>
                    <a:pt x="4946" y="11281"/>
                    <a:pt x="5472" y="6494"/>
                  </a:cubicBezTo>
                  <a:cubicBezTo>
                    <a:pt x="5898" y="2509"/>
                    <a:pt x="6400" y="103"/>
                    <a:pt x="5673" y="3"/>
                  </a:cubicBezTo>
                  <a:cubicBezTo>
                    <a:pt x="5659" y="1"/>
                    <a:pt x="5645" y="0"/>
                    <a:pt x="5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263;p39">
              <a:extLst>
                <a:ext uri="{FF2B5EF4-FFF2-40B4-BE49-F238E27FC236}">
                  <a16:creationId xmlns:a16="http://schemas.microsoft.com/office/drawing/2014/main" id="{8444F8C7-DE07-4C2E-A2A4-8BD2E60E7801}"/>
                </a:ext>
              </a:extLst>
            </p:cNvPr>
            <p:cNvSpPr/>
            <p:nvPr/>
          </p:nvSpPr>
          <p:spPr>
            <a:xfrm rot="-2700000">
              <a:off x="2208585" y="2422063"/>
              <a:ext cx="164121" cy="359663"/>
            </a:xfrm>
            <a:custGeom>
              <a:avLst/>
              <a:gdLst/>
              <a:ahLst/>
              <a:cxnLst/>
              <a:rect l="l" t="t" r="r" b="b"/>
              <a:pathLst>
                <a:path w="7720" h="16918" extrusionOk="0">
                  <a:moveTo>
                    <a:pt x="7419" y="0"/>
                  </a:moveTo>
                  <a:cubicBezTo>
                    <a:pt x="6692" y="326"/>
                    <a:pt x="5840" y="627"/>
                    <a:pt x="5213" y="1153"/>
                  </a:cubicBezTo>
                  <a:cubicBezTo>
                    <a:pt x="4487" y="1579"/>
                    <a:pt x="3860" y="2081"/>
                    <a:pt x="3334" y="2707"/>
                  </a:cubicBezTo>
                  <a:cubicBezTo>
                    <a:pt x="2206" y="3960"/>
                    <a:pt x="1454" y="5439"/>
                    <a:pt x="953" y="6993"/>
                  </a:cubicBezTo>
                  <a:cubicBezTo>
                    <a:pt x="426" y="8572"/>
                    <a:pt x="101" y="10226"/>
                    <a:pt x="101" y="11905"/>
                  </a:cubicBezTo>
                  <a:cubicBezTo>
                    <a:pt x="0" y="13484"/>
                    <a:pt x="101" y="15138"/>
                    <a:pt x="426" y="16717"/>
                  </a:cubicBezTo>
                  <a:cubicBezTo>
                    <a:pt x="426" y="16817"/>
                    <a:pt x="527" y="16918"/>
                    <a:pt x="627" y="16918"/>
                  </a:cubicBezTo>
                  <a:cubicBezTo>
                    <a:pt x="727" y="16918"/>
                    <a:pt x="827" y="16817"/>
                    <a:pt x="827" y="16717"/>
                  </a:cubicBezTo>
                  <a:lnTo>
                    <a:pt x="827" y="16617"/>
                  </a:lnTo>
                  <a:cubicBezTo>
                    <a:pt x="727" y="15865"/>
                    <a:pt x="727" y="15038"/>
                    <a:pt x="727" y="14311"/>
                  </a:cubicBezTo>
                  <a:cubicBezTo>
                    <a:pt x="727" y="13484"/>
                    <a:pt x="727" y="12732"/>
                    <a:pt x="827" y="11905"/>
                  </a:cubicBezTo>
                  <a:cubicBezTo>
                    <a:pt x="953" y="10351"/>
                    <a:pt x="1153" y="8772"/>
                    <a:pt x="1680" y="7319"/>
                  </a:cubicBezTo>
                  <a:cubicBezTo>
                    <a:pt x="1880" y="6592"/>
                    <a:pt x="2206" y="5840"/>
                    <a:pt x="2607" y="5113"/>
                  </a:cubicBezTo>
                  <a:cubicBezTo>
                    <a:pt x="2933" y="4487"/>
                    <a:pt x="3334" y="3760"/>
                    <a:pt x="3860" y="3233"/>
                  </a:cubicBezTo>
                  <a:cubicBezTo>
                    <a:pt x="4913" y="1980"/>
                    <a:pt x="6166" y="1053"/>
                    <a:pt x="7519" y="426"/>
                  </a:cubicBezTo>
                  <a:cubicBezTo>
                    <a:pt x="7619" y="326"/>
                    <a:pt x="7720" y="201"/>
                    <a:pt x="7619" y="101"/>
                  </a:cubicBezTo>
                  <a:cubicBezTo>
                    <a:pt x="7619" y="0"/>
                    <a:pt x="7519" y="0"/>
                    <a:pt x="7419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622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 animBg="1"/>
      <p:bldP spid="280" grpId="0"/>
      <p:bldP spid="281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CE69D-20D2-4BFD-A60A-FEA033001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327EFF-FC5C-4FE5-B3C2-CC38D85C26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33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0" name="Google Shape;5680;p37"/>
          <p:cNvSpPr/>
          <p:nvPr/>
        </p:nvSpPr>
        <p:spPr>
          <a:xfrm>
            <a:off x="4178720" y="1710769"/>
            <a:ext cx="4013861" cy="1988014"/>
          </a:xfrm>
          <a:custGeom>
            <a:avLst/>
            <a:gdLst/>
            <a:ahLst/>
            <a:cxnLst/>
            <a:rect l="l" t="t" r="r" b="b"/>
            <a:pathLst>
              <a:path w="70490" h="16353" extrusionOk="0">
                <a:moveTo>
                  <a:pt x="35416" y="0"/>
                </a:moveTo>
                <a:cubicBezTo>
                  <a:pt x="19347" y="0"/>
                  <a:pt x="3163" y="265"/>
                  <a:pt x="1803" y="909"/>
                </a:cubicBezTo>
                <a:cubicBezTo>
                  <a:pt x="487" y="1510"/>
                  <a:pt x="0" y="14646"/>
                  <a:pt x="2032" y="15476"/>
                </a:cubicBezTo>
                <a:cubicBezTo>
                  <a:pt x="3166" y="15914"/>
                  <a:pt x="21489" y="16353"/>
                  <a:pt x="38708" y="16353"/>
                </a:cubicBezTo>
                <a:cubicBezTo>
                  <a:pt x="54098" y="16353"/>
                  <a:pt x="68606" y="16003"/>
                  <a:pt x="69173" y="14990"/>
                </a:cubicBezTo>
                <a:cubicBezTo>
                  <a:pt x="70489" y="12958"/>
                  <a:pt x="70232" y="1510"/>
                  <a:pt x="68343" y="680"/>
                </a:cubicBezTo>
                <a:cubicBezTo>
                  <a:pt x="67441" y="265"/>
                  <a:pt x="51486" y="0"/>
                  <a:pt x="354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/>
          </a:p>
        </p:txBody>
      </p:sp>
      <p:sp>
        <p:nvSpPr>
          <p:cNvPr id="5681" name="Google Shape;5681;p37"/>
          <p:cNvSpPr txBox="1">
            <a:spLocks noGrp="1"/>
          </p:cNvSpPr>
          <p:nvPr>
            <p:ph type="subTitle" idx="1"/>
          </p:nvPr>
        </p:nvSpPr>
        <p:spPr>
          <a:xfrm>
            <a:off x="4272746" y="1824267"/>
            <a:ext cx="3919835" cy="17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FF0000"/>
                </a:solidFill>
              </a:rPr>
              <a:t>TẠI SAO </a:t>
            </a:r>
            <a:r>
              <a:rPr lang="en" sz="2800" b="1">
                <a:solidFill>
                  <a:srgbClr val="FF0000"/>
                </a:solidFill>
              </a:rPr>
              <a:t>CẦN </a:t>
            </a:r>
            <a:r>
              <a:rPr lang="vi-VN" sz="2800" b="1">
                <a:solidFill>
                  <a:srgbClr val="FF0000"/>
                </a:solidFill>
              </a:rPr>
              <a:t>ĂN</a:t>
            </a:r>
            <a:r>
              <a:rPr lang="en" sz="2800" b="1">
                <a:solidFill>
                  <a:srgbClr val="FF0000"/>
                </a:solidFill>
              </a:rPr>
              <a:t> </a:t>
            </a:r>
            <a:r>
              <a:rPr lang="en-US" sz="2800" b="1">
                <a:solidFill>
                  <a:srgbClr val="FF0000"/>
                </a:solidFill>
              </a:rPr>
              <a:t>PHỐI </a:t>
            </a:r>
            <a:r>
              <a:rPr lang="en" sz="2800" b="1">
                <a:solidFill>
                  <a:srgbClr val="FF0000"/>
                </a:solidFill>
              </a:rPr>
              <a:t>HỢP </a:t>
            </a:r>
            <a:r>
              <a:rPr lang="en" sz="2800" b="1" dirty="0">
                <a:solidFill>
                  <a:srgbClr val="FF0000"/>
                </a:solidFill>
              </a:rPr>
              <a:t>ĐẠM ĐỘNG VẬT VÀ ĐẠM </a:t>
            </a:r>
            <a:r>
              <a:rPr lang="en" sz="2800" b="1">
                <a:solidFill>
                  <a:srgbClr val="FF0000"/>
                </a:solidFill>
              </a:rPr>
              <a:t>THỰC VẬT?</a:t>
            </a:r>
            <a:endParaRPr sz="2800" b="1" dirty="0">
              <a:solidFill>
                <a:srgbClr val="FF0000"/>
              </a:solidFill>
            </a:endParaRPr>
          </a:p>
        </p:txBody>
      </p:sp>
      <p:sp>
        <p:nvSpPr>
          <p:cNvPr id="5682" name="Google Shape;5682;p37"/>
          <p:cNvSpPr/>
          <p:nvPr/>
        </p:nvSpPr>
        <p:spPr>
          <a:xfrm>
            <a:off x="3578191" y="906856"/>
            <a:ext cx="3609793" cy="572723"/>
          </a:xfrm>
          <a:custGeom>
            <a:avLst/>
            <a:gdLst/>
            <a:ahLst/>
            <a:cxnLst/>
            <a:rect l="l" t="t" r="r" b="b"/>
            <a:pathLst>
              <a:path w="70490" h="16353" extrusionOk="0">
                <a:moveTo>
                  <a:pt x="35416" y="0"/>
                </a:moveTo>
                <a:cubicBezTo>
                  <a:pt x="19347" y="0"/>
                  <a:pt x="3163" y="265"/>
                  <a:pt x="1803" y="909"/>
                </a:cubicBezTo>
                <a:cubicBezTo>
                  <a:pt x="487" y="1510"/>
                  <a:pt x="0" y="14646"/>
                  <a:pt x="2032" y="15476"/>
                </a:cubicBezTo>
                <a:cubicBezTo>
                  <a:pt x="3166" y="15914"/>
                  <a:pt x="21489" y="16353"/>
                  <a:pt x="38708" y="16353"/>
                </a:cubicBezTo>
                <a:cubicBezTo>
                  <a:pt x="54098" y="16353"/>
                  <a:pt x="68606" y="16003"/>
                  <a:pt x="69173" y="14990"/>
                </a:cubicBezTo>
                <a:cubicBezTo>
                  <a:pt x="70489" y="12958"/>
                  <a:pt x="70232" y="1510"/>
                  <a:pt x="68343" y="680"/>
                </a:cubicBezTo>
                <a:cubicBezTo>
                  <a:pt x="67441" y="265"/>
                  <a:pt x="51486" y="0"/>
                  <a:pt x="354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3" name="Google Shape;5683;p37"/>
          <p:cNvSpPr txBox="1">
            <a:spLocks noGrp="1"/>
          </p:cNvSpPr>
          <p:nvPr>
            <p:ph type="title"/>
          </p:nvPr>
        </p:nvSpPr>
        <p:spPr>
          <a:xfrm>
            <a:off x="3653791" y="900342"/>
            <a:ext cx="3379500" cy="76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lt1"/>
                </a:solidFill>
              </a:rPr>
              <a:t>BÀI 8</a:t>
            </a:r>
            <a:endParaRPr sz="3600" dirty="0">
              <a:solidFill>
                <a:schemeClr val="lt1"/>
              </a:solidFill>
            </a:endParaRPr>
          </a:p>
        </p:txBody>
      </p:sp>
      <p:sp>
        <p:nvSpPr>
          <p:cNvPr id="5684" name="Google Shape;5684;p37"/>
          <p:cNvSpPr/>
          <p:nvPr/>
        </p:nvSpPr>
        <p:spPr>
          <a:xfrm>
            <a:off x="4509494" y="3938767"/>
            <a:ext cx="3543180" cy="428694"/>
          </a:xfrm>
          <a:custGeom>
            <a:avLst/>
            <a:gdLst/>
            <a:ahLst/>
            <a:cxnLst/>
            <a:rect l="l" t="t" r="r" b="b"/>
            <a:pathLst>
              <a:path w="70490" h="16353" extrusionOk="0">
                <a:moveTo>
                  <a:pt x="35416" y="0"/>
                </a:moveTo>
                <a:cubicBezTo>
                  <a:pt x="19347" y="0"/>
                  <a:pt x="3163" y="265"/>
                  <a:pt x="1803" y="909"/>
                </a:cubicBezTo>
                <a:cubicBezTo>
                  <a:pt x="487" y="1510"/>
                  <a:pt x="0" y="14646"/>
                  <a:pt x="2032" y="15476"/>
                </a:cubicBezTo>
                <a:cubicBezTo>
                  <a:pt x="3166" y="15914"/>
                  <a:pt x="21489" y="16353"/>
                  <a:pt x="38708" y="16353"/>
                </a:cubicBezTo>
                <a:cubicBezTo>
                  <a:pt x="54098" y="16353"/>
                  <a:pt x="68606" y="16003"/>
                  <a:pt x="69173" y="14990"/>
                </a:cubicBezTo>
                <a:cubicBezTo>
                  <a:pt x="70489" y="12958"/>
                  <a:pt x="70232" y="1510"/>
                  <a:pt x="68343" y="680"/>
                </a:cubicBezTo>
                <a:cubicBezTo>
                  <a:pt x="67441" y="265"/>
                  <a:pt x="51486" y="0"/>
                  <a:pt x="354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5" name="Google Shape;5685;p37"/>
          <p:cNvSpPr txBox="1">
            <a:spLocks noGrp="1"/>
          </p:cNvSpPr>
          <p:nvPr>
            <p:ph type="subTitle" idx="2"/>
          </p:nvPr>
        </p:nvSpPr>
        <p:spPr>
          <a:xfrm>
            <a:off x="5218077" y="3956014"/>
            <a:ext cx="2396712" cy="3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C000"/>
                </a:solidFill>
              </a:rPr>
              <a:t>TRANG 18 + 19.</a:t>
            </a:r>
            <a:endParaRPr b="1" dirty="0">
              <a:solidFill>
                <a:srgbClr val="FFC000"/>
              </a:solidFill>
            </a:endParaRPr>
          </a:p>
        </p:txBody>
      </p:sp>
      <p:grpSp>
        <p:nvGrpSpPr>
          <p:cNvPr id="5686" name="Google Shape;5686;p37"/>
          <p:cNvGrpSpPr/>
          <p:nvPr/>
        </p:nvGrpSpPr>
        <p:grpSpPr>
          <a:xfrm>
            <a:off x="1490727" y="1716524"/>
            <a:ext cx="2360204" cy="2313610"/>
            <a:chOff x="1227800" y="1266325"/>
            <a:chExt cx="2971800" cy="2971500"/>
          </a:xfrm>
        </p:grpSpPr>
        <p:pic>
          <p:nvPicPr>
            <p:cNvPr id="5687" name="Google Shape;5687;p37"/>
            <p:cNvPicPr preferRelativeResize="0"/>
            <p:nvPr/>
          </p:nvPicPr>
          <p:blipFill rotWithShape="1">
            <a:blip r:embed="rId3">
              <a:alphaModFix/>
            </a:blip>
            <a:srcRect l="15915" r="27825"/>
            <a:stretch/>
          </p:blipFill>
          <p:spPr>
            <a:xfrm>
              <a:off x="1227800" y="1266325"/>
              <a:ext cx="2971800" cy="29715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5688" name="Google Shape;5688;p37"/>
            <p:cNvPicPr preferRelativeResize="0"/>
            <p:nvPr/>
          </p:nvPicPr>
          <p:blipFill rotWithShape="1">
            <a:blip r:embed="rId4">
              <a:alphaModFix amt="41000"/>
            </a:blip>
            <a:srcRect l="15915" r="27825"/>
            <a:stretch/>
          </p:blipFill>
          <p:spPr>
            <a:xfrm>
              <a:off x="1227800" y="1266325"/>
              <a:ext cx="2971800" cy="29715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5689" name="Google Shape;5689;p37"/>
          <p:cNvGrpSpPr/>
          <p:nvPr/>
        </p:nvGrpSpPr>
        <p:grpSpPr>
          <a:xfrm>
            <a:off x="4359363" y="3926089"/>
            <a:ext cx="347454" cy="392746"/>
            <a:chOff x="4521638" y="3401497"/>
            <a:chExt cx="621007" cy="701959"/>
          </a:xfrm>
        </p:grpSpPr>
        <p:sp>
          <p:nvSpPr>
            <p:cNvPr id="5690" name="Google Shape;5690;p37"/>
            <p:cNvSpPr/>
            <p:nvPr/>
          </p:nvSpPr>
          <p:spPr>
            <a:xfrm>
              <a:off x="4621345" y="3738433"/>
              <a:ext cx="521301" cy="365023"/>
            </a:xfrm>
            <a:custGeom>
              <a:avLst/>
              <a:gdLst/>
              <a:ahLst/>
              <a:cxnLst/>
              <a:rect l="l" t="t" r="r" b="b"/>
              <a:pathLst>
                <a:path w="10352" h="7249" extrusionOk="0">
                  <a:moveTo>
                    <a:pt x="8873" y="1"/>
                  </a:moveTo>
                  <a:lnTo>
                    <a:pt x="8873" y="1"/>
                  </a:lnTo>
                  <a:cubicBezTo>
                    <a:pt x="7619" y="1580"/>
                    <a:pt x="2306" y="4287"/>
                    <a:pt x="0" y="4287"/>
                  </a:cubicBezTo>
                  <a:cubicBezTo>
                    <a:pt x="0" y="4287"/>
                    <a:pt x="953" y="6267"/>
                    <a:pt x="3334" y="6993"/>
                  </a:cubicBezTo>
                  <a:cubicBezTo>
                    <a:pt x="4028" y="7182"/>
                    <a:pt x="4636" y="7248"/>
                    <a:pt x="5153" y="7248"/>
                  </a:cubicBezTo>
                  <a:cubicBezTo>
                    <a:pt x="6352" y="7248"/>
                    <a:pt x="7061" y="6893"/>
                    <a:pt x="7218" y="6893"/>
                  </a:cubicBezTo>
                  <a:cubicBezTo>
                    <a:pt x="7454" y="6893"/>
                    <a:pt x="7766" y="7031"/>
                    <a:pt x="7987" y="7031"/>
                  </a:cubicBezTo>
                  <a:cubicBezTo>
                    <a:pt x="8048" y="7031"/>
                    <a:pt x="8102" y="7021"/>
                    <a:pt x="8146" y="6993"/>
                  </a:cubicBezTo>
                  <a:cubicBezTo>
                    <a:pt x="8346" y="6793"/>
                    <a:pt x="7945" y="6267"/>
                    <a:pt x="8146" y="6066"/>
                  </a:cubicBezTo>
                  <a:cubicBezTo>
                    <a:pt x="8346" y="5866"/>
                    <a:pt x="10351" y="3134"/>
                    <a:pt x="8873" y="1"/>
                  </a:cubicBezTo>
                  <a:close/>
                </a:path>
              </a:pathLst>
            </a:custGeom>
            <a:solidFill>
              <a:srgbClr val="BC6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37"/>
            <p:cNvSpPr/>
            <p:nvPr/>
          </p:nvSpPr>
          <p:spPr>
            <a:xfrm>
              <a:off x="4521638" y="3545618"/>
              <a:ext cx="562946" cy="408681"/>
            </a:xfrm>
            <a:custGeom>
              <a:avLst/>
              <a:gdLst/>
              <a:ahLst/>
              <a:cxnLst/>
              <a:rect l="l" t="t" r="r" b="b"/>
              <a:pathLst>
                <a:path w="11179" h="8116" extrusionOk="0">
                  <a:moveTo>
                    <a:pt x="6458" y="0"/>
                  </a:moveTo>
                  <a:cubicBezTo>
                    <a:pt x="5626" y="0"/>
                    <a:pt x="4690" y="175"/>
                    <a:pt x="3660" y="597"/>
                  </a:cubicBezTo>
                  <a:cubicBezTo>
                    <a:pt x="3434" y="697"/>
                    <a:pt x="3233" y="797"/>
                    <a:pt x="3033" y="923"/>
                  </a:cubicBezTo>
                  <a:cubicBezTo>
                    <a:pt x="2933" y="1023"/>
                    <a:pt x="2807" y="1023"/>
                    <a:pt x="2807" y="1123"/>
                  </a:cubicBezTo>
                  <a:cubicBezTo>
                    <a:pt x="627" y="2276"/>
                    <a:pt x="0" y="6236"/>
                    <a:pt x="1153" y="7815"/>
                  </a:cubicBezTo>
                  <a:cubicBezTo>
                    <a:pt x="1254" y="8015"/>
                    <a:pt x="1554" y="8116"/>
                    <a:pt x="1980" y="8116"/>
                  </a:cubicBezTo>
                  <a:cubicBezTo>
                    <a:pt x="4286" y="8116"/>
                    <a:pt x="9599" y="5409"/>
                    <a:pt x="10853" y="3830"/>
                  </a:cubicBezTo>
                  <a:cubicBezTo>
                    <a:pt x="11078" y="3629"/>
                    <a:pt x="11178" y="3429"/>
                    <a:pt x="11078" y="3203"/>
                  </a:cubicBezTo>
                  <a:cubicBezTo>
                    <a:pt x="10981" y="2076"/>
                    <a:pt x="9332" y="0"/>
                    <a:pt x="6458" y="0"/>
                  </a:cubicBezTo>
                  <a:close/>
                </a:path>
              </a:pathLst>
            </a:custGeom>
            <a:solidFill>
              <a:srgbClr val="632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37"/>
            <p:cNvSpPr/>
            <p:nvPr/>
          </p:nvSpPr>
          <p:spPr>
            <a:xfrm>
              <a:off x="4642797" y="3401497"/>
              <a:ext cx="94722" cy="207714"/>
            </a:xfrm>
            <a:custGeom>
              <a:avLst/>
              <a:gdLst/>
              <a:ahLst/>
              <a:cxnLst/>
              <a:rect l="l" t="t" r="r" b="b"/>
              <a:pathLst>
                <a:path w="1881" h="4125" extrusionOk="0">
                  <a:moveTo>
                    <a:pt x="1651" y="1"/>
                  </a:moveTo>
                  <a:cubicBezTo>
                    <a:pt x="1251" y="1"/>
                    <a:pt x="443" y="339"/>
                    <a:pt x="201" y="953"/>
                  </a:cubicBezTo>
                  <a:cubicBezTo>
                    <a:pt x="0" y="1679"/>
                    <a:pt x="527" y="3158"/>
                    <a:pt x="827" y="3885"/>
                  </a:cubicBezTo>
                  <a:cubicBezTo>
                    <a:pt x="901" y="4032"/>
                    <a:pt x="1041" y="4125"/>
                    <a:pt x="1190" y="4125"/>
                  </a:cubicBezTo>
                  <a:cubicBezTo>
                    <a:pt x="1245" y="4125"/>
                    <a:pt x="1300" y="4112"/>
                    <a:pt x="1354" y="4085"/>
                  </a:cubicBezTo>
                  <a:lnTo>
                    <a:pt x="1454" y="4085"/>
                  </a:lnTo>
                  <a:cubicBezTo>
                    <a:pt x="1554" y="3985"/>
                    <a:pt x="1655" y="3885"/>
                    <a:pt x="1655" y="3659"/>
                  </a:cubicBezTo>
                  <a:cubicBezTo>
                    <a:pt x="1354" y="2206"/>
                    <a:pt x="1880" y="426"/>
                    <a:pt x="1880" y="126"/>
                  </a:cubicBezTo>
                  <a:cubicBezTo>
                    <a:pt x="1880" y="42"/>
                    <a:pt x="1790" y="1"/>
                    <a:pt x="1651" y="1"/>
                  </a:cubicBezTo>
                  <a:close/>
                </a:path>
              </a:pathLst>
            </a:custGeom>
            <a:solidFill>
              <a:srgbClr val="53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37"/>
            <p:cNvSpPr/>
            <p:nvPr/>
          </p:nvSpPr>
          <p:spPr>
            <a:xfrm>
              <a:off x="4616309" y="3634245"/>
              <a:ext cx="53026" cy="31069"/>
            </a:xfrm>
            <a:custGeom>
              <a:avLst/>
              <a:gdLst/>
              <a:ahLst/>
              <a:cxnLst/>
              <a:rect l="l" t="t" r="r" b="b"/>
              <a:pathLst>
                <a:path w="1053" h="617" extrusionOk="0">
                  <a:moveTo>
                    <a:pt x="801" y="1"/>
                  </a:moveTo>
                  <a:cubicBezTo>
                    <a:pt x="705" y="1"/>
                    <a:pt x="593" y="90"/>
                    <a:pt x="526" y="90"/>
                  </a:cubicBezTo>
                  <a:cubicBezTo>
                    <a:pt x="426" y="190"/>
                    <a:pt x="201" y="291"/>
                    <a:pt x="100" y="416"/>
                  </a:cubicBezTo>
                  <a:cubicBezTo>
                    <a:pt x="0" y="516"/>
                    <a:pt x="100" y="616"/>
                    <a:pt x="201" y="616"/>
                  </a:cubicBezTo>
                  <a:cubicBezTo>
                    <a:pt x="426" y="516"/>
                    <a:pt x="526" y="416"/>
                    <a:pt x="727" y="291"/>
                  </a:cubicBezTo>
                  <a:cubicBezTo>
                    <a:pt x="827" y="291"/>
                    <a:pt x="1053" y="190"/>
                    <a:pt x="927" y="90"/>
                  </a:cubicBezTo>
                  <a:cubicBezTo>
                    <a:pt x="894" y="23"/>
                    <a:pt x="849" y="1"/>
                    <a:pt x="801" y="1"/>
                  </a:cubicBezTo>
                  <a:close/>
                </a:path>
              </a:pathLst>
            </a:custGeom>
            <a:solidFill>
              <a:srgbClr val="4D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37"/>
            <p:cNvSpPr/>
            <p:nvPr/>
          </p:nvSpPr>
          <p:spPr>
            <a:xfrm>
              <a:off x="4594857" y="3628656"/>
              <a:ext cx="179222" cy="73267"/>
            </a:xfrm>
            <a:custGeom>
              <a:avLst/>
              <a:gdLst/>
              <a:ahLst/>
              <a:cxnLst/>
              <a:rect l="l" t="t" r="r" b="b"/>
              <a:pathLst>
                <a:path w="3559" h="1455" extrusionOk="0">
                  <a:moveTo>
                    <a:pt x="3358" y="1"/>
                  </a:moveTo>
                  <a:cubicBezTo>
                    <a:pt x="2732" y="201"/>
                    <a:pt x="2105" y="527"/>
                    <a:pt x="1579" y="727"/>
                  </a:cubicBezTo>
                  <a:cubicBezTo>
                    <a:pt x="1053" y="928"/>
                    <a:pt x="426" y="1028"/>
                    <a:pt x="0" y="1454"/>
                  </a:cubicBezTo>
                  <a:cubicBezTo>
                    <a:pt x="627" y="1454"/>
                    <a:pt x="1353" y="1153"/>
                    <a:pt x="1880" y="928"/>
                  </a:cubicBezTo>
                  <a:cubicBezTo>
                    <a:pt x="2406" y="727"/>
                    <a:pt x="3033" y="527"/>
                    <a:pt x="3459" y="101"/>
                  </a:cubicBezTo>
                  <a:cubicBezTo>
                    <a:pt x="3559" y="101"/>
                    <a:pt x="3459" y="1"/>
                    <a:pt x="3358" y="1"/>
                  </a:cubicBezTo>
                  <a:close/>
                </a:path>
              </a:pathLst>
            </a:custGeom>
            <a:solidFill>
              <a:srgbClr val="4D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37"/>
            <p:cNvSpPr/>
            <p:nvPr/>
          </p:nvSpPr>
          <p:spPr>
            <a:xfrm>
              <a:off x="4584736" y="3643813"/>
              <a:ext cx="278981" cy="94667"/>
            </a:xfrm>
            <a:custGeom>
              <a:avLst/>
              <a:gdLst/>
              <a:ahLst/>
              <a:cxnLst/>
              <a:rect l="l" t="t" r="r" b="b"/>
              <a:pathLst>
                <a:path w="5540" h="1880" extrusionOk="0">
                  <a:moveTo>
                    <a:pt x="5439" y="0"/>
                  </a:moveTo>
                  <a:cubicBezTo>
                    <a:pt x="4913" y="101"/>
                    <a:pt x="4487" y="426"/>
                    <a:pt x="4061" y="627"/>
                  </a:cubicBezTo>
                  <a:cubicBezTo>
                    <a:pt x="3559" y="727"/>
                    <a:pt x="3133" y="953"/>
                    <a:pt x="2607" y="1053"/>
                  </a:cubicBezTo>
                  <a:cubicBezTo>
                    <a:pt x="1780" y="1354"/>
                    <a:pt x="828" y="1579"/>
                    <a:pt x="1" y="1880"/>
                  </a:cubicBezTo>
                  <a:cubicBezTo>
                    <a:pt x="928" y="1880"/>
                    <a:pt x="1980" y="1579"/>
                    <a:pt x="2933" y="1253"/>
                  </a:cubicBezTo>
                  <a:cubicBezTo>
                    <a:pt x="3760" y="953"/>
                    <a:pt x="4813" y="727"/>
                    <a:pt x="5539" y="226"/>
                  </a:cubicBezTo>
                  <a:cubicBezTo>
                    <a:pt x="5539" y="101"/>
                    <a:pt x="5539" y="0"/>
                    <a:pt x="5439" y="0"/>
                  </a:cubicBezTo>
                  <a:close/>
                </a:path>
              </a:pathLst>
            </a:custGeom>
            <a:solidFill>
              <a:srgbClr val="4D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37"/>
            <p:cNvSpPr/>
            <p:nvPr/>
          </p:nvSpPr>
          <p:spPr>
            <a:xfrm>
              <a:off x="4579700" y="3731333"/>
              <a:ext cx="204502" cy="70296"/>
            </a:xfrm>
            <a:custGeom>
              <a:avLst/>
              <a:gdLst/>
              <a:ahLst/>
              <a:cxnLst/>
              <a:rect l="l" t="t" r="r" b="b"/>
              <a:pathLst>
                <a:path w="4061" h="1396" extrusionOk="0">
                  <a:moveTo>
                    <a:pt x="4025" y="0"/>
                  </a:moveTo>
                  <a:cubicBezTo>
                    <a:pt x="4010" y="0"/>
                    <a:pt x="3990" y="12"/>
                    <a:pt x="3960" y="42"/>
                  </a:cubicBezTo>
                  <a:cubicBezTo>
                    <a:pt x="3233" y="142"/>
                    <a:pt x="2607" y="568"/>
                    <a:pt x="1880" y="769"/>
                  </a:cubicBezTo>
                  <a:cubicBezTo>
                    <a:pt x="1253" y="994"/>
                    <a:pt x="627" y="1094"/>
                    <a:pt x="0" y="1395"/>
                  </a:cubicBezTo>
                  <a:cubicBezTo>
                    <a:pt x="727" y="1395"/>
                    <a:pt x="1354" y="1195"/>
                    <a:pt x="2080" y="994"/>
                  </a:cubicBezTo>
                  <a:cubicBezTo>
                    <a:pt x="2707" y="668"/>
                    <a:pt x="3434" y="468"/>
                    <a:pt x="4060" y="142"/>
                  </a:cubicBezTo>
                  <a:cubicBezTo>
                    <a:pt x="4060" y="71"/>
                    <a:pt x="4060" y="0"/>
                    <a:pt x="4025" y="0"/>
                  </a:cubicBezTo>
                  <a:close/>
                </a:path>
              </a:pathLst>
            </a:custGeom>
            <a:solidFill>
              <a:srgbClr val="4D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37"/>
            <p:cNvSpPr/>
            <p:nvPr/>
          </p:nvSpPr>
          <p:spPr>
            <a:xfrm>
              <a:off x="4815722" y="3691752"/>
              <a:ext cx="63148" cy="31623"/>
            </a:xfrm>
            <a:custGeom>
              <a:avLst/>
              <a:gdLst/>
              <a:ahLst/>
              <a:cxnLst/>
              <a:rect l="l" t="t" r="r" b="b"/>
              <a:pathLst>
                <a:path w="1254" h="628" extrusionOk="0">
                  <a:moveTo>
                    <a:pt x="1153" y="1"/>
                  </a:moveTo>
                  <a:cubicBezTo>
                    <a:pt x="952" y="1"/>
                    <a:pt x="727" y="101"/>
                    <a:pt x="526" y="201"/>
                  </a:cubicBezTo>
                  <a:cubicBezTo>
                    <a:pt x="426" y="301"/>
                    <a:pt x="226" y="402"/>
                    <a:pt x="0" y="627"/>
                  </a:cubicBezTo>
                  <a:lnTo>
                    <a:pt x="100" y="627"/>
                  </a:lnTo>
                  <a:cubicBezTo>
                    <a:pt x="226" y="627"/>
                    <a:pt x="426" y="527"/>
                    <a:pt x="627" y="402"/>
                  </a:cubicBezTo>
                  <a:cubicBezTo>
                    <a:pt x="852" y="301"/>
                    <a:pt x="1053" y="201"/>
                    <a:pt x="1253" y="101"/>
                  </a:cubicBezTo>
                  <a:cubicBezTo>
                    <a:pt x="1253" y="1"/>
                    <a:pt x="1253" y="1"/>
                    <a:pt x="1153" y="1"/>
                  </a:cubicBezTo>
                  <a:close/>
                </a:path>
              </a:pathLst>
            </a:custGeom>
            <a:solidFill>
              <a:srgbClr val="4D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37"/>
            <p:cNvSpPr/>
            <p:nvPr/>
          </p:nvSpPr>
          <p:spPr>
            <a:xfrm>
              <a:off x="4574664" y="3701874"/>
              <a:ext cx="372343" cy="167884"/>
            </a:xfrm>
            <a:custGeom>
              <a:avLst/>
              <a:gdLst/>
              <a:ahLst/>
              <a:cxnLst/>
              <a:rect l="l" t="t" r="r" b="b"/>
              <a:pathLst>
                <a:path w="7394" h="3334" extrusionOk="0">
                  <a:moveTo>
                    <a:pt x="7293" y="0"/>
                  </a:moveTo>
                  <a:cubicBezTo>
                    <a:pt x="6767" y="201"/>
                    <a:pt x="6140" y="627"/>
                    <a:pt x="5639" y="953"/>
                  </a:cubicBezTo>
                  <a:cubicBezTo>
                    <a:pt x="5013" y="1253"/>
                    <a:pt x="4386" y="1454"/>
                    <a:pt x="3759" y="1780"/>
                  </a:cubicBezTo>
                  <a:cubicBezTo>
                    <a:pt x="2506" y="2306"/>
                    <a:pt x="1128" y="2607"/>
                    <a:pt x="0" y="3233"/>
                  </a:cubicBezTo>
                  <a:lnTo>
                    <a:pt x="0" y="3334"/>
                  </a:lnTo>
                  <a:cubicBezTo>
                    <a:pt x="1253" y="3133"/>
                    <a:pt x="2506" y="2506"/>
                    <a:pt x="3759" y="2080"/>
                  </a:cubicBezTo>
                  <a:lnTo>
                    <a:pt x="5639" y="1153"/>
                  </a:lnTo>
                  <a:cubicBezTo>
                    <a:pt x="6266" y="827"/>
                    <a:pt x="6892" y="627"/>
                    <a:pt x="7394" y="100"/>
                  </a:cubicBezTo>
                  <a:cubicBezTo>
                    <a:pt x="7394" y="100"/>
                    <a:pt x="7394" y="0"/>
                    <a:pt x="7293" y="0"/>
                  </a:cubicBezTo>
                  <a:close/>
                </a:path>
              </a:pathLst>
            </a:custGeom>
            <a:solidFill>
              <a:srgbClr val="4D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37"/>
            <p:cNvSpPr/>
            <p:nvPr/>
          </p:nvSpPr>
          <p:spPr>
            <a:xfrm>
              <a:off x="4579700" y="3759935"/>
              <a:ext cx="362272" cy="157762"/>
            </a:xfrm>
            <a:custGeom>
              <a:avLst/>
              <a:gdLst/>
              <a:ahLst/>
              <a:cxnLst/>
              <a:rect l="l" t="t" r="r" b="b"/>
              <a:pathLst>
                <a:path w="7194" h="3133" extrusionOk="0">
                  <a:moveTo>
                    <a:pt x="7093" y="0"/>
                  </a:moveTo>
                  <a:cubicBezTo>
                    <a:pt x="5840" y="526"/>
                    <a:pt x="4687" y="1253"/>
                    <a:pt x="3534" y="1780"/>
                  </a:cubicBezTo>
                  <a:cubicBezTo>
                    <a:pt x="2281" y="2181"/>
                    <a:pt x="1153" y="2607"/>
                    <a:pt x="0" y="3033"/>
                  </a:cubicBezTo>
                  <a:lnTo>
                    <a:pt x="0" y="3133"/>
                  </a:lnTo>
                  <a:cubicBezTo>
                    <a:pt x="1253" y="2932"/>
                    <a:pt x="2507" y="2406"/>
                    <a:pt x="3659" y="1880"/>
                  </a:cubicBezTo>
                  <a:cubicBezTo>
                    <a:pt x="4913" y="1353"/>
                    <a:pt x="6166" y="827"/>
                    <a:pt x="7193" y="100"/>
                  </a:cubicBezTo>
                  <a:cubicBezTo>
                    <a:pt x="7193" y="0"/>
                    <a:pt x="7193" y="0"/>
                    <a:pt x="7093" y="0"/>
                  </a:cubicBezTo>
                  <a:close/>
                </a:path>
              </a:pathLst>
            </a:custGeom>
            <a:solidFill>
              <a:srgbClr val="4D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37"/>
            <p:cNvSpPr/>
            <p:nvPr/>
          </p:nvSpPr>
          <p:spPr>
            <a:xfrm>
              <a:off x="4689478" y="3847405"/>
              <a:ext cx="156360" cy="70296"/>
            </a:xfrm>
            <a:custGeom>
              <a:avLst/>
              <a:gdLst/>
              <a:ahLst/>
              <a:cxnLst/>
              <a:rect l="l" t="t" r="r" b="b"/>
              <a:pathLst>
                <a:path w="3105" h="1396" extrusionOk="0">
                  <a:moveTo>
                    <a:pt x="3052" y="1"/>
                  </a:moveTo>
                  <a:cubicBezTo>
                    <a:pt x="3042" y="1"/>
                    <a:pt x="3033" y="13"/>
                    <a:pt x="3033" y="43"/>
                  </a:cubicBezTo>
                  <a:cubicBezTo>
                    <a:pt x="2507" y="243"/>
                    <a:pt x="1981" y="444"/>
                    <a:pt x="1479" y="669"/>
                  </a:cubicBezTo>
                  <a:cubicBezTo>
                    <a:pt x="1053" y="870"/>
                    <a:pt x="427" y="1070"/>
                    <a:pt x="1" y="1396"/>
                  </a:cubicBezTo>
                  <a:cubicBezTo>
                    <a:pt x="1053" y="1396"/>
                    <a:pt x="2206" y="669"/>
                    <a:pt x="3033" y="143"/>
                  </a:cubicBezTo>
                  <a:cubicBezTo>
                    <a:pt x="3104" y="72"/>
                    <a:pt x="3075" y="1"/>
                    <a:pt x="3052" y="1"/>
                  </a:cubicBezTo>
                  <a:close/>
                </a:path>
              </a:pathLst>
            </a:custGeom>
            <a:solidFill>
              <a:srgbClr val="4D24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37"/>
            <p:cNvSpPr/>
            <p:nvPr/>
          </p:nvSpPr>
          <p:spPr>
            <a:xfrm>
              <a:off x="4669285" y="3917652"/>
              <a:ext cx="199466" cy="71554"/>
            </a:xfrm>
            <a:custGeom>
              <a:avLst/>
              <a:gdLst/>
              <a:ahLst/>
              <a:cxnLst/>
              <a:rect l="l" t="t" r="r" b="b"/>
              <a:pathLst>
                <a:path w="3961" h="1421" extrusionOk="0">
                  <a:moveTo>
                    <a:pt x="3860" y="1"/>
                  </a:moveTo>
                  <a:cubicBezTo>
                    <a:pt x="3234" y="201"/>
                    <a:pt x="2607" y="527"/>
                    <a:pt x="1981" y="828"/>
                  </a:cubicBezTo>
                  <a:cubicBezTo>
                    <a:pt x="1254" y="1054"/>
                    <a:pt x="627" y="1254"/>
                    <a:pt x="1" y="1354"/>
                  </a:cubicBezTo>
                  <a:cubicBezTo>
                    <a:pt x="146" y="1401"/>
                    <a:pt x="297" y="1420"/>
                    <a:pt x="451" y="1420"/>
                  </a:cubicBezTo>
                  <a:cubicBezTo>
                    <a:pt x="960" y="1420"/>
                    <a:pt x="1500" y="1207"/>
                    <a:pt x="1981" y="1054"/>
                  </a:cubicBezTo>
                  <a:cubicBezTo>
                    <a:pt x="2607" y="828"/>
                    <a:pt x="3434" y="527"/>
                    <a:pt x="3961" y="101"/>
                  </a:cubicBezTo>
                  <a:cubicBezTo>
                    <a:pt x="3961" y="101"/>
                    <a:pt x="3961" y="1"/>
                    <a:pt x="3860" y="1"/>
                  </a:cubicBezTo>
                  <a:close/>
                </a:path>
              </a:pathLst>
            </a:custGeom>
            <a:solidFill>
              <a:srgbClr val="A64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37"/>
            <p:cNvSpPr/>
            <p:nvPr/>
          </p:nvSpPr>
          <p:spPr>
            <a:xfrm>
              <a:off x="4716016" y="3975713"/>
              <a:ext cx="121211" cy="46780"/>
            </a:xfrm>
            <a:custGeom>
              <a:avLst/>
              <a:gdLst/>
              <a:ahLst/>
              <a:cxnLst/>
              <a:rect l="l" t="t" r="r" b="b"/>
              <a:pathLst>
                <a:path w="2407" h="929" extrusionOk="0">
                  <a:moveTo>
                    <a:pt x="2306" y="1"/>
                  </a:moveTo>
                  <a:cubicBezTo>
                    <a:pt x="1880" y="101"/>
                    <a:pt x="1454" y="201"/>
                    <a:pt x="1053" y="402"/>
                  </a:cubicBezTo>
                  <a:cubicBezTo>
                    <a:pt x="727" y="527"/>
                    <a:pt x="426" y="627"/>
                    <a:pt x="100" y="828"/>
                  </a:cubicBezTo>
                  <a:cubicBezTo>
                    <a:pt x="0" y="828"/>
                    <a:pt x="0" y="928"/>
                    <a:pt x="100" y="928"/>
                  </a:cubicBezTo>
                  <a:cubicBezTo>
                    <a:pt x="526" y="828"/>
                    <a:pt x="827" y="728"/>
                    <a:pt x="1253" y="527"/>
                  </a:cubicBezTo>
                  <a:cubicBezTo>
                    <a:pt x="1579" y="402"/>
                    <a:pt x="1980" y="302"/>
                    <a:pt x="2306" y="101"/>
                  </a:cubicBezTo>
                  <a:cubicBezTo>
                    <a:pt x="2406" y="1"/>
                    <a:pt x="2306" y="1"/>
                    <a:pt x="2306" y="1"/>
                  </a:cubicBezTo>
                  <a:close/>
                </a:path>
              </a:pathLst>
            </a:custGeom>
            <a:solidFill>
              <a:srgbClr val="A64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37"/>
            <p:cNvSpPr/>
            <p:nvPr/>
          </p:nvSpPr>
          <p:spPr>
            <a:xfrm>
              <a:off x="4763956" y="4020178"/>
              <a:ext cx="56854" cy="23768"/>
            </a:xfrm>
            <a:custGeom>
              <a:avLst/>
              <a:gdLst/>
              <a:ahLst/>
              <a:cxnLst/>
              <a:rect l="l" t="t" r="r" b="b"/>
              <a:pathLst>
                <a:path w="1129" h="472" extrusionOk="0">
                  <a:moveTo>
                    <a:pt x="1099" y="1"/>
                  </a:moveTo>
                  <a:cubicBezTo>
                    <a:pt x="1084" y="1"/>
                    <a:pt x="1061" y="12"/>
                    <a:pt x="1028" y="45"/>
                  </a:cubicBezTo>
                  <a:cubicBezTo>
                    <a:pt x="828" y="45"/>
                    <a:pt x="727" y="145"/>
                    <a:pt x="502" y="271"/>
                  </a:cubicBezTo>
                  <a:cubicBezTo>
                    <a:pt x="401" y="271"/>
                    <a:pt x="201" y="371"/>
                    <a:pt x="0" y="471"/>
                  </a:cubicBezTo>
                  <a:cubicBezTo>
                    <a:pt x="201" y="471"/>
                    <a:pt x="401" y="471"/>
                    <a:pt x="627" y="371"/>
                  </a:cubicBezTo>
                  <a:cubicBezTo>
                    <a:pt x="828" y="371"/>
                    <a:pt x="928" y="271"/>
                    <a:pt x="1128" y="45"/>
                  </a:cubicBezTo>
                  <a:cubicBezTo>
                    <a:pt x="1128" y="45"/>
                    <a:pt x="1128" y="1"/>
                    <a:pt x="1099" y="1"/>
                  </a:cubicBezTo>
                  <a:close/>
                </a:path>
              </a:pathLst>
            </a:custGeom>
            <a:solidFill>
              <a:srgbClr val="A64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37"/>
            <p:cNvSpPr/>
            <p:nvPr/>
          </p:nvSpPr>
          <p:spPr>
            <a:xfrm>
              <a:off x="4795529" y="4002251"/>
              <a:ext cx="151475" cy="68936"/>
            </a:xfrm>
            <a:custGeom>
              <a:avLst/>
              <a:gdLst/>
              <a:ahLst/>
              <a:cxnLst/>
              <a:rect l="l" t="t" r="r" b="b"/>
              <a:pathLst>
                <a:path w="3008" h="1369" extrusionOk="0">
                  <a:moveTo>
                    <a:pt x="2907" y="0"/>
                  </a:moveTo>
                  <a:cubicBezTo>
                    <a:pt x="2381" y="100"/>
                    <a:pt x="1980" y="401"/>
                    <a:pt x="1454" y="627"/>
                  </a:cubicBezTo>
                  <a:cubicBezTo>
                    <a:pt x="1028" y="827"/>
                    <a:pt x="501" y="1028"/>
                    <a:pt x="0" y="1253"/>
                  </a:cubicBezTo>
                  <a:lnTo>
                    <a:pt x="0" y="1353"/>
                  </a:lnTo>
                  <a:cubicBezTo>
                    <a:pt x="31" y="1364"/>
                    <a:pt x="67" y="1369"/>
                    <a:pt x="107" y="1369"/>
                  </a:cubicBezTo>
                  <a:cubicBezTo>
                    <a:pt x="448" y="1369"/>
                    <a:pt x="1061" y="1017"/>
                    <a:pt x="1353" y="927"/>
                  </a:cubicBezTo>
                  <a:cubicBezTo>
                    <a:pt x="1880" y="727"/>
                    <a:pt x="2506" y="501"/>
                    <a:pt x="2907" y="100"/>
                  </a:cubicBezTo>
                  <a:cubicBezTo>
                    <a:pt x="3008" y="0"/>
                    <a:pt x="2907" y="0"/>
                    <a:pt x="2907" y="0"/>
                  </a:cubicBezTo>
                  <a:close/>
                </a:path>
              </a:pathLst>
            </a:custGeom>
            <a:solidFill>
              <a:srgbClr val="A64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37"/>
            <p:cNvSpPr/>
            <p:nvPr/>
          </p:nvSpPr>
          <p:spPr>
            <a:xfrm>
              <a:off x="4852282" y="4038810"/>
              <a:ext cx="106103" cy="46780"/>
            </a:xfrm>
            <a:custGeom>
              <a:avLst/>
              <a:gdLst/>
              <a:ahLst/>
              <a:cxnLst/>
              <a:rect l="l" t="t" r="r" b="b"/>
              <a:pathLst>
                <a:path w="2107" h="929" extrusionOk="0">
                  <a:moveTo>
                    <a:pt x="2006" y="1"/>
                  </a:moveTo>
                  <a:cubicBezTo>
                    <a:pt x="1680" y="101"/>
                    <a:pt x="1254" y="302"/>
                    <a:pt x="953" y="402"/>
                  </a:cubicBezTo>
                  <a:cubicBezTo>
                    <a:pt x="627" y="527"/>
                    <a:pt x="327" y="627"/>
                    <a:pt x="1" y="928"/>
                  </a:cubicBezTo>
                  <a:cubicBezTo>
                    <a:pt x="427" y="928"/>
                    <a:pt x="853" y="728"/>
                    <a:pt x="1154" y="627"/>
                  </a:cubicBezTo>
                  <a:cubicBezTo>
                    <a:pt x="1480" y="527"/>
                    <a:pt x="1780" y="402"/>
                    <a:pt x="2106" y="101"/>
                  </a:cubicBezTo>
                  <a:lnTo>
                    <a:pt x="2006" y="1"/>
                  </a:lnTo>
                  <a:close/>
                </a:path>
              </a:pathLst>
            </a:custGeom>
            <a:solidFill>
              <a:srgbClr val="A64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37"/>
            <p:cNvSpPr/>
            <p:nvPr/>
          </p:nvSpPr>
          <p:spPr>
            <a:xfrm>
              <a:off x="4921724" y="4048931"/>
              <a:ext cx="68184" cy="38018"/>
            </a:xfrm>
            <a:custGeom>
              <a:avLst/>
              <a:gdLst/>
              <a:ahLst/>
              <a:cxnLst/>
              <a:rect l="l" t="t" r="r" b="b"/>
              <a:pathLst>
                <a:path w="1354" h="755" extrusionOk="0">
                  <a:moveTo>
                    <a:pt x="1354" y="0"/>
                  </a:moveTo>
                  <a:cubicBezTo>
                    <a:pt x="1128" y="0"/>
                    <a:pt x="928" y="201"/>
                    <a:pt x="627" y="326"/>
                  </a:cubicBezTo>
                  <a:cubicBezTo>
                    <a:pt x="401" y="527"/>
                    <a:pt x="101" y="527"/>
                    <a:pt x="0" y="727"/>
                  </a:cubicBezTo>
                  <a:cubicBezTo>
                    <a:pt x="39" y="746"/>
                    <a:pt x="81" y="755"/>
                    <a:pt x="125" y="755"/>
                  </a:cubicBezTo>
                  <a:cubicBezTo>
                    <a:pt x="313" y="755"/>
                    <a:pt x="545" y="608"/>
                    <a:pt x="727" y="527"/>
                  </a:cubicBezTo>
                  <a:cubicBezTo>
                    <a:pt x="928" y="426"/>
                    <a:pt x="1253" y="326"/>
                    <a:pt x="1354" y="101"/>
                  </a:cubicBezTo>
                  <a:lnTo>
                    <a:pt x="1354" y="0"/>
                  </a:lnTo>
                  <a:close/>
                </a:path>
              </a:pathLst>
            </a:custGeom>
            <a:solidFill>
              <a:srgbClr val="A64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37"/>
            <p:cNvSpPr/>
            <p:nvPr/>
          </p:nvSpPr>
          <p:spPr>
            <a:xfrm>
              <a:off x="4994892" y="4062528"/>
              <a:ext cx="15208" cy="15056"/>
            </a:xfrm>
            <a:custGeom>
              <a:avLst/>
              <a:gdLst/>
              <a:ahLst/>
              <a:cxnLst/>
              <a:rect l="l" t="t" r="r" b="b"/>
              <a:pathLst>
                <a:path w="302" h="299" extrusionOk="0">
                  <a:moveTo>
                    <a:pt x="272" y="1"/>
                  </a:moveTo>
                  <a:cubicBezTo>
                    <a:pt x="257" y="1"/>
                    <a:pt x="235" y="14"/>
                    <a:pt x="201" y="56"/>
                  </a:cubicBezTo>
                  <a:lnTo>
                    <a:pt x="101" y="56"/>
                  </a:lnTo>
                  <a:lnTo>
                    <a:pt x="1" y="156"/>
                  </a:lnTo>
                  <a:cubicBezTo>
                    <a:pt x="1" y="227"/>
                    <a:pt x="1" y="298"/>
                    <a:pt x="36" y="298"/>
                  </a:cubicBezTo>
                  <a:cubicBezTo>
                    <a:pt x="51" y="298"/>
                    <a:pt x="72" y="286"/>
                    <a:pt x="101" y="257"/>
                  </a:cubicBezTo>
                  <a:lnTo>
                    <a:pt x="302" y="257"/>
                  </a:lnTo>
                  <a:lnTo>
                    <a:pt x="302" y="56"/>
                  </a:lnTo>
                  <a:cubicBezTo>
                    <a:pt x="302" y="56"/>
                    <a:pt x="302" y="1"/>
                    <a:pt x="272" y="1"/>
                  </a:cubicBezTo>
                  <a:close/>
                </a:path>
              </a:pathLst>
            </a:custGeom>
            <a:solidFill>
              <a:srgbClr val="A64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37"/>
            <p:cNvSpPr/>
            <p:nvPr/>
          </p:nvSpPr>
          <p:spPr>
            <a:xfrm>
              <a:off x="5010050" y="4073203"/>
              <a:ext cx="6345" cy="7301"/>
            </a:xfrm>
            <a:custGeom>
              <a:avLst/>
              <a:gdLst/>
              <a:ahLst/>
              <a:cxnLst/>
              <a:rect l="l" t="t" r="r" b="b"/>
              <a:pathLst>
                <a:path w="126" h="145" extrusionOk="0">
                  <a:moveTo>
                    <a:pt x="94" y="0"/>
                  </a:moveTo>
                  <a:cubicBezTo>
                    <a:pt x="56" y="0"/>
                    <a:pt x="1" y="45"/>
                    <a:pt x="1" y="45"/>
                  </a:cubicBezTo>
                  <a:cubicBezTo>
                    <a:pt x="1" y="145"/>
                    <a:pt x="126" y="145"/>
                    <a:pt x="126" y="145"/>
                  </a:cubicBezTo>
                  <a:lnTo>
                    <a:pt x="126" y="45"/>
                  </a:lnTo>
                  <a:cubicBezTo>
                    <a:pt x="126" y="11"/>
                    <a:pt x="112" y="0"/>
                    <a:pt x="94" y="0"/>
                  </a:cubicBezTo>
                  <a:close/>
                </a:path>
              </a:pathLst>
            </a:custGeom>
            <a:solidFill>
              <a:srgbClr val="A64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9" name="Google Shape;5709;p37"/>
          <p:cNvGrpSpPr/>
          <p:nvPr/>
        </p:nvGrpSpPr>
        <p:grpSpPr>
          <a:xfrm>
            <a:off x="7844223" y="952465"/>
            <a:ext cx="597346" cy="677510"/>
            <a:chOff x="7844223" y="952465"/>
            <a:chExt cx="597346" cy="677510"/>
          </a:xfrm>
        </p:grpSpPr>
        <p:sp>
          <p:nvSpPr>
            <p:cNvPr id="5710" name="Google Shape;5710;p37"/>
            <p:cNvSpPr/>
            <p:nvPr/>
          </p:nvSpPr>
          <p:spPr>
            <a:xfrm rot="8772017" flipH="1">
              <a:off x="7871567" y="1238099"/>
              <a:ext cx="542658" cy="263179"/>
            </a:xfrm>
            <a:custGeom>
              <a:avLst/>
              <a:gdLst/>
              <a:ahLst/>
              <a:cxnLst/>
              <a:rect l="l" t="t" r="r" b="b"/>
              <a:pathLst>
                <a:path w="21706" h="10527" extrusionOk="0">
                  <a:moveTo>
                    <a:pt x="840" y="1"/>
                  </a:moveTo>
                  <a:cubicBezTo>
                    <a:pt x="721" y="1"/>
                    <a:pt x="615" y="26"/>
                    <a:pt x="502" y="76"/>
                  </a:cubicBezTo>
                  <a:lnTo>
                    <a:pt x="201" y="76"/>
                  </a:lnTo>
                  <a:cubicBezTo>
                    <a:pt x="101" y="76"/>
                    <a:pt x="101" y="76"/>
                    <a:pt x="1" y="201"/>
                  </a:cubicBezTo>
                  <a:cubicBezTo>
                    <a:pt x="1" y="301"/>
                    <a:pt x="101" y="402"/>
                    <a:pt x="201" y="502"/>
                  </a:cubicBezTo>
                  <a:lnTo>
                    <a:pt x="502" y="502"/>
                  </a:lnTo>
                  <a:cubicBezTo>
                    <a:pt x="627" y="502"/>
                    <a:pt x="928" y="602"/>
                    <a:pt x="1254" y="602"/>
                  </a:cubicBezTo>
                  <a:cubicBezTo>
                    <a:pt x="1555" y="702"/>
                    <a:pt x="1881" y="828"/>
                    <a:pt x="2382" y="928"/>
                  </a:cubicBezTo>
                  <a:cubicBezTo>
                    <a:pt x="2808" y="1028"/>
                    <a:pt x="3234" y="1128"/>
                    <a:pt x="3860" y="1229"/>
                  </a:cubicBezTo>
                  <a:cubicBezTo>
                    <a:pt x="4061" y="1329"/>
                    <a:pt x="4387" y="1329"/>
                    <a:pt x="4688" y="1454"/>
                  </a:cubicBezTo>
                  <a:cubicBezTo>
                    <a:pt x="4888" y="1554"/>
                    <a:pt x="5214" y="1554"/>
                    <a:pt x="5515" y="1655"/>
                  </a:cubicBezTo>
                  <a:cubicBezTo>
                    <a:pt x="6141" y="1855"/>
                    <a:pt x="6768" y="1955"/>
                    <a:pt x="7520" y="2281"/>
                  </a:cubicBezTo>
                  <a:cubicBezTo>
                    <a:pt x="8146" y="2482"/>
                    <a:pt x="8773" y="2707"/>
                    <a:pt x="9500" y="3008"/>
                  </a:cubicBezTo>
                  <a:cubicBezTo>
                    <a:pt x="10126" y="3209"/>
                    <a:pt x="10853" y="3635"/>
                    <a:pt x="11480" y="3835"/>
                  </a:cubicBezTo>
                  <a:cubicBezTo>
                    <a:pt x="12206" y="4261"/>
                    <a:pt x="12833" y="4587"/>
                    <a:pt x="13460" y="4888"/>
                  </a:cubicBezTo>
                  <a:cubicBezTo>
                    <a:pt x="14186" y="5214"/>
                    <a:pt x="14713" y="5615"/>
                    <a:pt x="15339" y="5940"/>
                  </a:cubicBezTo>
                  <a:cubicBezTo>
                    <a:pt x="15966" y="6341"/>
                    <a:pt x="16492" y="6767"/>
                    <a:pt x="17018" y="7093"/>
                  </a:cubicBezTo>
                  <a:cubicBezTo>
                    <a:pt x="17219" y="7294"/>
                    <a:pt x="17545" y="7494"/>
                    <a:pt x="17745" y="7720"/>
                  </a:cubicBezTo>
                  <a:cubicBezTo>
                    <a:pt x="17946" y="7920"/>
                    <a:pt x="18171" y="8021"/>
                    <a:pt x="18372" y="8221"/>
                  </a:cubicBezTo>
                  <a:cubicBezTo>
                    <a:pt x="18898" y="8547"/>
                    <a:pt x="19299" y="8848"/>
                    <a:pt x="19625" y="9174"/>
                  </a:cubicBezTo>
                  <a:cubicBezTo>
                    <a:pt x="19926" y="9474"/>
                    <a:pt x="20252" y="9700"/>
                    <a:pt x="20552" y="9900"/>
                  </a:cubicBezTo>
                  <a:cubicBezTo>
                    <a:pt x="21079" y="10326"/>
                    <a:pt x="21404" y="10527"/>
                    <a:pt x="21404" y="10527"/>
                  </a:cubicBezTo>
                  <a:lnTo>
                    <a:pt x="21605" y="10527"/>
                  </a:lnTo>
                  <a:cubicBezTo>
                    <a:pt x="21705" y="10427"/>
                    <a:pt x="21705" y="10326"/>
                    <a:pt x="21605" y="10226"/>
                  </a:cubicBezTo>
                  <a:cubicBezTo>
                    <a:pt x="21605" y="10226"/>
                    <a:pt x="21404" y="9900"/>
                    <a:pt x="20878" y="9474"/>
                  </a:cubicBezTo>
                  <a:lnTo>
                    <a:pt x="20051" y="8647"/>
                  </a:lnTo>
                  <a:cubicBezTo>
                    <a:pt x="19625" y="8346"/>
                    <a:pt x="19199" y="8021"/>
                    <a:pt x="18798" y="7720"/>
                  </a:cubicBezTo>
                  <a:cubicBezTo>
                    <a:pt x="18372" y="7394"/>
                    <a:pt x="17846" y="6968"/>
                    <a:pt x="17319" y="6667"/>
                  </a:cubicBezTo>
                  <a:cubicBezTo>
                    <a:pt x="16793" y="6341"/>
                    <a:pt x="16166" y="5940"/>
                    <a:pt x="15540" y="5615"/>
                  </a:cubicBezTo>
                  <a:cubicBezTo>
                    <a:pt x="15038" y="5214"/>
                    <a:pt x="14412" y="4788"/>
                    <a:pt x="13785" y="4462"/>
                  </a:cubicBezTo>
                  <a:cubicBezTo>
                    <a:pt x="13159" y="4061"/>
                    <a:pt x="12407" y="3635"/>
                    <a:pt x="11780" y="3334"/>
                  </a:cubicBezTo>
                  <a:cubicBezTo>
                    <a:pt x="11480" y="3108"/>
                    <a:pt x="11053" y="3008"/>
                    <a:pt x="10753" y="2808"/>
                  </a:cubicBezTo>
                  <a:cubicBezTo>
                    <a:pt x="10427" y="2707"/>
                    <a:pt x="10126" y="2482"/>
                    <a:pt x="9700" y="2381"/>
                  </a:cubicBezTo>
                  <a:cubicBezTo>
                    <a:pt x="9074" y="2081"/>
                    <a:pt x="8347" y="1755"/>
                    <a:pt x="7720" y="1554"/>
                  </a:cubicBezTo>
                  <a:cubicBezTo>
                    <a:pt x="7094" y="1329"/>
                    <a:pt x="6367" y="1128"/>
                    <a:pt x="5740" y="928"/>
                  </a:cubicBezTo>
                  <a:cubicBezTo>
                    <a:pt x="5114" y="702"/>
                    <a:pt x="4587" y="502"/>
                    <a:pt x="3961" y="402"/>
                  </a:cubicBezTo>
                  <a:cubicBezTo>
                    <a:pt x="3434" y="301"/>
                    <a:pt x="2908" y="201"/>
                    <a:pt x="2507" y="201"/>
                  </a:cubicBezTo>
                  <a:cubicBezTo>
                    <a:pt x="1981" y="76"/>
                    <a:pt x="1555" y="76"/>
                    <a:pt x="1254" y="76"/>
                  </a:cubicBezTo>
                  <a:cubicBezTo>
                    <a:pt x="1091" y="26"/>
                    <a:pt x="959" y="1"/>
                    <a:pt x="84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37"/>
            <p:cNvSpPr/>
            <p:nvPr/>
          </p:nvSpPr>
          <p:spPr>
            <a:xfrm rot="8772017" flipH="1">
              <a:off x="8221985" y="981517"/>
              <a:ext cx="147327" cy="141127"/>
            </a:xfrm>
            <a:custGeom>
              <a:avLst/>
              <a:gdLst/>
              <a:ahLst/>
              <a:cxnLst/>
              <a:rect l="l" t="t" r="r" b="b"/>
              <a:pathLst>
                <a:path w="5893" h="5645" extrusionOk="0">
                  <a:moveTo>
                    <a:pt x="627" y="1"/>
                  </a:moveTo>
                  <a:lnTo>
                    <a:pt x="627" y="1"/>
                  </a:lnTo>
                  <a:cubicBezTo>
                    <a:pt x="0" y="828"/>
                    <a:pt x="2506" y="5214"/>
                    <a:pt x="4587" y="5640"/>
                  </a:cubicBezTo>
                  <a:cubicBezTo>
                    <a:pt x="4605" y="5643"/>
                    <a:pt x="4624" y="5644"/>
                    <a:pt x="4644" y="5644"/>
                  </a:cubicBezTo>
                  <a:cubicBezTo>
                    <a:pt x="5255" y="5644"/>
                    <a:pt x="5893" y="4104"/>
                    <a:pt x="4386" y="2281"/>
                  </a:cubicBezTo>
                  <a:cubicBezTo>
                    <a:pt x="2607" y="301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37"/>
            <p:cNvSpPr/>
            <p:nvPr/>
          </p:nvSpPr>
          <p:spPr>
            <a:xfrm rot="8772017" flipH="1">
              <a:off x="8177086" y="1108946"/>
              <a:ext cx="68326" cy="125327"/>
            </a:xfrm>
            <a:custGeom>
              <a:avLst/>
              <a:gdLst/>
              <a:ahLst/>
              <a:cxnLst/>
              <a:rect l="l" t="t" r="r" b="b"/>
              <a:pathLst>
                <a:path w="2733" h="5013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0" y="1253"/>
                    <a:pt x="126" y="4912"/>
                    <a:pt x="1680" y="5013"/>
                  </a:cubicBezTo>
                  <a:cubicBezTo>
                    <a:pt x="2306" y="5013"/>
                    <a:pt x="2732" y="3760"/>
                    <a:pt x="2507" y="2707"/>
                  </a:cubicBezTo>
                  <a:cubicBezTo>
                    <a:pt x="2206" y="1354"/>
                    <a:pt x="1379" y="0"/>
                    <a:pt x="1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37"/>
            <p:cNvSpPr/>
            <p:nvPr/>
          </p:nvSpPr>
          <p:spPr>
            <a:xfrm rot="8772017" flipH="1">
              <a:off x="8130347" y="1227404"/>
              <a:ext cx="72301" cy="130552"/>
            </a:xfrm>
            <a:custGeom>
              <a:avLst/>
              <a:gdLst/>
              <a:ahLst/>
              <a:cxnLst/>
              <a:rect l="l" t="t" r="r" b="b"/>
              <a:pathLst>
                <a:path w="2892" h="5222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1" y="1654"/>
                    <a:pt x="201" y="5213"/>
                    <a:pt x="1755" y="5213"/>
                  </a:cubicBezTo>
                  <a:cubicBezTo>
                    <a:pt x="1796" y="5219"/>
                    <a:pt x="1836" y="5222"/>
                    <a:pt x="1876" y="5222"/>
                  </a:cubicBezTo>
                  <a:cubicBezTo>
                    <a:pt x="2549" y="5222"/>
                    <a:pt x="2891" y="4418"/>
                    <a:pt x="2607" y="3233"/>
                  </a:cubicBezTo>
                  <a:cubicBezTo>
                    <a:pt x="2382" y="1554"/>
                    <a:pt x="1129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37"/>
            <p:cNvSpPr/>
            <p:nvPr/>
          </p:nvSpPr>
          <p:spPr>
            <a:xfrm rot="8772017" flipH="1">
              <a:off x="8061409" y="1340078"/>
              <a:ext cx="80476" cy="127927"/>
            </a:xfrm>
            <a:custGeom>
              <a:avLst/>
              <a:gdLst/>
              <a:ahLst/>
              <a:cxnLst/>
              <a:rect l="l" t="t" r="r" b="b"/>
              <a:pathLst>
                <a:path w="3219" h="511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0" y="1749"/>
                    <a:pt x="687" y="5117"/>
                    <a:pt x="2208" y="5117"/>
                  </a:cubicBezTo>
                  <a:cubicBezTo>
                    <a:pt x="2236" y="5117"/>
                    <a:pt x="2263" y="5116"/>
                    <a:pt x="2291" y="5114"/>
                  </a:cubicBezTo>
                  <a:cubicBezTo>
                    <a:pt x="2918" y="5013"/>
                    <a:pt x="3219" y="4086"/>
                    <a:pt x="2793" y="2933"/>
                  </a:cubicBezTo>
                  <a:cubicBezTo>
                    <a:pt x="2291" y="1354"/>
                    <a:pt x="81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37"/>
            <p:cNvSpPr/>
            <p:nvPr/>
          </p:nvSpPr>
          <p:spPr>
            <a:xfrm rot="8772017" flipH="1">
              <a:off x="8143916" y="1421003"/>
              <a:ext cx="136002" cy="57376"/>
            </a:xfrm>
            <a:custGeom>
              <a:avLst/>
              <a:gdLst/>
              <a:ahLst/>
              <a:cxnLst/>
              <a:rect l="l" t="t" r="r" b="b"/>
              <a:pathLst>
                <a:path w="5440" h="2295" extrusionOk="0">
                  <a:moveTo>
                    <a:pt x="3753" y="0"/>
                  </a:moveTo>
                  <a:cubicBezTo>
                    <a:pt x="2516" y="0"/>
                    <a:pt x="814" y="708"/>
                    <a:pt x="0" y="1734"/>
                  </a:cubicBezTo>
                  <a:cubicBezTo>
                    <a:pt x="0" y="1734"/>
                    <a:pt x="1375" y="2295"/>
                    <a:pt x="2847" y="2295"/>
                  </a:cubicBezTo>
                  <a:cubicBezTo>
                    <a:pt x="3051" y="2295"/>
                    <a:pt x="3256" y="2284"/>
                    <a:pt x="3459" y="2260"/>
                  </a:cubicBezTo>
                  <a:cubicBezTo>
                    <a:pt x="4712" y="2034"/>
                    <a:pt x="5439" y="1408"/>
                    <a:pt x="5138" y="681"/>
                  </a:cubicBezTo>
                  <a:cubicBezTo>
                    <a:pt x="4954" y="207"/>
                    <a:pt x="4421" y="0"/>
                    <a:pt x="3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37"/>
            <p:cNvSpPr/>
            <p:nvPr/>
          </p:nvSpPr>
          <p:spPr>
            <a:xfrm rot="8772017" flipH="1">
              <a:off x="8211417" y="1292165"/>
              <a:ext cx="135352" cy="55101"/>
            </a:xfrm>
            <a:custGeom>
              <a:avLst/>
              <a:gdLst/>
              <a:ahLst/>
              <a:cxnLst/>
              <a:rect l="l" t="t" r="r" b="b"/>
              <a:pathLst>
                <a:path w="5414" h="2204" extrusionOk="0">
                  <a:moveTo>
                    <a:pt x="3443" y="0"/>
                  </a:moveTo>
                  <a:cubicBezTo>
                    <a:pt x="2254" y="0"/>
                    <a:pt x="781" y="530"/>
                    <a:pt x="0" y="1369"/>
                  </a:cubicBezTo>
                  <a:cubicBezTo>
                    <a:pt x="0" y="1369"/>
                    <a:pt x="1579" y="2204"/>
                    <a:pt x="3090" y="2204"/>
                  </a:cubicBezTo>
                  <a:cubicBezTo>
                    <a:pt x="3171" y="2204"/>
                    <a:pt x="3253" y="2201"/>
                    <a:pt x="3334" y="2196"/>
                  </a:cubicBezTo>
                  <a:cubicBezTo>
                    <a:pt x="4687" y="2196"/>
                    <a:pt x="5414" y="1569"/>
                    <a:pt x="5213" y="943"/>
                  </a:cubicBezTo>
                  <a:cubicBezTo>
                    <a:pt x="5033" y="285"/>
                    <a:pt x="4314" y="0"/>
                    <a:pt x="3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37"/>
            <p:cNvSpPr/>
            <p:nvPr/>
          </p:nvSpPr>
          <p:spPr>
            <a:xfrm rot="8772017" flipH="1">
              <a:off x="8255142" y="1159674"/>
              <a:ext cx="132852" cy="57251"/>
            </a:xfrm>
            <a:custGeom>
              <a:avLst/>
              <a:gdLst/>
              <a:ahLst/>
              <a:cxnLst/>
              <a:rect l="l" t="t" r="r" b="b"/>
              <a:pathLst>
                <a:path w="5314" h="2290" extrusionOk="0">
                  <a:moveTo>
                    <a:pt x="2731" y="0"/>
                  </a:moveTo>
                  <a:cubicBezTo>
                    <a:pt x="1675" y="0"/>
                    <a:pt x="569" y="296"/>
                    <a:pt x="0" y="921"/>
                  </a:cubicBezTo>
                  <a:cubicBezTo>
                    <a:pt x="0" y="921"/>
                    <a:pt x="1755" y="1949"/>
                    <a:pt x="3008" y="2275"/>
                  </a:cubicBezTo>
                  <a:cubicBezTo>
                    <a:pt x="3110" y="2284"/>
                    <a:pt x="3215" y="2289"/>
                    <a:pt x="3319" y="2289"/>
                  </a:cubicBezTo>
                  <a:cubicBezTo>
                    <a:pt x="4292" y="2289"/>
                    <a:pt x="5314" y="1878"/>
                    <a:pt x="5314" y="1222"/>
                  </a:cubicBezTo>
                  <a:cubicBezTo>
                    <a:pt x="5204" y="428"/>
                    <a:pt x="400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8" name="Google Shape;5718;p37"/>
          <p:cNvGrpSpPr/>
          <p:nvPr/>
        </p:nvGrpSpPr>
        <p:grpSpPr>
          <a:xfrm>
            <a:off x="924248" y="1512502"/>
            <a:ext cx="3294707" cy="2692640"/>
            <a:chOff x="924248" y="1512502"/>
            <a:chExt cx="3294707" cy="2692640"/>
          </a:xfrm>
        </p:grpSpPr>
        <p:grpSp>
          <p:nvGrpSpPr>
            <p:cNvPr id="5719" name="Google Shape;5719;p37"/>
            <p:cNvGrpSpPr/>
            <p:nvPr/>
          </p:nvGrpSpPr>
          <p:grpSpPr>
            <a:xfrm>
              <a:off x="1033129" y="1512502"/>
              <a:ext cx="3185826" cy="2692640"/>
              <a:chOff x="1033129" y="1512502"/>
              <a:chExt cx="3185826" cy="2692640"/>
            </a:xfrm>
          </p:grpSpPr>
          <p:grpSp>
            <p:nvGrpSpPr>
              <p:cNvPr id="5720" name="Google Shape;5720;p37"/>
              <p:cNvGrpSpPr/>
              <p:nvPr/>
            </p:nvGrpSpPr>
            <p:grpSpPr>
              <a:xfrm>
                <a:off x="1033129" y="1512502"/>
                <a:ext cx="3185826" cy="2664502"/>
                <a:chOff x="1109267" y="1569575"/>
                <a:chExt cx="3091234" cy="2585390"/>
              </a:xfrm>
            </p:grpSpPr>
            <p:sp>
              <p:nvSpPr>
                <p:cNvPr id="5721" name="Google Shape;5721;p37"/>
                <p:cNvSpPr/>
                <p:nvPr/>
              </p:nvSpPr>
              <p:spPr>
                <a:xfrm>
                  <a:off x="2164886" y="1569575"/>
                  <a:ext cx="840487" cy="299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2" h="7257" extrusionOk="0">
                      <a:moveTo>
                        <a:pt x="11706" y="1"/>
                      </a:moveTo>
                      <a:cubicBezTo>
                        <a:pt x="10768" y="1"/>
                        <a:pt x="9703" y="102"/>
                        <a:pt x="8447" y="366"/>
                      </a:cubicBezTo>
                      <a:cubicBezTo>
                        <a:pt x="1780" y="1820"/>
                        <a:pt x="1" y="5579"/>
                        <a:pt x="1" y="5579"/>
                      </a:cubicBezTo>
                      <a:cubicBezTo>
                        <a:pt x="1" y="5579"/>
                        <a:pt x="3494" y="7256"/>
                        <a:pt x="8599" y="7256"/>
                      </a:cubicBezTo>
                      <a:cubicBezTo>
                        <a:pt x="9610" y="7256"/>
                        <a:pt x="10683" y="7190"/>
                        <a:pt x="11805" y="7033"/>
                      </a:cubicBezTo>
                      <a:cubicBezTo>
                        <a:pt x="19951" y="5905"/>
                        <a:pt x="20352" y="1093"/>
                        <a:pt x="20352" y="1093"/>
                      </a:cubicBezTo>
                      <a:lnTo>
                        <a:pt x="20352" y="1093"/>
                      </a:lnTo>
                      <a:cubicBezTo>
                        <a:pt x="19995" y="1129"/>
                        <a:pt x="19657" y="1144"/>
                        <a:pt x="19333" y="1144"/>
                      </a:cubicBezTo>
                      <a:cubicBezTo>
                        <a:pt x="16581" y="1144"/>
                        <a:pt x="14854" y="1"/>
                        <a:pt x="117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2" name="Google Shape;5722;p37"/>
                <p:cNvSpPr/>
                <p:nvPr/>
              </p:nvSpPr>
              <p:spPr>
                <a:xfrm>
                  <a:off x="1892692" y="1621156"/>
                  <a:ext cx="1100248" cy="399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42" h="9669" extrusionOk="0">
                      <a:moveTo>
                        <a:pt x="26612" y="0"/>
                      </a:moveTo>
                      <a:cubicBezTo>
                        <a:pt x="26597" y="0"/>
                        <a:pt x="26575" y="11"/>
                        <a:pt x="26542" y="45"/>
                      </a:cubicBezTo>
                      <a:lnTo>
                        <a:pt x="26216" y="45"/>
                      </a:lnTo>
                      <a:cubicBezTo>
                        <a:pt x="26116" y="145"/>
                        <a:pt x="26015" y="145"/>
                        <a:pt x="25915" y="145"/>
                      </a:cubicBezTo>
                      <a:cubicBezTo>
                        <a:pt x="25690" y="145"/>
                        <a:pt x="25589" y="270"/>
                        <a:pt x="25389" y="270"/>
                      </a:cubicBezTo>
                      <a:cubicBezTo>
                        <a:pt x="25163" y="270"/>
                        <a:pt x="24963" y="370"/>
                        <a:pt x="24762" y="370"/>
                      </a:cubicBezTo>
                      <a:lnTo>
                        <a:pt x="23910" y="370"/>
                      </a:lnTo>
                      <a:cubicBezTo>
                        <a:pt x="23409" y="471"/>
                        <a:pt x="22782" y="471"/>
                        <a:pt x="22156" y="471"/>
                      </a:cubicBezTo>
                      <a:cubicBezTo>
                        <a:pt x="20677" y="471"/>
                        <a:pt x="19123" y="471"/>
                        <a:pt x="17444" y="671"/>
                      </a:cubicBezTo>
                      <a:cubicBezTo>
                        <a:pt x="16617" y="671"/>
                        <a:pt x="15664" y="771"/>
                        <a:pt x="14837" y="997"/>
                      </a:cubicBezTo>
                      <a:cubicBezTo>
                        <a:pt x="14311" y="1097"/>
                        <a:pt x="13885" y="1198"/>
                        <a:pt x="13484" y="1198"/>
                      </a:cubicBezTo>
                      <a:cubicBezTo>
                        <a:pt x="12958" y="1298"/>
                        <a:pt x="12532" y="1398"/>
                        <a:pt x="12131" y="1624"/>
                      </a:cubicBezTo>
                      <a:cubicBezTo>
                        <a:pt x="11705" y="1724"/>
                        <a:pt x="11178" y="1824"/>
                        <a:pt x="10752" y="2025"/>
                      </a:cubicBezTo>
                      <a:cubicBezTo>
                        <a:pt x="10351" y="2150"/>
                        <a:pt x="9925" y="2350"/>
                        <a:pt x="9499" y="2551"/>
                      </a:cubicBezTo>
                      <a:cubicBezTo>
                        <a:pt x="9098" y="2651"/>
                        <a:pt x="8672" y="2877"/>
                        <a:pt x="8246" y="3077"/>
                      </a:cubicBezTo>
                      <a:cubicBezTo>
                        <a:pt x="7845" y="3278"/>
                        <a:pt x="7519" y="3503"/>
                        <a:pt x="7118" y="3704"/>
                      </a:cubicBezTo>
                      <a:cubicBezTo>
                        <a:pt x="6692" y="3904"/>
                        <a:pt x="6366" y="4130"/>
                        <a:pt x="5965" y="4330"/>
                      </a:cubicBezTo>
                      <a:cubicBezTo>
                        <a:pt x="5639" y="4531"/>
                        <a:pt x="5339" y="4756"/>
                        <a:pt x="5013" y="4957"/>
                      </a:cubicBezTo>
                      <a:cubicBezTo>
                        <a:pt x="4286" y="5383"/>
                        <a:pt x="3659" y="5784"/>
                        <a:pt x="3133" y="6310"/>
                      </a:cubicBezTo>
                      <a:cubicBezTo>
                        <a:pt x="2607" y="6736"/>
                        <a:pt x="2206" y="7163"/>
                        <a:pt x="1780" y="7564"/>
                      </a:cubicBezTo>
                      <a:cubicBezTo>
                        <a:pt x="1354" y="7889"/>
                        <a:pt x="1053" y="8290"/>
                        <a:pt x="727" y="8616"/>
                      </a:cubicBezTo>
                      <a:cubicBezTo>
                        <a:pt x="326" y="9243"/>
                        <a:pt x="0" y="9543"/>
                        <a:pt x="0" y="9543"/>
                      </a:cubicBezTo>
                      <a:lnTo>
                        <a:pt x="0" y="9669"/>
                      </a:lnTo>
                      <a:lnTo>
                        <a:pt x="226" y="9669"/>
                      </a:lnTo>
                      <a:cubicBezTo>
                        <a:pt x="226" y="9669"/>
                        <a:pt x="426" y="9343"/>
                        <a:pt x="1053" y="8817"/>
                      </a:cubicBezTo>
                      <a:cubicBezTo>
                        <a:pt x="1253" y="8516"/>
                        <a:pt x="1679" y="8190"/>
                        <a:pt x="2105" y="7889"/>
                      </a:cubicBezTo>
                      <a:cubicBezTo>
                        <a:pt x="2306" y="7664"/>
                        <a:pt x="2506" y="7463"/>
                        <a:pt x="2732" y="7263"/>
                      </a:cubicBezTo>
                      <a:cubicBezTo>
                        <a:pt x="3033" y="7037"/>
                        <a:pt x="3233" y="6937"/>
                        <a:pt x="3559" y="6736"/>
                      </a:cubicBezTo>
                      <a:cubicBezTo>
                        <a:pt x="4085" y="6310"/>
                        <a:pt x="4712" y="5909"/>
                        <a:pt x="5339" y="5483"/>
                      </a:cubicBezTo>
                      <a:cubicBezTo>
                        <a:pt x="5639" y="5283"/>
                        <a:pt x="5965" y="5157"/>
                        <a:pt x="6366" y="4957"/>
                      </a:cubicBezTo>
                      <a:cubicBezTo>
                        <a:pt x="6692" y="4756"/>
                        <a:pt x="7118" y="4531"/>
                        <a:pt x="7419" y="4330"/>
                      </a:cubicBezTo>
                      <a:cubicBezTo>
                        <a:pt x="7845" y="4130"/>
                        <a:pt x="8246" y="4030"/>
                        <a:pt x="8572" y="3804"/>
                      </a:cubicBezTo>
                      <a:cubicBezTo>
                        <a:pt x="8998" y="3604"/>
                        <a:pt x="9399" y="3403"/>
                        <a:pt x="9825" y="3278"/>
                      </a:cubicBezTo>
                      <a:cubicBezTo>
                        <a:pt x="10251" y="3077"/>
                        <a:pt x="10652" y="2977"/>
                        <a:pt x="11078" y="2777"/>
                      </a:cubicBezTo>
                      <a:cubicBezTo>
                        <a:pt x="11504" y="2651"/>
                        <a:pt x="11905" y="2551"/>
                        <a:pt x="12331" y="2350"/>
                      </a:cubicBezTo>
                      <a:cubicBezTo>
                        <a:pt x="12757" y="2250"/>
                        <a:pt x="13158" y="2150"/>
                        <a:pt x="13584" y="2025"/>
                      </a:cubicBezTo>
                      <a:cubicBezTo>
                        <a:pt x="14111" y="1924"/>
                        <a:pt x="14512" y="1824"/>
                        <a:pt x="14938" y="1724"/>
                      </a:cubicBezTo>
                      <a:cubicBezTo>
                        <a:pt x="15364" y="1724"/>
                        <a:pt x="15765" y="1624"/>
                        <a:pt x="16191" y="1523"/>
                      </a:cubicBezTo>
                      <a:cubicBezTo>
                        <a:pt x="16617" y="1523"/>
                        <a:pt x="17018" y="1398"/>
                        <a:pt x="17444" y="1398"/>
                      </a:cubicBezTo>
                      <a:cubicBezTo>
                        <a:pt x="19223" y="1198"/>
                        <a:pt x="20777" y="1097"/>
                        <a:pt x="22156" y="997"/>
                      </a:cubicBezTo>
                      <a:cubicBezTo>
                        <a:pt x="22782" y="997"/>
                        <a:pt x="23409" y="897"/>
                        <a:pt x="24035" y="771"/>
                      </a:cubicBezTo>
                      <a:cubicBezTo>
                        <a:pt x="24236" y="771"/>
                        <a:pt x="24537" y="671"/>
                        <a:pt x="24762" y="671"/>
                      </a:cubicBezTo>
                      <a:cubicBezTo>
                        <a:pt x="24963" y="671"/>
                        <a:pt x="25163" y="571"/>
                        <a:pt x="25389" y="571"/>
                      </a:cubicBezTo>
                      <a:cubicBezTo>
                        <a:pt x="25589" y="471"/>
                        <a:pt x="25790" y="471"/>
                        <a:pt x="25915" y="370"/>
                      </a:cubicBezTo>
                      <a:cubicBezTo>
                        <a:pt x="26116" y="370"/>
                        <a:pt x="26216" y="270"/>
                        <a:pt x="26316" y="270"/>
                      </a:cubicBezTo>
                      <a:cubicBezTo>
                        <a:pt x="26542" y="145"/>
                        <a:pt x="26642" y="145"/>
                        <a:pt x="26642" y="145"/>
                      </a:cubicBezTo>
                      <a:lnTo>
                        <a:pt x="26642" y="45"/>
                      </a:lnTo>
                      <a:cubicBezTo>
                        <a:pt x="26642" y="45"/>
                        <a:pt x="26642" y="0"/>
                        <a:pt x="26612" y="0"/>
                      </a:cubicBezTo>
                      <a:close/>
                    </a:path>
                  </a:pathLst>
                </a:custGeom>
                <a:solidFill>
                  <a:srgbClr val="482E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3" name="Google Shape;5723;p37"/>
                <p:cNvSpPr/>
                <p:nvPr/>
              </p:nvSpPr>
              <p:spPr>
                <a:xfrm>
                  <a:off x="2320166" y="1618843"/>
                  <a:ext cx="141816" cy="111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4" h="2708" extrusionOk="0">
                      <a:moveTo>
                        <a:pt x="3434" y="0"/>
                      </a:moveTo>
                      <a:cubicBezTo>
                        <a:pt x="3434" y="0"/>
                        <a:pt x="3133" y="101"/>
                        <a:pt x="2807" y="326"/>
                      </a:cubicBezTo>
                      <a:cubicBezTo>
                        <a:pt x="2406" y="527"/>
                        <a:pt x="1980" y="827"/>
                        <a:pt x="1554" y="1153"/>
                      </a:cubicBezTo>
                      <a:cubicBezTo>
                        <a:pt x="1153" y="1454"/>
                        <a:pt x="727" y="1780"/>
                        <a:pt x="401" y="2081"/>
                      </a:cubicBezTo>
                      <a:cubicBezTo>
                        <a:pt x="100" y="2406"/>
                        <a:pt x="0" y="2607"/>
                        <a:pt x="0" y="2607"/>
                      </a:cubicBezTo>
                      <a:lnTo>
                        <a:pt x="0" y="2707"/>
                      </a:lnTo>
                      <a:cubicBezTo>
                        <a:pt x="0" y="2707"/>
                        <a:pt x="201" y="2507"/>
                        <a:pt x="526" y="2306"/>
                      </a:cubicBezTo>
                      <a:cubicBezTo>
                        <a:pt x="927" y="2081"/>
                        <a:pt x="1354" y="1780"/>
                        <a:pt x="1780" y="1454"/>
                      </a:cubicBezTo>
                      <a:cubicBezTo>
                        <a:pt x="2181" y="1153"/>
                        <a:pt x="2607" y="827"/>
                        <a:pt x="2907" y="527"/>
                      </a:cubicBezTo>
                      <a:cubicBezTo>
                        <a:pt x="3233" y="326"/>
                        <a:pt x="3434" y="101"/>
                        <a:pt x="3434" y="101"/>
                      </a:cubicBezTo>
                      <a:lnTo>
                        <a:pt x="3434" y="0"/>
                      </a:lnTo>
                      <a:close/>
                    </a:path>
                  </a:pathLst>
                </a:custGeom>
                <a:solidFill>
                  <a:srgbClr val="482E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4" name="Google Shape;5724;p37"/>
                <p:cNvSpPr/>
                <p:nvPr/>
              </p:nvSpPr>
              <p:spPr>
                <a:xfrm>
                  <a:off x="2362579" y="1709906"/>
                  <a:ext cx="328150" cy="81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6" h="1981" extrusionOk="0">
                      <a:moveTo>
                        <a:pt x="1" y="1"/>
                      </a:moveTo>
                      <a:lnTo>
                        <a:pt x="1" y="101"/>
                      </a:lnTo>
                      <a:cubicBezTo>
                        <a:pt x="1" y="101"/>
                        <a:pt x="226" y="101"/>
                        <a:pt x="427" y="201"/>
                      </a:cubicBezTo>
                      <a:cubicBezTo>
                        <a:pt x="627" y="201"/>
                        <a:pt x="953" y="201"/>
                        <a:pt x="1254" y="302"/>
                      </a:cubicBezTo>
                      <a:cubicBezTo>
                        <a:pt x="1479" y="302"/>
                        <a:pt x="1680" y="402"/>
                        <a:pt x="1880" y="402"/>
                      </a:cubicBezTo>
                      <a:cubicBezTo>
                        <a:pt x="2106" y="402"/>
                        <a:pt x="2306" y="502"/>
                        <a:pt x="2507" y="502"/>
                      </a:cubicBezTo>
                      <a:cubicBezTo>
                        <a:pt x="3033" y="628"/>
                        <a:pt x="3459" y="728"/>
                        <a:pt x="3986" y="928"/>
                      </a:cubicBezTo>
                      <a:cubicBezTo>
                        <a:pt x="4512" y="1029"/>
                        <a:pt x="4913" y="1129"/>
                        <a:pt x="5439" y="1254"/>
                      </a:cubicBezTo>
                      <a:cubicBezTo>
                        <a:pt x="5865" y="1354"/>
                        <a:pt x="6266" y="1555"/>
                        <a:pt x="6692" y="1655"/>
                      </a:cubicBezTo>
                      <a:cubicBezTo>
                        <a:pt x="7018" y="1755"/>
                        <a:pt x="7319" y="1755"/>
                        <a:pt x="7520" y="1881"/>
                      </a:cubicBezTo>
                      <a:cubicBezTo>
                        <a:pt x="7745" y="1881"/>
                        <a:pt x="7946" y="1981"/>
                        <a:pt x="7946" y="1981"/>
                      </a:cubicBezTo>
                      <a:lnTo>
                        <a:pt x="7946" y="1881"/>
                      </a:lnTo>
                      <a:cubicBezTo>
                        <a:pt x="7946" y="1881"/>
                        <a:pt x="7520" y="1655"/>
                        <a:pt x="6793" y="1354"/>
                      </a:cubicBezTo>
                      <a:cubicBezTo>
                        <a:pt x="6392" y="1254"/>
                        <a:pt x="5966" y="1029"/>
                        <a:pt x="5540" y="928"/>
                      </a:cubicBezTo>
                      <a:cubicBezTo>
                        <a:pt x="5139" y="728"/>
                        <a:pt x="4612" y="628"/>
                        <a:pt x="4086" y="502"/>
                      </a:cubicBezTo>
                      <a:cubicBezTo>
                        <a:pt x="3560" y="402"/>
                        <a:pt x="3134" y="302"/>
                        <a:pt x="2632" y="201"/>
                      </a:cubicBezTo>
                      <a:cubicBezTo>
                        <a:pt x="2206" y="101"/>
                        <a:pt x="1680" y="101"/>
                        <a:pt x="1379" y="1"/>
                      </a:cubicBezTo>
                      <a:close/>
                    </a:path>
                  </a:pathLst>
                </a:custGeom>
                <a:solidFill>
                  <a:srgbClr val="482E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5" name="Google Shape;5725;p37"/>
                <p:cNvSpPr/>
                <p:nvPr/>
              </p:nvSpPr>
              <p:spPr>
                <a:xfrm>
                  <a:off x="2527152" y="1597121"/>
                  <a:ext cx="129426" cy="77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4" h="1880" extrusionOk="0">
                      <a:moveTo>
                        <a:pt x="3134" y="0"/>
                      </a:moveTo>
                      <a:cubicBezTo>
                        <a:pt x="3133" y="0"/>
                        <a:pt x="2908" y="100"/>
                        <a:pt x="2607" y="226"/>
                      </a:cubicBezTo>
                      <a:cubicBezTo>
                        <a:pt x="2281" y="426"/>
                        <a:pt x="1981" y="727"/>
                        <a:pt x="1555" y="952"/>
                      </a:cubicBezTo>
                      <a:cubicBezTo>
                        <a:pt x="1154" y="1153"/>
                        <a:pt x="828" y="1353"/>
                        <a:pt x="527" y="1579"/>
                      </a:cubicBezTo>
                      <a:cubicBezTo>
                        <a:pt x="301" y="1679"/>
                        <a:pt x="201" y="1679"/>
                        <a:pt x="101" y="1780"/>
                      </a:cubicBezTo>
                      <a:lnTo>
                        <a:pt x="1" y="1780"/>
                      </a:lnTo>
                      <a:lnTo>
                        <a:pt x="1" y="1880"/>
                      </a:lnTo>
                      <a:lnTo>
                        <a:pt x="201" y="1880"/>
                      </a:lnTo>
                      <a:cubicBezTo>
                        <a:pt x="301" y="1880"/>
                        <a:pt x="402" y="1880"/>
                        <a:pt x="627" y="1780"/>
                      </a:cubicBezTo>
                      <a:cubicBezTo>
                        <a:pt x="828" y="1780"/>
                        <a:pt x="928" y="1679"/>
                        <a:pt x="1154" y="1579"/>
                      </a:cubicBezTo>
                      <a:cubicBezTo>
                        <a:pt x="1354" y="1479"/>
                        <a:pt x="1555" y="1353"/>
                        <a:pt x="1780" y="1253"/>
                      </a:cubicBezTo>
                      <a:cubicBezTo>
                        <a:pt x="2181" y="1053"/>
                        <a:pt x="2507" y="727"/>
                        <a:pt x="2808" y="426"/>
                      </a:cubicBezTo>
                      <a:cubicBezTo>
                        <a:pt x="3033" y="226"/>
                        <a:pt x="3133" y="0"/>
                        <a:pt x="3134" y="0"/>
                      </a:cubicBezTo>
                      <a:close/>
                    </a:path>
                  </a:pathLst>
                </a:custGeom>
                <a:solidFill>
                  <a:srgbClr val="482E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6" name="Google Shape;5726;p37"/>
                <p:cNvSpPr/>
                <p:nvPr/>
              </p:nvSpPr>
              <p:spPr>
                <a:xfrm>
                  <a:off x="2600662" y="1662330"/>
                  <a:ext cx="237048" cy="55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0" h="1354" extrusionOk="0">
                      <a:moveTo>
                        <a:pt x="0" y="0"/>
                      </a:moveTo>
                      <a:lnTo>
                        <a:pt x="0" y="100"/>
                      </a:lnTo>
                      <a:cubicBezTo>
                        <a:pt x="0" y="100"/>
                        <a:pt x="100" y="100"/>
                        <a:pt x="301" y="201"/>
                      </a:cubicBezTo>
                      <a:cubicBezTo>
                        <a:pt x="401" y="201"/>
                        <a:pt x="627" y="201"/>
                        <a:pt x="927" y="301"/>
                      </a:cubicBezTo>
                      <a:cubicBezTo>
                        <a:pt x="1454" y="401"/>
                        <a:pt x="2080" y="627"/>
                        <a:pt x="2807" y="827"/>
                      </a:cubicBezTo>
                      <a:cubicBezTo>
                        <a:pt x="3534" y="927"/>
                        <a:pt x="4261" y="1153"/>
                        <a:pt x="4787" y="1253"/>
                      </a:cubicBezTo>
                      <a:cubicBezTo>
                        <a:pt x="5313" y="1353"/>
                        <a:pt x="5639" y="1353"/>
                        <a:pt x="5639" y="1353"/>
                      </a:cubicBezTo>
                      <a:lnTo>
                        <a:pt x="5740" y="1353"/>
                      </a:lnTo>
                      <a:cubicBezTo>
                        <a:pt x="5740" y="1353"/>
                        <a:pt x="5313" y="1153"/>
                        <a:pt x="4787" y="927"/>
                      </a:cubicBezTo>
                      <a:cubicBezTo>
                        <a:pt x="4386" y="827"/>
                        <a:pt x="3634" y="526"/>
                        <a:pt x="2907" y="401"/>
                      </a:cubicBezTo>
                      <a:cubicBezTo>
                        <a:pt x="2181" y="201"/>
                        <a:pt x="1454" y="100"/>
                        <a:pt x="927" y="100"/>
                      </a:cubicBezTo>
                      <a:cubicBezTo>
                        <a:pt x="40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482E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7" name="Google Shape;5727;p37"/>
                <p:cNvSpPr/>
                <p:nvPr/>
              </p:nvSpPr>
              <p:spPr>
                <a:xfrm>
                  <a:off x="1556898" y="2149110"/>
                  <a:ext cx="154700" cy="202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6" h="4905" extrusionOk="0">
                      <a:moveTo>
                        <a:pt x="1578" y="1"/>
                      </a:moveTo>
                      <a:cubicBezTo>
                        <a:pt x="780" y="1"/>
                        <a:pt x="1" y="4203"/>
                        <a:pt x="412" y="4905"/>
                      </a:cubicBezTo>
                      <a:cubicBezTo>
                        <a:pt x="412" y="4905"/>
                        <a:pt x="3745" y="519"/>
                        <a:pt x="1665" y="18"/>
                      </a:cubicBezTo>
                      <a:cubicBezTo>
                        <a:pt x="1636" y="6"/>
                        <a:pt x="1607" y="1"/>
                        <a:pt x="15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8" name="Google Shape;5728;p37"/>
                <p:cNvSpPr/>
                <p:nvPr/>
              </p:nvSpPr>
              <p:spPr>
                <a:xfrm>
                  <a:off x="1673234" y="2408833"/>
                  <a:ext cx="129426" cy="115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4" h="2802" extrusionOk="0">
                      <a:moveTo>
                        <a:pt x="3020" y="0"/>
                      </a:moveTo>
                      <a:cubicBezTo>
                        <a:pt x="2498" y="0"/>
                        <a:pt x="353" y="1526"/>
                        <a:pt x="1" y="2801"/>
                      </a:cubicBezTo>
                      <a:cubicBezTo>
                        <a:pt x="1" y="2801"/>
                        <a:pt x="3134" y="2601"/>
                        <a:pt x="3134" y="95"/>
                      </a:cubicBezTo>
                      <a:cubicBezTo>
                        <a:pt x="3134" y="30"/>
                        <a:pt x="3093" y="0"/>
                        <a:pt x="302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9" name="Google Shape;5729;p37"/>
                <p:cNvSpPr/>
                <p:nvPr/>
              </p:nvSpPr>
              <p:spPr>
                <a:xfrm>
                  <a:off x="1371223" y="2341930"/>
                  <a:ext cx="95067" cy="186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" h="4522" extrusionOk="0">
                      <a:moveTo>
                        <a:pt x="622" y="0"/>
                      </a:moveTo>
                      <a:cubicBezTo>
                        <a:pt x="80" y="0"/>
                        <a:pt x="0" y="3244"/>
                        <a:pt x="1775" y="4522"/>
                      </a:cubicBezTo>
                      <a:cubicBezTo>
                        <a:pt x="1775" y="4522"/>
                        <a:pt x="2301" y="1188"/>
                        <a:pt x="722" y="35"/>
                      </a:cubicBezTo>
                      <a:cubicBezTo>
                        <a:pt x="687" y="12"/>
                        <a:pt x="654" y="0"/>
                        <a:pt x="6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0" name="Google Shape;5730;p37"/>
                <p:cNvSpPr/>
                <p:nvPr/>
              </p:nvSpPr>
              <p:spPr>
                <a:xfrm>
                  <a:off x="1625618" y="2860426"/>
                  <a:ext cx="121167" cy="129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4" h="3145" extrusionOk="0">
                      <a:moveTo>
                        <a:pt x="2313" y="1"/>
                      </a:moveTo>
                      <a:cubicBezTo>
                        <a:pt x="1494" y="1"/>
                        <a:pt x="701" y="2445"/>
                        <a:pt x="1" y="3145"/>
                      </a:cubicBezTo>
                      <a:cubicBezTo>
                        <a:pt x="1" y="3145"/>
                        <a:pt x="1780" y="2844"/>
                        <a:pt x="2307" y="1791"/>
                      </a:cubicBezTo>
                      <a:cubicBezTo>
                        <a:pt x="2933" y="638"/>
                        <a:pt x="2608" y="112"/>
                        <a:pt x="2407" y="12"/>
                      </a:cubicBezTo>
                      <a:cubicBezTo>
                        <a:pt x="2376" y="4"/>
                        <a:pt x="2344" y="1"/>
                        <a:pt x="23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1" name="Google Shape;5731;p37"/>
                <p:cNvSpPr/>
                <p:nvPr/>
              </p:nvSpPr>
              <p:spPr>
                <a:xfrm>
                  <a:off x="1289618" y="2706467"/>
                  <a:ext cx="99031" cy="154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3740" extrusionOk="0">
                      <a:moveTo>
                        <a:pt x="641" y="1"/>
                      </a:moveTo>
                      <a:cubicBezTo>
                        <a:pt x="68" y="1"/>
                        <a:pt x="0" y="2779"/>
                        <a:pt x="1144" y="3740"/>
                      </a:cubicBezTo>
                      <a:cubicBezTo>
                        <a:pt x="1144" y="3740"/>
                        <a:pt x="2398" y="1660"/>
                        <a:pt x="819" y="81"/>
                      </a:cubicBezTo>
                      <a:cubicBezTo>
                        <a:pt x="755" y="26"/>
                        <a:pt x="696" y="1"/>
                        <a:pt x="6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2" name="Google Shape;5732;p37"/>
                <p:cNvSpPr/>
                <p:nvPr/>
              </p:nvSpPr>
              <p:spPr>
                <a:xfrm>
                  <a:off x="1109267" y="3224448"/>
                  <a:ext cx="199466" cy="138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2753" extrusionOk="0">
                      <a:moveTo>
                        <a:pt x="1295" y="0"/>
                      </a:moveTo>
                      <a:cubicBezTo>
                        <a:pt x="1186" y="0"/>
                        <a:pt x="1072" y="7"/>
                        <a:pt x="953" y="21"/>
                      </a:cubicBezTo>
                      <a:cubicBezTo>
                        <a:pt x="1" y="121"/>
                        <a:pt x="2607" y="2527"/>
                        <a:pt x="3961" y="2753"/>
                      </a:cubicBezTo>
                      <a:cubicBezTo>
                        <a:pt x="3961" y="2753"/>
                        <a:pt x="3506" y="0"/>
                        <a:pt x="12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3" name="Google Shape;5733;p37"/>
                <p:cNvSpPr/>
                <p:nvPr/>
              </p:nvSpPr>
              <p:spPr>
                <a:xfrm>
                  <a:off x="1671459" y="3201010"/>
                  <a:ext cx="112288" cy="177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9" h="4300" extrusionOk="0">
                      <a:moveTo>
                        <a:pt x="1147" y="1"/>
                      </a:moveTo>
                      <a:cubicBezTo>
                        <a:pt x="632" y="1"/>
                        <a:pt x="1" y="3453"/>
                        <a:pt x="570" y="4296"/>
                      </a:cubicBezTo>
                      <a:cubicBezTo>
                        <a:pt x="572" y="4298"/>
                        <a:pt x="576" y="4300"/>
                        <a:pt x="580" y="4300"/>
                      </a:cubicBezTo>
                      <a:cubicBezTo>
                        <a:pt x="761" y="4300"/>
                        <a:pt x="2718" y="2169"/>
                        <a:pt x="1297" y="111"/>
                      </a:cubicBezTo>
                      <a:cubicBezTo>
                        <a:pt x="1249" y="35"/>
                        <a:pt x="1199" y="1"/>
                        <a:pt x="1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4" name="Google Shape;5734;p37"/>
                <p:cNvSpPr/>
                <p:nvPr/>
              </p:nvSpPr>
              <p:spPr>
                <a:xfrm>
                  <a:off x="1436226" y="2299889"/>
                  <a:ext cx="400586" cy="149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0" h="36117" extrusionOk="0">
                      <a:moveTo>
                        <a:pt x="3960" y="1"/>
                      </a:moveTo>
                      <a:cubicBezTo>
                        <a:pt x="3860" y="1"/>
                        <a:pt x="3760" y="1"/>
                        <a:pt x="3635" y="126"/>
                      </a:cubicBezTo>
                      <a:cubicBezTo>
                        <a:pt x="3635" y="126"/>
                        <a:pt x="3635" y="226"/>
                        <a:pt x="3434" y="527"/>
                      </a:cubicBezTo>
                      <a:cubicBezTo>
                        <a:pt x="3334" y="753"/>
                        <a:pt x="3133" y="1154"/>
                        <a:pt x="2808" y="1580"/>
                      </a:cubicBezTo>
                      <a:cubicBezTo>
                        <a:pt x="2607" y="2106"/>
                        <a:pt x="2381" y="2632"/>
                        <a:pt x="2081" y="3359"/>
                      </a:cubicBezTo>
                      <a:cubicBezTo>
                        <a:pt x="1755" y="4086"/>
                        <a:pt x="1454" y="4813"/>
                        <a:pt x="1254" y="5765"/>
                      </a:cubicBezTo>
                      <a:cubicBezTo>
                        <a:pt x="928" y="6592"/>
                        <a:pt x="727" y="7520"/>
                        <a:pt x="502" y="8572"/>
                      </a:cubicBezTo>
                      <a:cubicBezTo>
                        <a:pt x="401" y="9625"/>
                        <a:pt x="201" y="10778"/>
                        <a:pt x="201" y="11906"/>
                      </a:cubicBezTo>
                      <a:cubicBezTo>
                        <a:pt x="101" y="13058"/>
                        <a:pt x="0" y="14211"/>
                        <a:pt x="101" y="15364"/>
                      </a:cubicBezTo>
                      <a:lnTo>
                        <a:pt x="101" y="16292"/>
                      </a:lnTo>
                      <a:lnTo>
                        <a:pt x="101" y="17244"/>
                      </a:lnTo>
                      <a:cubicBezTo>
                        <a:pt x="201" y="17871"/>
                        <a:pt x="201" y="18397"/>
                        <a:pt x="301" y="19023"/>
                      </a:cubicBezTo>
                      <a:cubicBezTo>
                        <a:pt x="401" y="19650"/>
                        <a:pt x="502" y="20277"/>
                        <a:pt x="627" y="20903"/>
                      </a:cubicBezTo>
                      <a:cubicBezTo>
                        <a:pt x="828" y="21429"/>
                        <a:pt x="928" y="22056"/>
                        <a:pt x="1028" y="22683"/>
                      </a:cubicBezTo>
                      <a:cubicBezTo>
                        <a:pt x="1254" y="23184"/>
                        <a:pt x="1354" y="23810"/>
                        <a:pt x="1554" y="24337"/>
                      </a:cubicBezTo>
                      <a:cubicBezTo>
                        <a:pt x="1655" y="24663"/>
                        <a:pt x="1755" y="24863"/>
                        <a:pt x="1880" y="25189"/>
                      </a:cubicBezTo>
                      <a:cubicBezTo>
                        <a:pt x="1980" y="25490"/>
                        <a:pt x="2081" y="25690"/>
                        <a:pt x="2181" y="26016"/>
                      </a:cubicBezTo>
                      <a:cubicBezTo>
                        <a:pt x="2607" y="27069"/>
                        <a:pt x="3133" y="28096"/>
                        <a:pt x="3635" y="28948"/>
                      </a:cubicBezTo>
                      <a:cubicBezTo>
                        <a:pt x="3860" y="29450"/>
                        <a:pt x="4161" y="29876"/>
                        <a:pt x="4386" y="30302"/>
                      </a:cubicBezTo>
                      <a:cubicBezTo>
                        <a:pt x="4687" y="30703"/>
                        <a:pt x="4888" y="31129"/>
                        <a:pt x="5214" y="31555"/>
                      </a:cubicBezTo>
                      <a:cubicBezTo>
                        <a:pt x="5740" y="32282"/>
                        <a:pt x="6266" y="32908"/>
                        <a:pt x="6767" y="33535"/>
                      </a:cubicBezTo>
                      <a:cubicBezTo>
                        <a:pt x="7194" y="34061"/>
                        <a:pt x="7720" y="34462"/>
                        <a:pt x="8021" y="34888"/>
                      </a:cubicBezTo>
                      <a:cubicBezTo>
                        <a:pt x="8447" y="35314"/>
                        <a:pt x="8772" y="35515"/>
                        <a:pt x="8973" y="35715"/>
                      </a:cubicBezTo>
                      <a:lnTo>
                        <a:pt x="9274" y="36041"/>
                      </a:lnTo>
                      <a:cubicBezTo>
                        <a:pt x="9336" y="36091"/>
                        <a:pt x="9393" y="36116"/>
                        <a:pt x="9446" y="36116"/>
                      </a:cubicBezTo>
                      <a:cubicBezTo>
                        <a:pt x="9499" y="36116"/>
                        <a:pt x="9549" y="36091"/>
                        <a:pt x="9600" y="36041"/>
                      </a:cubicBezTo>
                      <a:cubicBezTo>
                        <a:pt x="9700" y="35941"/>
                        <a:pt x="9700" y="35841"/>
                        <a:pt x="9600" y="35715"/>
                      </a:cubicBezTo>
                      <a:cubicBezTo>
                        <a:pt x="9600" y="35715"/>
                        <a:pt x="9173" y="35314"/>
                        <a:pt x="8447" y="34462"/>
                      </a:cubicBezTo>
                      <a:cubicBezTo>
                        <a:pt x="8146" y="34061"/>
                        <a:pt x="7720" y="33635"/>
                        <a:pt x="7294" y="33008"/>
                      </a:cubicBezTo>
                      <a:cubicBezTo>
                        <a:pt x="6893" y="32482"/>
                        <a:pt x="6366" y="31755"/>
                        <a:pt x="5840" y="31028"/>
                      </a:cubicBezTo>
                      <a:cubicBezTo>
                        <a:pt x="5314" y="30302"/>
                        <a:pt x="4787" y="29450"/>
                        <a:pt x="4386" y="28622"/>
                      </a:cubicBezTo>
                      <a:cubicBezTo>
                        <a:pt x="3860" y="27695"/>
                        <a:pt x="3334" y="26743"/>
                        <a:pt x="2908" y="25690"/>
                      </a:cubicBezTo>
                      <a:cubicBezTo>
                        <a:pt x="2808" y="25490"/>
                        <a:pt x="2707" y="25189"/>
                        <a:pt x="2607" y="24863"/>
                      </a:cubicBezTo>
                      <a:cubicBezTo>
                        <a:pt x="2507" y="24663"/>
                        <a:pt x="2381" y="24337"/>
                        <a:pt x="2281" y="24136"/>
                      </a:cubicBezTo>
                      <a:cubicBezTo>
                        <a:pt x="2081" y="23610"/>
                        <a:pt x="1880" y="22983"/>
                        <a:pt x="1755" y="22457"/>
                      </a:cubicBezTo>
                      <a:cubicBezTo>
                        <a:pt x="1554" y="21830"/>
                        <a:pt x="1454" y="21304"/>
                        <a:pt x="1254" y="20678"/>
                      </a:cubicBezTo>
                      <a:cubicBezTo>
                        <a:pt x="1128" y="20176"/>
                        <a:pt x="1028" y="19550"/>
                        <a:pt x="928" y="18923"/>
                      </a:cubicBezTo>
                      <a:cubicBezTo>
                        <a:pt x="828" y="18397"/>
                        <a:pt x="727" y="17770"/>
                        <a:pt x="727" y="17144"/>
                      </a:cubicBezTo>
                      <a:cubicBezTo>
                        <a:pt x="627" y="16918"/>
                        <a:pt x="627" y="16617"/>
                        <a:pt x="627" y="16292"/>
                      </a:cubicBezTo>
                      <a:cubicBezTo>
                        <a:pt x="627" y="15991"/>
                        <a:pt x="627" y="15665"/>
                        <a:pt x="502" y="15364"/>
                      </a:cubicBezTo>
                      <a:cubicBezTo>
                        <a:pt x="502" y="14211"/>
                        <a:pt x="502" y="13058"/>
                        <a:pt x="627" y="11906"/>
                      </a:cubicBezTo>
                      <a:cubicBezTo>
                        <a:pt x="727" y="10778"/>
                        <a:pt x="828" y="9725"/>
                        <a:pt x="1128" y="8672"/>
                      </a:cubicBezTo>
                      <a:cubicBezTo>
                        <a:pt x="1354" y="7745"/>
                        <a:pt x="1554" y="6793"/>
                        <a:pt x="1880" y="5865"/>
                      </a:cubicBezTo>
                      <a:cubicBezTo>
                        <a:pt x="2081" y="5013"/>
                        <a:pt x="2381" y="4286"/>
                        <a:pt x="2607" y="3560"/>
                      </a:cubicBezTo>
                      <a:cubicBezTo>
                        <a:pt x="2908" y="2933"/>
                        <a:pt x="3133" y="2307"/>
                        <a:pt x="3334" y="1780"/>
                      </a:cubicBezTo>
                      <a:cubicBezTo>
                        <a:pt x="3534" y="1379"/>
                        <a:pt x="3760" y="953"/>
                        <a:pt x="3860" y="753"/>
                      </a:cubicBezTo>
                      <a:cubicBezTo>
                        <a:pt x="3960" y="427"/>
                        <a:pt x="4061" y="327"/>
                        <a:pt x="4061" y="327"/>
                      </a:cubicBezTo>
                      <a:cubicBezTo>
                        <a:pt x="4061" y="226"/>
                        <a:pt x="4061" y="126"/>
                        <a:pt x="3960" y="1"/>
                      </a:cubicBezTo>
                      <a:close/>
                    </a:path>
                  </a:pathLst>
                </a:custGeom>
                <a:solidFill>
                  <a:srgbClr val="482E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5" name="Google Shape;5735;p37"/>
                <p:cNvSpPr/>
                <p:nvPr/>
              </p:nvSpPr>
              <p:spPr>
                <a:xfrm>
                  <a:off x="1444485" y="2468591"/>
                  <a:ext cx="302298" cy="358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0" h="8673" extrusionOk="0">
                      <a:moveTo>
                        <a:pt x="7194" y="1"/>
                      </a:moveTo>
                      <a:cubicBezTo>
                        <a:pt x="7194" y="1"/>
                        <a:pt x="7094" y="1"/>
                        <a:pt x="6793" y="201"/>
                      </a:cubicBezTo>
                      <a:cubicBezTo>
                        <a:pt x="6693" y="302"/>
                        <a:pt x="6467" y="427"/>
                        <a:pt x="6367" y="527"/>
                      </a:cubicBezTo>
                      <a:cubicBezTo>
                        <a:pt x="6166" y="628"/>
                        <a:pt x="5941" y="828"/>
                        <a:pt x="5740" y="928"/>
                      </a:cubicBezTo>
                      <a:cubicBezTo>
                        <a:pt x="5540" y="1154"/>
                        <a:pt x="5314" y="1354"/>
                        <a:pt x="5114" y="1555"/>
                      </a:cubicBezTo>
                      <a:cubicBezTo>
                        <a:pt x="4913" y="1780"/>
                        <a:pt x="4688" y="1981"/>
                        <a:pt x="4387" y="2181"/>
                      </a:cubicBezTo>
                      <a:cubicBezTo>
                        <a:pt x="4186" y="2507"/>
                        <a:pt x="3961" y="2708"/>
                        <a:pt x="3760" y="3034"/>
                      </a:cubicBezTo>
                      <a:lnTo>
                        <a:pt x="3034" y="3760"/>
                      </a:lnTo>
                      <a:cubicBezTo>
                        <a:pt x="2808" y="4061"/>
                        <a:pt x="2608" y="4287"/>
                        <a:pt x="2407" y="4587"/>
                      </a:cubicBezTo>
                      <a:cubicBezTo>
                        <a:pt x="2181" y="4913"/>
                        <a:pt x="1981" y="5114"/>
                        <a:pt x="1780" y="5440"/>
                      </a:cubicBezTo>
                      <a:cubicBezTo>
                        <a:pt x="1354" y="5941"/>
                        <a:pt x="1054" y="6467"/>
                        <a:pt x="828" y="6993"/>
                      </a:cubicBezTo>
                      <a:cubicBezTo>
                        <a:pt x="527" y="7420"/>
                        <a:pt x="302" y="7821"/>
                        <a:pt x="201" y="8146"/>
                      </a:cubicBezTo>
                      <a:cubicBezTo>
                        <a:pt x="101" y="8447"/>
                        <a:pt x="1" y="8572"/>
                        <a:pt x="1" y="8572"/>
                      </a:cubicBezTo>
                      <a:lnTo>
                        <a:pt x="1" y="8673"/>
                      </a:lnTo>
                      <a:lnTo>
                        <a:pt x="101" y="8673"/>
                      </a:lnTo>
                      <a:cubicBezTo>
                        <a:pt x="101" y="8673"/>
                        <a:pt x="201" y="8447"/>
                        <a:pt x="302" y="8247"/>
                      </a:cubicBezTo>
                      <a:cubicBezTo>
                        <a:pt x="527" y="7946"/>
                        <a:pt x="728" y="7620"/>
                        <a:pt x="1054" y="7094"/>
                      </a:cubicBezTo>
                      <a:cubicBezTo>
                        <a:pt x="1254" y="6893"/>
                        <a:pt x="1354" y="6693"/>
                        <a:pt x="1555" y="6467"/>
                      </a:cubicBezTo>
                      <a:cubicBezTo>
                        <a:pt x="1680" y="6166"/>
                        <a:pt x="1881" y="5941"/>
                        <a:pt x="2081" y="5640"/>
                      </a:cubicBezTo>
                      <a:cubicBezTo>
                        <a:pt x="2507" y="5114"/>
                        <a:pt x="2933" y="4587"/>
                        <a:pt x="3334" y="3961"/>
                      </a:cubicBezTo>
                      <a:cubicBezTo>
                        <a:pt x="3560" y="3760"/>
                        <a:pt x="3760" y="3435"/>
                        <a:pt x="3961" y="3134"/>
                      </a:cubicBezTo>
                      <a:cubicBezTo>
                        <a:pt x="4186" y="2933"/>
                        <a:pt x="4387" y="2608"/>
                        <a:pt x="4688" y="2407"/>
                      </a:cubicBezTo>
                      <a:cubicBezTo>
                        <a:pt x="5114" y="1981"/>
                        <a:pt x="5540" y="1555"/>
                        <a:pt x="5941" y="1254"/>
                      </a:cubicBezTo>
                      <a:cubicBezTo>
                        <a:pt x="6166" y="1054"/>
                        <a:pt x="6367" y="828"/>
                        <a:pt x="6467" y="728"/>
                      </a:cubicBezTo>
                      <a:cubicBezTo>
                        <a:pt x="6693" y="628"/>
                        <a:pt x="6793" y="427"/>
                        <a:pt x="6893" y="427"/>
                      </a:cubicBezTo>
                      <a:cubicBezTo>
                        <a:pt x="7094" y="201"/>
                        <a:pt x="7319" y="1"/>
                        <a:pt x="7319" y="1"/>
                      </a:cubicBezTo>
                      <a:close/>
                    </a:path>
                  </a:pathLst>
                </a:custGeom>
                <a:solidFill>
                  <a:srgbClr val="482E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6" name="Google Shape;5736;p37"/>
                <p:cNvSpPr/>
                <p:nvPr/>
              </p:nvSpPr>
              <p:spPr>
                <a:xfrm>
                  <a:off x="1492102" y="2934391"/>
                  <a:ext cx="202936" cy="297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4" h="7194" extrusionOk="0">
                      <a:moveTo>
                        <a:pt x="4788" y="0"/>
                      </a:moveTo>
                      <a:cubicBezTo>
                        <a:pt x="4788" y="0"/>
                        <a:pt x="4688" y="100"/>
                        <a:pt x="4487" y="201"/>
                      </a:cubicBezTo>
                      <a:cubicBezTo>
                        <a:pt x="4287" y="301"/>
                        <a:pt x="3961" y="527"/>
                        <a:pt x="3660" y="727"/>
                      </a:cubicBezTo>
                      <a:cubicBezTo>
                        <a:pt x="3434" y="827"/>
                        <a:pt x="3234" y="1053"/>
                        <a:pt x="3134" y="1153"/>
                      </a:cubicBezTo>
                      <a:cubicBezTo>
                        <a:pt x="2908" y="1354"/>
                        <a:pt x="2708" y="1554"/>
                        <a:pt x="2607" y="1780"/>
                      </a:cubicBezTo>
                      <a:cubicBezTo>
                        <a:pt x="2181" y="2080"/>
                        <a:pt x="1881" y="2607"/>
                        <a:pt x="1555" y="3033"/>
                      </a:cubicBezTo>
                      <a:cubicBezTo>
                        <a:pt x="1354" y="3233"/>
                        <a:pt x="1154" y="3434"/>
                        <a:pt x="1028" y="3659"/>
                      </a:cubicBezTo>
                      <a:cubicBezTo>
                        <a:pt x="828" y="3960"/>
                        <a:pt x="728" y="4186"/>
                        <a:pt x="627" y="4386"/>
                      </a:cubicBezTo>
                      <a:cubicBezTo>
                        <a:pt x="527" y="4687"/>
                        <a:pt x="402" y="4913"/>
                        <a:pt x="302" y="5113"/>
                      </a:cubicBezTo>
                      <a:cubicBezTo>
                        <a:pt x="302" y="5314"/>
                        <a:pt x="201" y="5539"/>
                        <a:pt x="201" y="5740"/>
                      </a:cubicBezTo>
                      <a:cubicBezTo>
                        <a:pt x="101" y="5940"/>
                        <a:pt x="101" y="6166"/>
                        <a:pt x="101" y="6366"/>
                      </a:cubicBezTo>
                      <a:cubicBezTo>
                        <a:pt x="1" y="6466"/>
                        <a:pt x="1" y="6692"/>
                        <a:pt x="1" y="6792"/>
                      </a:cubicBezTo>
                      <a:lnTo>
                        <a:pt x="1" y="7193"/>
                      </a:lnTo>
                      <a:lnTo>
                        <a:pt x="101" y="7193"/>
                      </a:lnTo>
                      <a:cubicBezTo>
                        <a:pt x="101" y="7193"/>
                        <a:pt x="101" y="7093"/>
                        <a:pt x="201" y="6792"/>
                      </a:cubicBezTo>
                      <a:cubicBezTo>
                        <a:pt x="201" y="6692"/>
                        <a:pt x="201" y="6567"/>
                        <a:pt x="302" y="6366"/>
                      </a:cubicBezTo>
                      <a:cubicBezTo>
                        <a:pt x="302" y="6266"/>
                        <a:pt x="402" y="6065"/>
                        <a:pt x="402" y="5840"/>
                      </a:cubicBezTo>
                      <a:cubicBezTo>
                        <a:pt x="527" y="5639"/>
                        <a:pt x="627" y="5439"/>
                        <a:pt x="728" y="5213"/>
                      </a:cubicBezTo>
                      <a:cubicBezTo>
                        <a:pt x="728" y="5013"/>
                        <a:pt x="828" y="4812"/>
                        <a:pt x="1028" y="4587"/>
                      </a:cubicBezTo>
                      <a:cubicBezTo>
                        <a:pt x="1154" y="4386"/>
                        <a:pt x="1254" y="4186"/>
                        <a:pt x="1354" y="3860"/>
                      </a:cubicBezTo>
                      <a:cubicBezTo>
                        <a:pt x="1455" y="3659"/>
                        <a:pt x="1655" y="3434"/>
                        <a:pt x="1780" y="3233"/>
                      </a:cubicBezTo>
                      <a:cubicBezTo>
                        <a:pt x="1881" y="2933"/>
                        <a:pt x="2081" y="2707"/>
                        <a:pt x="2282" y="2507"/>
                      </a:cubicBezTo>
                      <a:cubicBezTo>
                        <a:pt x="2407" y="2306"/>
                        <a:pt x="2607" y="2080"/>
                        <a:pt x="2808" y="1980"/>
                      </a:cubicBezTo>
                      <a:cubicBezTo>
                        <a:pt x="3033" y="1780"/>
                        <a:pt x="3134" y="1554"/>
                        <a:pt x="3334" y="1454"/>
                      </a:cubicBezTo>
                      <a:cubicBezTo>
                        <a:pt x="3535" y="1253"/>
                        <a:pt x="3660" y="1153"/>
                        <a:pt x="3861" y="1053"/>
                      </a:cubicBezTo>
                      <a:cubicBezTo>
                        <a:pt x="4487" y="426"/>
                        <a:pt x="4913" y="100"/>
                        <a:pt x="4913" y="100"/>
                      </a:cubicBezTo>
                      <a:lnTo>
                        <a:pt x="4913" y="0"/>
                      </a:lnTo>
                      <a:close/>
                    </a:path>
                  </a:pathLst>
                </a:custGeom>
                <a:solidFill>
                  <a:srgbClr val="482E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7" name="Google Shape;5737;p37"/>
                <p:cNvSpPr/>
                <p:nvPr/>
              </p:nvSpPr>
              <p:spPr>
                <a:xfrm>
                  <a:off x="1327529" y="2809134"/>
                  <a:ext cx="207066" cy="513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4" h="12432" extrusionOk="0">
                      <a:moveTo>
                        <a:pt x="1" y="1"/>
                      </a:moveTo>
                      <a:lnTo>
                        <a:pt x="1" y="101"/>
                      </a:lnTo>
                      <a:lnTo>
                        <a:pt x="1" y="627"/>
                      </a:lnTo>
                      <a:cubicBezTo>
                        <a:pt x="1" y="1053"/>
                        <a:pt x="126" y="1580"/>
                        <a:pt x="226" y="2206"/>
                      </a:cubicBezTo>
                      <a:cubicBezTo>
                        <a:pt x="327" y="2507"/>
                        <a:pt x="427" y="2833"/>
                        <a:pt x="527" y="3133"/>
                      </a:cubicBezTo>
                      <a:cubicBezTo>
                        <a:pt x="527" y="3560"/>
                        <a:pt x="627" y="3860"/>
                        <a:pt x="853" y="4286"/>
                      </a:cubicBezTo>
                      <a:cubicBezTo>
                        <a:pt x="953" y="4587"/>
                        <a:pt x="1054" y="5013"/>
                        <a:pt x="1154" y="5439"/>
                      </a:cubicBezTo>
                      <a:cubicBezTo>
                        <a:pt x="1254" y="5840"/>
                        <a:pt x="1379" y="6266"/>
                        <a:pt x="1580" y="6692"/>
                      </a:cubicBezTo>
                      <a:cubicBezTo>
                        <a:pt x="1680" y="6993"/>
                        <a:pt x="1780" y="7419"/>
                        <a:pt x="2006" y="7845"/>
                      </a:cubicBezTo>
                      <a:cubicBezTo>
                        <a:pt x="2106" y="8246"/>
                        <a:pt x="2307" y="8572"/>
                        <a:pt x="2407" y="8973"/>
                      </a:cubicBezTo>
                      <a:cubicBezTo>
                        <a:pt x="2632" y="9299"/>
                        <a:pt x="2833" y="9600"/>
                        <a:pt x="3033" y="9926"/>
                      </a:cubicBezTo>
                      <a:cubicBezTo>
                        <a:pt x="3134" y="10226"/>
                        <a:pt x="3359" y="10552"/>
                        <a:pt x="3560" y="10853"/>
                      </a:cubicBezTo>
                      <a:cubicBezTo>
                        <a:pt x="3760" y="11078"/>
                        <a:pt x="3986" y="11279"/>
                        <a:pt x="4086" y="11479"/>
                      </a:cubicBezTo>
                      <a:cubicBezTo>
                        <a:pt x="4287" y="11705"/>
                        <a:pt x="4387" y="11905"/>
                        <a:pt x="4612" y="12006"/>
                      </a:cubicBezTo>
                      <a:lnTo>
                        <a:pt x="5013" y="12432"/>
                      </a:lnTo>
                      <a:lnTo>
                        <a:pt x="5013" y="12332"/>
                      </a:lnTo>
                      <a:cubicBezTo>
                        <a:pt x="5013" y="12332"/>
                        <a:pt x="4913" y="12106"/>
                        <a:pt x="4713" y="11905"/>
                      </a:cubicBezTo>
                      <a:cubicBezTo>
                        <a:pt x="4612" y="11705"/>
                        <a:pt x="4387" y="11605"/>
                        <a:pt x="4287" y="11379"/>
                      </a:cubicBezTo>
                      <a:cubicBezTo>
                        <a:pt x="4186" y="11179"/>
                        <a:pt x="3986" y="10978"/>
                        <a:pt x="3760" y="10652"/>
                      </a:cubicBezTo>
                      <a:cubicBezTo>
                        <a:pt x="3660" y="10352"/>
                        <a:pt x="3460" y="10126"/>
                        <a:pt x="3359" y="9825"/>
                      </a:cubicBezTo>
                      <a:cubicBezTo>
                        <a:pt x="3134" y="9499"/>
                        <a:pt x="2933" y="9098"/>
                        <a:pt x="2833" y="8773"/>
                      </a:cubicBezTo>
                      <a:cubicBezTo>
                        <a:pt x="2632" y="8472"/>
                        <a:pt x="2507" y="8046"/>
                        <a:pt x="2307" y="7720"/>
                      </a:cubicBezTo>
                      <a:cubicBezTo>
                        <a:pt x="2206" y="7319"/>
                        <a:pt x="2006" y="6893"/>
                        <a:pt x="1881" y="6592"/>
                      </a:cubicBezTo>
                      <a:cubicBezTo>
                        <a:pt x="1680" y="6166"/>
                        <a:pt x="1580" y="5740"/>
                        <a:pt x="1480" y="5339"/>
                      </a:cubicBezTo>
                      <a:cubicBezTo>
                        <a:pt x="1254" y="4913"/>
                        <a:pt x="1154" y="4587"/>
                        <a:pt x="1054" y="4186"/>
                      </a:cubicBezTo>
                      <a:cubicBezTo>
                        <a:pt x="953" y="3760"/>
                        <a:pt x="953" y="3459"/>
                        <a:pt x="853" y="3133"/>
                      </a:cubicBezTo>
                      <a:cubicBezTo>
                        <a:pt x="753" y="2707"/>
                        <a:pt x="627" y="2407"/>
                        <a:pt x="627" y="2081"/>
                      </a:cubicBezTo>
                      <a:cubicBezTo>
                        <a:pt x="527" y="1780"/>
                        <a:pt x="427" y="1454"/>
                        <a:pt x="427" y="1254"/>
                      </a:cubicBezTo>
                      <a:cubicBezTo>
                        <a:pt x="327" y="1053"/>
                        <a:pt x="226" y="828"/>
                        <a:pt x="226" y="627"/>
                      </a:cubicBezTo>
                      <a:cubicBezTo>
                        <a:pt x="126" y="326"/>
                        <a:pt x="126" y="101"/>
                        <a:pt x="126" y="10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482E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8" name="Google Shape;5738;p37"/>
                <p:cNvSpPr/>
                <p:nvPr/>
              </p:nvSpPr>
              <p:spPr>
                <a:xfrm>
                  <a:off x="1237500" y="3288356"/>
                  <a:ext cx="435771" cy="318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2" h="7721" extrusionOk="0">
                      <a:moveTo>
                        <a:pt x="0" y="1"/>
                      </a:moveTo>
                      <a:lnTo>
                        <a:pt x="0" y="101"/>
                      </a:lnTo>
                      <a:cubicBezTo>
                        <a:pt x="0" y="101"/>
                        <a:pt x="101" y="301"/>
                        <a:pt x="201" y="627"/>
                      </a:cubicBezTo>
                      <a:cubicBezTo>
                        <a:pt x="301" y="728"/>
                        <a:pt x="527" y="928"/>
                        <a:pt x="627" y="1129"/>
                      </a:cubicBezTo>
                      <a:cubicBezTo>
                        <a:pt x="727" y="1354"/>
                        <a:pt x="928" y="1555"/>
                        <a:pt x="1153" y="1755"/>
                      </a:cubicBezTo>
                      <a:cubicBezTo>
                        <a:pt x="1354" y="2081"/>
                        <a:pt x="1554" y="2281"/>
                        <a:pt x="1780" y="2607"/>
                      </a:cubicBezTo>
                      <a:cubicBezTo>
                        <a:pt x="2081" y="2808"/>
                        <a:pt x="2406" y="3134"/>
                        <a:pt x="2607" y="3334"/>
                      </a:cubicBezTo>
                      <a:cubicBezTo>
                        <a:pt x="2933" y="3635"/>
                        <a:pt x="3234" y="3860"/>
                        <a:pt x="3559" y="4161"/>
                      </a:cubicBezTo>
                      <a:cubicBezTo>
                        <a:pt x="3860" y="4387"/>
                        <a:pt x="4186" y="4687"/>
                        <a:pt x="4487" y="4888"/>
                      </a:cubicBezTo>
                      <a:lnTo>
                        <a:pt x="5013" y="5314"/>
                      </a:lnTo>
                      <a:cubicBezTo>
                        <a:pt x="5213" y="5414"/>
                        <a:pt x="5314" y="5515"/>
                        <a:pt x="5539" y="5640"/>
                      </a:cubicBezTo>
                      <a:cubicBezTo>
                        <a:pt x="5840" y="5941"/>
                        <a:pt x="6266" y="6141"/>
                        <a:pt x="6567" y="6266"/>
                      </a:cubicBezTo>
                      <a:cubicBezTo>
                        <a:pt x="6893" y="6467"/>
                        <a:pt x="7319" y="6667"/>
                        <a:pt x="7620" y="6768"/>
                      </a:cubicBezTo>
                      <a:cubicBezTo>
                        <a:pt x="7720" y="6893"/>
                        <a:pt x="7945" y="6893"/>
                        <a:pt x="8046" y="6993"/>
                      </a:cubicBezTo>
                      <a:cubicBezTo>
                        <a:pt x="8246" y="7093"/>
                        <a:pt x="8346" y="7093"/>
                        <a:pt x="8572" y="7194"/>
                      </a:cubicBezTo>
                      <a:cubicBezTo>
                        <a:pt x="8873" y="7294"/>
                        <a:pt x="9073" y="7394"/>
                        <a:pt x="9299" y="7394"/>
                      </a:cubicBezTo>
                      <a:cubicBezTo>
                        <a:pt x="9599" y="7520"/>
                        <a:pt x="9825" y="7520"/>
                        <a:pt x="10026" y="7620"/>
                      </a:cubicBezTo>
                      <a:cubicBezTo>
                        <a:pt x="10326" y="7620"/>
                        <a:pt x="10552" y="7720"/>
                        <a:pt x="10552" y="7720"/>
                      </a:cubicBezTo>
                      <a:lnTo>
                        <a:pt x="10552" y="7620"/>
                      </a:lnTo>
                      <a:cubicBezTo>
                        <a:pt x="10552" y="7620"/>
                        <a:pt x="10326" y="7520"/>
                        <a:pt x="10026" y="7394"/>
                      </a:cubicBezTo>
                      <a:cubicBezTo>
                        <a:pt x="9825" y="7394"/>
                        <a:pt x="9599" y="7294"/>
                        <a:pt x="9399" y="7194"/>
                      </a:cubicBezTo>
                      <a:cubicBezTo>
                        <a:pt x="9198" y="7093"/>
                        <a:pt x="8873" y="6993"/>
                        <a:pt x="8672" y="6893"/>
                      </a:cubicBezTo>
                      <a:cubicBezTo>
                        <a:pt x="8447" y="6768"/>
                        <a:pt x="8346" y="6768"/>
                        <a:pt x="8246" y="6667"/>
                      </a:cubicBezTo>
                      <a:cubicBezTo>
                        <a:pt x="8046" y="6567"/>
                        <a:pt x="7945" y="6567"/>
                        <a:pt x="7720" y="6467"/>
                      </a:cubicBezTo>
                      <a:cubicBezTo>
                        <a:pt x="7419" y="6266"/>
                        <a:pt x="7093" y="6141"/>
                        <a:pt x="6792" y="5941"/>
                      </a:cubicBezTo>
                      <a:cubicBezTo>
                        <a:pt x="6467" y="5740"/>
                        <a:pt x="6066" y="5515"/>
                        <a:pt x="5740" y="5314"/>
                      </a:cubicBezTo>
                      <a:cubicBezTo>
                        <a:pt x="5539" y="5214"/>
                        <a:pt x="5439" y="5114"/>
                        <a:pt x="5213" y="5013"/>
                      </a:cubicBezTo>
                      <a:lnTo>
                        <a:pt x="4687" y="4687"/>
                      </a:lnTo>
                      <a:cubicBezTo>
                        <a:pt x="4386" y="4487"/>
                        <a:pt x="4061" y="4161"/>
                        <a:pt x="3760" y="3961"/>
                      </a:cubicBezTo>
                      <a:cubicBezTo>
                        <a:pt x="3434" y="3635"/>
                        <a:pt x="3133" y="3434"/>
                        <a:pt x="2807" y="3134"/>
                      </a:cubicBezTo>
                      <a:cubicBezTo>
                        <a:pt x="2607" y="2808"/>
                        <a:pt x="2306" y="2607"/>
                        <a:pt x="2081" y="2281"/>
                      </a:cubicBezTo>
                      <a:cubicBezTo>
                        <a:pt x="1880" y="2081"/>
                        <a:pt x="1554" y="1880"/>
                        <a:pt x="1454" y="1555"/>
                      </a:cubicBezTo>
                      <a:cubicBezTo>
                        <a:pt x="1153" y="1354"/>
                        <a:pt x="1053" y="1129"/>
                        <a:pt x="828" y="928"/>
                      </a:cubicBezTo>
                      <a:cubicBezTo>
                        <a:pt x="727" y="728"/>
                        <a:pt x="527" y="627"/>
                        <a:pt x="426" y="502"/>
                      </a:cubicBezTo>
                      <a:cubicBezTo>
                        <a:pt x="201" y="20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482E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9" name="Google Shape;5739;p37"/>
                <p:cNvSpPr/>
                <p:nvPr/>
              </p:nvSpPr>
              <p:spPr>
                <a:xfrm>
                  <a:off x="1673234" y="3266633"/>
                  <a:ext cx="47657" cy="37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4" h="8973" extrusionOk="0">
                      <a:moveTo>
                        <a:pt x="1028" y="0"/>
                      </a:moveTo>
                      <a:cubicBezTo>
                        <a:pt x="1028" y="0"/>
                        <a:pt x="1028" y="201"/>
                        <a:pt x="928" y="401"/>
                      </a:cubicBezTo>
                      <a:cubicBezTo>
                        <a:pt x="828" y="627"/>
                        <a:pt x="728" y="928"/>
                        <a:pt x="627" y="1354"/>
                      </a:cubicBezTo>
                      <a:cubicBezTo>
                        <a:pt x="527" y="1780"/>
                        <a:pt x="402" y="2281"/>
                        <a:pt x="302" y="2807"/>
                      </a:cubicBezTo>
                      <a:cubicBezTo>
                        <a:pt x="201" y="3334"/>
                        <a:pt x="201" y="3960"/>
                        <a:pt x="101" y="4487"/>
                      </a:cubicBezTo>
                      <a:cubicBezTo>
                        <a:pt x="101" y="5113"/>
                        <a:pt x="1" y="5640"/>
                        <a:pt x="101" y="6166"/>
                      </a:cubicBezTo>
                      <a:lnTo>
                        <a:pt x="101" y="6993"/>
                      </a:lnTo>
                      <a:cubicBezTo>
                        <a:pt x="201" y="7193"/>
                        <a:pt x="201" y="7419"/>
                        <a:pt x="302" y="7619"/>
                      </a:cubicBezTo>
                      <a:cubicBezTo>
                        <a:pt x="302" y="7820"/>
                        <a:pt x="402" y="8046"/>
                        <a:pt x="402" y="8246"/>
                      </a:cubicBezTo>
                      <a:cubicBezTo>
                        <a:pt x="527" y="8346"/>
                        <a:pt x="527" y="8547"/>
                        <a:pt x="627" y="8672"/>
                      </a:cubicBezTo>
                      <a:cubicBezTo>
                        <a:pt x="627" y="8873"/>
                        <a:pt x="728" y="8973"/>
                        <a:pt x="728" y="8973"/>
                      </a:cubicBezTo>
                      <a:lnTo>
                        <a:pt x="828" y="8973"/>
                      </a:lnTo>
                      <a:cubicBezTo>
                        <a:pt x="828" y="8973"/>
                        <a:pt x="728" y="8873"/>
                        <a:pt x="728" y="8547"/>
                      </a:cubicBezTo>
                      <a:cubicBezTo>
                        <a:pt x="627" y="8346"/>
                        <a:pt x="627" y="8046"/>
                        <a:pt x="527" y="7619"/>
                      </a:cubicBezTo>
                      <a:lnTo>
                        <a:pt x="527" y="6893"/>
                      </a:lnTo>
                      <a:lnTo>
                        <a:pt x="527" y="6166"/>
                      </a:lnTo>
                      <a:cubicBezTo>
                        <a:pt x="402" y="5940"/>
                        <a:pt x="527" y="5640"/>
                        <a:pt x="402" y="5314"/>
                      </a:cubicBezTo>
                      <a:lnTo>
                        <a:pt x="402" y="4487"/>
                      </a:lnTo>
                      <a:cubicBezTo>
                        <a:pt x="402" y="3960"/>
                        <a:pt x="527" y="3334"/>
                        <a:pt x="627" y="2908"/>
                      </a:cubicBezTo>
                      <a:cubicBezTo>
                        <a:pt x="728" y="2406"/>
                        <a:pt x="828" y="1880"/>
                        <a:pt x="928" y="1454"/>
                      </a:cubicBezTo>
                      <a:cubicBezTo>
                        <a:pt x="1028" y="627"/>
                        <a:pt x="1154" y="101"/>
                        <a:pt x="1154" y="101"/>
                      </a:cubicBezTo>
                      <a:lnTo>
                        <a:pt x="1154" y="0"/>
                      </a:lnTo>
                      <a:close/>
                    </a:path>
                  </a:pathLst>
                </a:custGeom>
                <a:solidFill>
                  <a:srgbClr val="482E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0" name="Google Shape;5740;p37"/>
                <p:cNvSpPr/>
                <p:nvPr/>
              </p:nvSpPr>
              <p:spPr>
                <a:xfrm>
                  <a:off x="1892692" y="3748952"/>
                  <a:ext cx="1134401" cy="406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69" h="9832" extrusionOk="0">
                      <a:moveTo>
                        <a:pt x="0" y="1"/>
                      </a:moveTo>
                      <a:cubicBezTo>
                        <a:pt x="0" y="1"/>
                        <a:pt x="4712" y="9299"/>
                        <a:pt x="17644" y="9825"/>
                      </a:cubicBezTo>
                      <a:cubicBezTo>
                        <a:pt x="17794" y="9830"/>
                        <a:pt x="17942" y="9832"/>
                        <a:pt x="18088" y="9832"/>
                      </a:cubicBezTo>
                      <a:cubicBezTo>
                        <a:pt x="24475" y="9832"/>
                        <a:pt x="27469" y="5640"/>
                        <a:pt x="27469" y="5640"/>
                      </a:cubicBezTo>
                      <a:cubicBezTo>
                        <a:pt x="27469" y="5640"/>
                        <a:pt x="25389" y="4512"/>
                        <a:pt x="23183" y="3359"/>
                      </a:cubicBezTo>
                      <a:cubicBezTo>
                        <a:pt x="21677" y="2632"/>
                        <a:pt x="20912" y="2359"/>
                        <a:pt x="19311" y="2359"/>
                      </a:cubicBezTo>
                      <a:cubicBezTo>
                        <a:pt x="18595" y="2359"/>
                        <a:pt x="17710" y="2414"/>
                        <a:pt x="16517" y="2507"/>
                      </a:cubicBezTo>
                      <a:cubicBezTo>
                        <a:pt x="16044" y="2547"/>
                        <a:pt x="15514" y="2566"/>
                        <a:pt x="14940" y="2566"/>
                      </a:cubicBezTo>
                      <a:cubicBezTo>
                        <a:pt x="10795" y="2566"/>
                        <a:pt x="4315" y="156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1" name="Google Shape;5741;p37"/>
                <p:cNvSpPr/>
                <p:nvPr/>
              </p:nvSpPr>
              <p:spPr>
                <a:xfrm>
                  <a:off x="1927877" y="3780008"/>
                  <a:ext cx="1242064" cy="26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6" h="6412" extrusionOk="0">
                      <a:moveTo>
                        <a:pt x="0" y="1"/>
                      </a:moveTo>
                      <a:lnTo>
                        <a:pt x="0" y="101"/>
                      </a:lnTo>
                      <a:cubicBezTo>
                        <a:pt x="0" y="101"/>
                        <a:pt x="301" y="402"/>
                        <a:pt x="1028" y="928"/>
                      </a:cubicBezTo>
                      <a:cubicBezTo>
                        <a:pt x="1454" y="1128"/>
                        <a:pt x="1880" y="1454"/>
                        <a:pt x="2381" y="1755"/>
                      </a:cubicBezTo>
                      <a:cubicBezTo>
                        <a:pt x="2908" y="2181"/>
                        <a:pt x="3434" y="2507"/>
                        <a:pt x="4161" y="2808"/>
                      </a:cubicBezTo>
                      <a:cubicBezTo>
                        <a:pt x="4487" y="3008"/>
                        <a:pt x="4787" y="3234"/>
                        <a:pt x="5213" y="3334"/>
                      </a:cubicBezTo>
                      <a:cubicBezTo>
                        <a:pt x="5514" y="3534"/>
                        <a:pt x="5940" y="3760"/>
                        <a:pt x="6366" y="3860"/>
                      </a:cubicBezTo>
                      <a:cubicBezTo>
                        <a:pt x="7093" y="4261"/>
                        <a:pt x="8020" y="4587"/>
                        <a:pt x="8873" y="4888"/>
                      </a:cubicBezTo>
                      <a:cubicBezTo>
                        <a:pt x="9274" y="5013"/>
                        <a:pt x="9800" y="5214"/>
                        <a:pt x="10226" y="5314"/>
                      </a:cubicBezTo>
                      <a:cubicBezTo>
                        <a:pt x="10752" y="5414"/>
                        <a:pt x="11153" y="5514"/>
                        <a:pt x="11680" y="5740"/>
                      </a:cubicBezTo>
                      <a:cubicBezTo>
                        <a:pt x="12206" y="5740"/>
                        <a:pt x="12632" y="5840"/>
                        <a:pt x="13158" y="5940"/>
                      </a:cubicBezTo>
                      <a:cubicBezTo>
                        <a:pt x="13660" y="6041"/>
                        <a:pt x="14186" y="6141"/>
                        <a:pt x="14612" y="6141"/>
                      </a:cubicBezTo>
                      <a:cubicBezTo>
                        <a:pt x="15138" y="6266"/>
                        <a:pt x="15665" y="6266"/>
                        <a:pt x="16166" y="6366"/>
                      </a:cubicBezTo>
                      <a:lnTo>
                        <a:pt x="17645" y="6366"/>
                      </a:lnTo>
                      <a:cubicBezTo>
                        <a:pt x="17987" y="6400"/>
                        <a:pt x="18321" y="6411"/>
                        <a:pt x="18649" y="6411"/>
                      </a:cubicBezTo>
                      <a:cubicBezTo>
                        <a:pt x="19304" y="6411"/>
                        <a:pt x="19934" y="6366"/>
                        <a:pt x="20552" y="6366"/>
                      </a:cubicBezTo>
                      <a:cubicBezTo>
                        <a:pt x="21078" y="6266"/>
                        <a:pt x="21504" y="6266"/>
                        <a:pt x="21930" y="6266"/>
                      </a:cubicBezTo>
                      <a:cubicBezTo>
                        <a:pt x="22432" y="6141"/>
                        <a:pt x="22858" y="6041"/>
                        <a:pt x="23284" y="6041"/>
                      </a:cubicBezTo>
                      <a:cubicBezTo>
                        <a:pt x="23685" y="5940"/>
                        <a:pt x="24111" y="5840"/>
                        <a:pt x="24537" y="5740"/>
                      </a:cubicBezTo>
                      <a:cubicBezTo>
                        <a:pt x="24938" y="5640"/>
                        <a:pt x="25264" y="5514"/>
                        <a:pt x="25690" y="5414"/>
                      </a:cubicBezTo>
                      <a:cubicBezTo>
                        <a:pt x="26416" y="5214"/>
                        <a:pt x="27043" y="5013"/>
                        <a:pt x="27569" y="4687"/>
                      </a:cubicBezTo>
                      <a:cubicBezTo>
                        <a:pt x="28196" y="4487"/>
                        <a:pt x="28597" y="4161"/>
                        <a:pt x="29023" y="3960"/>
                      </a:cubicBezTo>
                      <a:cubicBezTo>
                        <a:pt x="29324" y="3635"/>
                        <a:pt x="29650" y="3434"/>
                        <a:pt x="29750" y="3334"/>
                      </a:cubicBezTo>
                      <a:cubicBezTo>
                        <a:pt x="29850" y="3234"/>
                        <a:pt x="29950" y="3133"/>
                        <a:pt x="29950" y="3133"/>
                      </a:cubicBezTo>
                      <a:lnTo>
                        <a:pt x="30076" y="3008"/>
                      </a:lnTo>
                      <a:lnTo>
                        <a:pt x="30076" y="2908"/>
                      </a:lnTo>
                      <a:lnTo>
                        <a:pt x="29950" y="2908"/>
                      </a:lnTo>
                      <a:cubicBezTo>
                        <a:pt x="29950" y="2908"/>
                        <a:pt x="29850" y="2908"/>
                        <a:pt x="29850" y="3008"/>
                      </a:cubicBezTo>
                      <a:cubicBezTo>
                        <a:pt x="29850" y="3008"/>
                        <a:pt x="29750" y="3008"/>
                        <a:pt x="29650" y="3133"/>
                      </a:cubicBezTo>
                      <a:cubicBezTo>
                        <a:pt x="29449" y="3334"/>
                        <a:pt x="29224" y="3434"/>
                        <a:pt x="28823" y="3635"/>
                      </a:cubicBezTo>
                      <a:cubicBezTo>
                        <a:pt x="28497" y="3860"/>
                        <a:pt x="27970" y="4161"/>
                        <a:pt x="27444" y="4387"/>
                      </a:cubicBezTo>
                      <a:cubicBezTo>
                        <a:pt x="26818" y="4587"/>
                        <a:pt x="26191" y="4687"/>
                        <a:pt x="25464" y="4888"/>
                      </a:cubicBezTo>
                      <a:cubicBezTo>
                        <a:pt x="25163" y="5013"/>
                        <a:pt x="24737" y="5113"/>
                        <a:pt x="24437" y="5214"/>
                      </a:cubicBezTo>
                      <a:cubicBezTo>
                        <a:pt x="24010" y="5214"/>
                        <a:pt x="23584" y="5314"/>
                        <a:pt x="23183" y="5414"/>
                      </a:cubicBezTo>
                      <a:cubicBezTo>
                        <a:pt x="22757" y="5414"/>
                        <a:pt x="22331" y="5414"/>
                        <a:pt x="21930" y="5514"/>
                      </a:cubicBezTo>
                      <a:cubicBezTo>
                        <a:pt x="21404" y="5514"/>
                        <a:pt x="20978" y="5514"/>
                        <a:pt x="20552" y="5640"/>
                      </a:cubicBezTo>
                      <a:lnTo>
                        <a:pt x="17645" y="5640"/>
                      </a:lnTo>
                      <a:cubicBezTo>
                        <a:pt x="17419" y="5640"/>
                        <a:pt x="17218" y="5640"/>
                        <a:pt x="16918" y="5514"/>
                      </a:cubicBezTo>
                      <a:lnTo>
                        <a:pt x="16166" y="5514"/>
                      </a:lnTo>
                      <a:cubicBezTo>
                        <a:pt x="15765" y="5514"/>
                        <a:pt x="15238" y="5414"/>
                        <a:pt x="14712" y="5414"/>
                      </a:cubicBezTo>
                      <a:cubicBezTo>
                        <a:pt x="14286" y="5314"/>
                        <a:pt x="13785" y="5214"/>
                        <a:pt x="13259" y="5214"/>
                      </a:cubicBezTo>
                      <a:cubicBezTo>
                        <a:pt x="12832" y="5113"/>
                        <a:pt x="12306" y="5013"/>
                        <a:pt x="11905" y="4888"/>
                      </a:cubicBezTo>
                      <a:cubicBezTo>
                        <a:pt x="11379" y="4788"/>
                        <a:pt x="10953" y="4687"/>
                        <a:pt x="10426" y="4587"/>
                      </a:cubicBezTo>
                      <a:cubicBezTo>
                        <a:pt x="10025" y="4487"/>
                        <a:pt x="9599" y="4261"/>
                        <a:pt x="9073" y="4161"/>
                      </a:cubicBezTo>
                      <a:cubicBezTo>
                        <a:pt x="8246" y="3860"/>
                        <a:pt x="7394" y="3635"/>
                        <a:pt x="6567" y="3334"/>
                      </a:cubicBezTo>
                      <a:cubicBezTo>
                        <a:pt x="6141" y="3133"/>
                        <a:pt x="5840" y="3008"/>
                        <a:pt x="5414" y="2808"/>
                      </a:cubicBezTo>
                      <a:cubicBezTo>
                        <a:pt x="5113" y="2707"/>
                        <a:pt x="4687" y="2507"/>
                        <a:pt x="4386" y="2381"/>
                      </a:cubicBezTo>
                      <a:cubicBezTo>
                        <a:pt x="4060" y="2181"/>
                        <a:pt x="3760" y="2081"/>
                        <a:pt x="3434" y="1880"/>
                      </a:cubicBezTo>
                      <a:cubicBezTo>
                        <a:pt x="3133" y="1755"/>
                        <a:pt x="2807" y="1655"/>
                        <a:pt x="2607" y="1454"/>
                      </a:cubicBezTo>
                      <a:cubicBezTo>
                        <a:pt x="2081" y="1128"/>
                        <a:pt x="1554" y="928"/>
                        <a:pt x="1253" y="727"/>
                      </a:cubicBezTo>
                      <a:cubicBezTo>
                        <a:pt x="401" y="301"/>
                        <a:pt x="101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2E19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2" name="Google Shape;5742;p37"/>
                <p:cNvSpPr/>
                <p:nvPr/>
              </p:nvSpPr>
              <p:spPr>
                <a:xfrm>
                  <a:off x="2190780" y="3826592"/>
                  <a:ext cx="340539" cy="226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6" h="5479" extrusionOk="0">
                      <a:moveTo>
                        <a:pt x="527" y="0"/>
                      </a:moveTo>
                      <a:lnTo>
                        <a:pt x="401" y="126"/>
                      </a:lnTo>
                      <a:cubicBezTo>
                        <a:pt x="928" y="627"/>
                        <a:pt x="1454" y="1153"/>
                        <a:pt x="1980" y="1680"/>
                      </a:cubicBezTo>
                      <a:cubicBezTo>
                        <a:pt x="2507" y="2206"/>
                        <a:pt x="3033" y="2632"/>
                        <a:pt x="3659" y="3133"/>
                      </a:cubicBezTo>
                      <a:cubicBezTo>
                        <a:pt x="3960" y="3359"/>
                        <a:pt x="4286" y="3559"/>
                        <a:pt x="4587" y="3760"/>
                      </a:cubicBezTo>
                      <a:cubicBezTo>
                        <a:pt x="4913" y="3885"/>
                        <a:pt x="5213" y="4086"/>
                        <a:pt x="5539" y="4286"/>
                      </a:cubicBezTo>
                      <a:cubicBezTo>
                        <a:pt x="5620" y="4367"/>
                        <a:pt x="5766" y="4464"/>
                        <a:pt x="5925" y="4499"/>
                      </a:cubicBezTo>
                      <a:lnTo>
                        <a:pt x="5925" y="4499"/>
                      </a:lnTo>
                      <a:lnTo>
                        <a:pt x="5840" y="4512"/>
                      </a:lnTo>
                      <a:cubicBezTo>
                        <a:pt x="5539" y="4612"/>
                        <a:pt x="5213" y="4612"/>
                        <a:pt x="4913" y="4712"/>
                      </a:cubicBezTo>
                      <a:cubicBezTo>
                        <a:pt x="4587" y="4712"/>
                        <a:pt x="4286" y="4812"/>
                        <a:pt x="3960" y="4812"/>
                      </a:cubicBezTo>
                      <a:cubicBezTo>
                        <a:pt x="3334" y="4913"/>
                        <a:pt x="2607" y="4913"/>
                        <a:pt x="1980" y="5013"/>
                      </a:cubicBezTo>
                      <a:lnTo>
                        <a:pt x="1028" y="5013"/>
                      </a:lnTo>
                      <a:cubicBezTo>
                        <a:pt x="727" y="5013"/>
                        <a:pt x="401" y="5013"/>
                        <a:pt x="101" y="5138"/>
                      </a:cubicBezTo>
                      <a:lnTo>
                        <a:pt x="0" y="5138"/>
                      </a:lnTo>
                      <a:cubicBezTo>
                        <a:pt x="0" y="5238"/>
                        <a:pt x="101" y="5238"/>
                        <a:pt x="101" y="5238"/>
                      </a:cubicBezTo>
                      <a:cubicBezTo>
                        <a:pt x="1018" y="5385"/>
                        <a:pt x="1989" y="5478"/>
                        <a:pt x="2935" y="5478"/>
                      </a:cubicBezTo>
                      <a:cubicBezTo>
                        <a:pt x="3281" y="5478"/>
                        <a:pt x="3624" y="5466"/>
                        <a:pt x="3960" y="5439"/>
                      </a:cubicBezTo>
                      <a:cubicBezTo>
                        <a:pt x="4587" y="5439"/>
                        <a:pt x="5213" y="5439"/>
                        <a:pt x="5940" y="5339"/>
                      </a:cubicBezTo>
                      <a:cubicBezTo>
                        <a:pt x="6266" y="5238"/>
                        <a:pt x="6567" y="5238"/>
                        <a:pt x="6893" y="5138"/>
                      </a:cubicBezTo>
                      <a:cubicBezTo>
                        <a:pt x="7193" y="5138"/>
                        <a:pt x="7519" y="5013"/>
                        <a:pt x="7820" y="5013"/>
                      </a:cubicBezTo>
                      <a:cubicBezTo>
                        <a:pt x="8045" y="4913"/>
                        <a:pt x="8146" y="4812"/>
                        <a:pt x="8146" y="4712"/>
                      </a:cubicBezTo>
                      <a:cubicBezTo>
                        <a:pt x="8246" y="4386"/>
                        <a:pt x="8045" y="4186"/>
                        <a:pt x="7820" y="4186"/>
                      </a:cubicBezTo>
                      <a:lnTo>
                        <a:pt x="7294" y="4086"/>
                      </a:lnTo>
                      <a:cubicBezTo>
                        <a:pt x="7093" y="4086"/>
                        <a:pt x="6993" y="3985"/>
                        <a:pt x="6792" y="3985"/>
                      </a:cubicBezTo>
                      <a:cubicBezTo>
                        <a:pt x="6667" y="3885"/>
                        <a:pt x="6466" y="3885"/>
                        <a:pt x="6366" y="3760"/>
                      </a:cubicBezTo>
                      <a:cubicBezTo>
                        <a:pt x="6166" y="3660"/>
                        <a:pt x="6040" y="3660"/>
                        <a:pt x="5840" y="3559"/>
                      </a:cubicBezTo>
                      <a:cubicBezTo>
                        <a:pt x="5539" y="3459"/>
                        <a:pt x="5213" y="3259"/>
                        <a:pt x="4913" y="3033"/>
                      </a:cubicBezTo>
                      <a:cubicBezTo>
                        <a:pt x="4687" y="2933"/>
                        <a:pt x="4386" y="2732"/>
                        <a:pt x="4060" y="2507"/>
                      </a:cubicBezTo>
                      <a:cubicBezTo>
                        <a:pt x="3760" y="2306"/>
                        <a:pt x="3434" y="2106"/>
                        <a:pt x="3133" y="1880"/>
                      </a:cubicBezTo>
                      <a:cubicBezTo>
                        <a:pt x="2908" y="1680"/>
                        <a:pt x="2607" y="1479"/>
                        <a:pt x="2281" y="1253"/>
                      </a:cubicBezTo>
                      <a:cubicBezTo>
                        <a:pt x="1654" y="852"/>
                        <a:pt x="1153" y="426"/>
                        <a:pt x="627" y="0"/>
                      </a:cubicBezTo>
                      <a:close/>
                    </a:path>
                  </a:pathLst>
                </a:custGeom>
                <a:solidFill>
                  <a:srgbClr val="2E19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3" name="Google Shape;5743;p37"/>
                <p:cNvSpPr/>
                <p:nvPr/>
              </p:nvSpPr>
              <p:spPr>
                <a:xfrm>
                  <a:off x="2561305" y="3848315"/>
                  <a:ext cx="254682" cy="302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7" h="7320" extrusionOk="0">
                      <a:moveTo>
                        <a:pt x="201" y="1"/>
                      </a:moveTo>
                      <a:lnTo>
                        <a:pt x="201" y="101"/>
                      </a:lnTo>
                      <a:cubicBezTo>
                        <a:pt x="527" y="727"/>
                        <a:pt x="828" y="1154"/>
                        <a:pt x="1254" y="1680"/>
                      </a:cubicBezTo>
                      <a:cubicBezTo>
                        <a:pt x="1354" y="1880"/>
                        <a:pt x="1580" y="2106"/>
                        <a:pt x="1780" y="2306"/>
                      </a:cubicBezTo>
                      <a:cubicBezTo>
                        <a:pt x="1981" y="2507"/>
                        <a:pt x="2206" y="2733"/>
                        <a:pt x="2507" y="2933"/>
                      </a:cubicBezTo>
                      <a:cubicBezTo>
                        <a:pt x="2708" y="3134"/>
                        <a:pt x="2933" y="3234"/>
                        <a:pt x="3134" y="3459"/>
                      </a:cubicBezTo>
                      <a:cubicBezTo>
                        <a:pt x="3234" y="3560"/>
                        <a:pt x="3459" y="3660"/>
                        <a:pt x="3560" y="3660"/>
                      </a:cubicBezTo>
                      <a:cubicBezTo>
                        <a:pt x="3660" y="3760"/>
                        <a:pt x="3760" y="3860"/>
                        <a:pt x="3961" y="3986"/>
                      </a:cubicBezTo>
                      <a:cubicBezTo>
                        <a:pt x="4186" y="4086"/>
                        <a:pt x="4487" y="4286"/>
                        <a:pt x="4713" y="4387"/>
                      </a:cubicBezTo>
                      <a:cubicBezTo>
                        <a:pt x="4752" y="4400"/>
                        <a:pt x="4792" y="4414"/>
                        <a:pt x="4833" y="4427"/>
                      </a:cubicBezTo>
                      <a:lnTo>
                        <a:pt x="4833" y="4427"/>
                      </a:lnTo>
                      <a:cubicBezTo>
                        <a:pt x="4613" y="4591"/>
                        <a:pt x="4396" y="4756"/>
                        <a:pt x="4186" y="4913"/>
                      </a:cubicBezTo>
                      <a:cubicBezTo>
                        <a:pt x="3961" y="5113"/>
                        <a:pt x="3760" y="5339"/>
                        <a:pt x="3560" y="5439"/>
                      </a:cubicBezTo>
                      <a:cubicBezTo>
                        <a:pt x="3334" y="5540"/>
                        <a:pt x="3134" y="5740"/>
                        <a:pt x="2933" y="5865"/>
                      </a:cubicBezTo>
                      <a:cubicBezTo>
                        <a:pt x="2708" y="6066"/>
                        <a:pt x="2507" y="6166"/>
                        <a:pt x="2206" y="6266"/>
                      </a:cubicBezTo>
                      <a:lnTo>
                        <a:pt x="1880" y="6492"/>
                      </a:lnTo>
                      <a:cubicBezTo>
                        <a:pt x="1780" y="6592"/>
                        <a:pt x="1680" y="6592"/>
                        <a:pt x="1580" y="6692"/>
                      </a:cubicBezTo>
                      <a:cubicBezTo>
                        <a:pt x="1454" y="6793"/>
                        <a:pt x="1354" y="6793"/>
                        <a:pt x="1154" y="6893"/>
                      </a:cubicBezTo>
                      <a:cubicBezTo>
                        <a:pt x="1053" y="6893"/>
                        <a:pt x="953" y="6993"/>
                        <a:pt x="828" y="6993"/>
                      </a:cubicBezTo>
                      <a:cubicBezTo>
                        <a:pt x="728" y="6993"/>
                        <a:pt x="527" y="7119"/>
                        <a:pt x="427" y="7119"/>
                      </a:cubicBezTo>
                      <a:lnTo>
                        <a:pt x="101" y="7219"/>
                      </a:lnTo>
                      <a:lnTo>
                        <a:pt x="1" y="7219"/>
                      </a:lnTo>
                      <a:lnTo>
                        <a:pt x="1" y="7319"/>
                      </a:lnTo>
                      <a:lnTo>
                        <a:pt x="953" y="7319"/>
                      </a:lnTo>
                      <a:cubicBezTo>
                        <a:pt x="1053" y="7319"/>
                        <a:pt x="1154" y="7219"/>
                        <a:pt x="1354" y="7219"/>
                      </a:cubicBezTo>
                      <a:cubicBezTo>
                        <a:pt x="1454" y="7219"/>
                        <a:pt x="1580" y="7219"/>
                        <a:pt x="1680" y="7119"/>
                      </a:cubicBezTo>
                      <a:cubicBezTo>
                        <a:pt x="1981" y="6993"/>
                        <a:pt x="2206" y="6893"/>
                        <a:pt x="2507" y="6793"/>
                      </a:cubicBezTo>
                      <a:cubicBezTo>
                        <a:pt x="2708" y="6692"/>
                        <a:pt x="3033" y="6592"/>
                        <a:pt x="3234" y="6492"/>
                      </a:cubicBezTo>
                      <a:cubicBezTo>
                        <a:pt x="3760" y="6166"/>
                        <a:pt x="4186" y="5966"/>
                        <a:pt x="4713" y="5640"/>
                      </a:cubicBezTo>
                      <a:cubicBezTo>
                        <a:pt x="5114" y="5339"/>
                        <a:pt x="5540" y="4913"/>
                        <a:pt x="5966" y="4612"/>
                      </a:cubicBezTo>
                      <a:cubicBezTo>
                        <a:pt x="6066" y="4612"/>
                        <a:pt x="6066" y="4487"/>
                        <a:pt x="6166" y="4387"/>
                      </a:cubicBezTo>
                      <a:cubicBezTo>
                        <a:pt x="6166" y="4186"/>
                        <a:pt x="6066" y="3986"/>
                        <a:pt x="5840" y="3860"/>
                      </a:cubicBezTo>
                      <a:cubicBezTo>
                        <a:pt x="5640" y="3760"/>
                        <a:pt x="5339" y="3760"/>
                        <a:pt x="5114" y="3560"/>
                      </a:cubicBezTo>
                      <a:cubicBezTo>
                        <a:pt x="4813" y="3459"/>
                        <a:pt x="4587" y="3359"/>
                        <a:pt x="4286" y="3234"/>
                      </a:cubicBezTo>
                      <a:cubicBezTo>
                        <a:pt x="4186" y="3134"/>
                        <a:pt x="4086" y="3134"/>
                        <a:pt x="3961" y="3033"/>
                      </a:cubicBezTo>
                      <a:cubicBezTo>
                        <a:pt x="3860" y="2933"/>
                        <a:pt x="3760" y="2933"/>
                        <a:pt x="3560" y="2833"/>
                      </a:cubicBezTo>
                      <a:cubicBezTo>
                        <a:pt x="3334" y="2733"/>
                        <a:pt x="3134" y="2507"/>
                        <a:pt x="2933" y="2306"/>
                      </a:cubicBezTo>
                      <a:cubicBezTo>
                        <a:pt x="2708" y="2206"/>
                        <a:pt x="2407" y="1981"/>
                        <a:pt x="2206" y="1780"/>
                      </a:cubicBezTo>
                      <a:cubicBezTo>
                        <a:pt x="1981" y="1680"/>
                        <a:pt x="1780" y="1479"/>
                        <a:pt x="1580" y="1254"/>
                      </a:cubicBezTo>
                      <a:cubicBezTo>
                        <a:pt x="1154" y="953"/>
                        <a:pt x="728" y="527"/>
                        <a:pt x="327" y="101"/>
                      </a:cubicBezTo>
                      <a:lnTo>
                        <a:pt x="201" y="1"/>
                      </a:lnTo>
                      <a:close/>
                    </a:path>
                  </a:pathLst>
                </a:custGeom>
                <a:solidFill>
                  <a:srgbClr val="2E19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4" name="Google Shape;5744;p37"/>
                <p:cNvSpPr/>
                <p:nvPr/>
              </p:nvSpPr>
              <p:spPr>
                <a:xfrm>
                  <a:off x="3626379" y="3209064"/>
                  <a:ext cx="120011" cy="169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6" h="4102" extrusionOk="0">
                      <a:moveTo>
                        <a:pt x="1411" y="0"/>
                      </a:moveTo>
                      <a:cubicBezTo>
                        <a:pt x="1388" y="0"/>
                        <a:pt x="1368" y="13"/>
                        <a:pt x="1354" y="41"/>
                      </a:cubicBezTo>
                      <a:cubicBezTo>
                        <a:pt x="0" y="2221"/>
                        <a:pt x="2507" y="4101"/>
                        <a:pt x="2507" y="4101"/>
                      </a:cubicBezTo>
                      <a:cubicBezTo>
                        <a:pt x="2905" y="2741"/>
                        <a:pt x="1747" y="0"/>
                        <a:pt x="14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5" name="Google Shape;5745;p37"/>
                <p:cNvSpPr/>
                <p:nvPr/>
              </p:nvSpPr>
              <p:spPr>
                <a:xfrm>
                  <a:off x="3912160" y="2199906"/>
                  <a:ext cx="119969" cy="169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5" h="4101" extrusionOk="0">
                      <a:moveTo>
                        <a:pt x="1378" y="0"/>
                      </a:moveTo>
                      <a:cubicBezTo>
                        <a:pt x="983" y="0"/>
                        <a:pt x="0" y="2741"/>
                        <a:pt x="399" y="4101"/>
                      </a:cubicBezTo>
                      <a:cubicBezTo>
                        <a:pt x="399" y="4101"/>
                        <a:pt x="2905" y="2121"/>
                        <a:pt x="1451" y="41"/>
                      </a:cubicBezTo>
                      <a:cubicBezTo>
                        <a:pt x="1430" y="13"/>
                        <a:pt x="1406" y="0"/>
                        <a:pt x="137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6" name="Google Shape;5746;p37"/>
                <p:cNvSpPr/>
                <p:nvPr/>
              </p:nvSpPr>
              <p:spPr>
                <a:xfrm>
                  <a:off x="3578762" y="2546231"/>
                  <a:ext cx="129426" cy="121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4" h="2934" extrusionOk="0">
                      <a:moveTo>
                        <a:pt x="853" y="1"/>
                      </a:moveTo>
                      <a:cubicBezTo>
                        <a:pt x="0" y="1"/>
                        <a:pt x="953" y="2933"/>
                        <a:pt x="3133" y="2933"/>
                      </a:cubicBezTo>
                      <a:cubicBezTo>
                        <a:pt x="3133" y="2933"/>
                        <a:pt x="2833" y="1"/>
                        <a:pt x="8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7" name="Google Shape;5747;p37"/>
                <p:cNvSpPr/>
                <p:nvPr/>
              </p:nvSpPr>
              <p:spPr>
                <a:xfrm>
                  <a:off x="4026225" y="2851423"/>
                  <a:ext cx="174275" cy="177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4295" extrusionOk="0">
                      <a:moveTo>
                        <a:pt x="3195" y="0"/>
                      </a:moveTo>
                      <a:cubicBezTo>
                        <a:pt x="2421" y="0"/>
                        <a:pt x="1" y="3826"/>
                        <a:pt x="569" y="4190"/>
                      </a:cubicBezTo>
                      <a:cubicBezTo>
                        <a:pt x="652" y="4261"/>
                        <a:pt x="765" y="4295"/>
                        <a:pt x="898" y="4295"/>
                      </a:cubicBezTo>
                      <a:cubicBezTo>
                        <a:pt x="1935" y="4295"/>
                        <a:pt x="4220" y="2261"/>
                        <a:pt x="3376" y="130"/>
                      </a:cubicBezTo>
                      <a:cubicBezTo>
                        <a:pt x="3336" y="41"/>
                        <a:pt x="3274" y="0"/>
                        <a:pt x="31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8" name="Google Shape;5748;p37"/>
                <p:cNvSpPr/>
                <p:nvPr/>
              </p:nvSpPr>
              <p:spPr>
                <a:xfrm>
                  <a:off x="3379789" y="1896572"/>
                  <a:ext cx="213962" cy="172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1" h="4182" extrusionOk="0">
                      <a:moveTo>
                        <a:pt x="474" y="0"/>
                      </a:moveTo>
                      <a:cubicBezTo>
                        <a:pt x="188" y="0"/>
                        <a:pt x="0" y="74"/>
                        <a:pt x="31" y="268"/>
                      </a:cubicBezTo>
                      <a:cubicBezTo>
                        <a:pt x="307" y="2193"/>
                        <a:pt x="4711" y="4181"/>
                        <a:pt x="5136" y="4181"/>
                      </a:cubicBezTo>
                      <a:cubicBezTo>
                        <a:pt x="5176" y="4181"/>
                        <a:pt x="5181" y="4164"/>
                        <a:pt x="5144" y="4128"/>
                      </a:cubicBezTo>
                      <a:cubicBezTo>
                        <a:pt x="3565" y="2373"/>
                        <a:pt x="3365" y="1220"/>
                        <a:pt x="2538" y="594"/>
                      </a:cubicBezTo>
                      <a:cubicBezTo>
                        <a:pt x="2243" y="369"/>
                        <a:pt x="1112" y="0"/>
                        <a:pt x="4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9" name="Google Shape;5749;p37"/>
                <p:cNvSpPr/>
                <p:nvPr/>
              </p:nvSpPr>
              <p:spPr>
                <a:xfrm>
                  <a:off x="3562202" y="2261605"/>
                  <a:ext cx="169031" cy="69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1684" extrusionOk="0">
                      <a:moveTo>
                        <a:pt x="1554" y="0"/>
                      </a:moveTo>
                      <a:cubicBezTo>
                        <a:pt x="301" y="0"/>
                        <a:pt x="0" y="426"/>
                        <a:pt x="0" y="627"/>
                      </a:cubicBezTo>
                      <a:cubicBezTo>
                        <a:pt x="201" y="1254"/>
                        <a:pt x="2181" y="1153"/>
                        <a:pt x="3760" y="1680"/>
                      </a:cubicBezTo>
                      <a:cubicBezTo>
                        <a:pt x="3771" y="1682"/>
                        <a:pt x="3781" y="1684"/>
                        <a:pt x="3789" y="1684"/>
                      </a:cubicBezTo>
                      <a:cubicBezTo>
                        <a:pt x="4092" y="1684"/>
                        <a:pt x="2871" y="0"/>
                        <a:pt x="155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0" name="Google Shape;5750;p37"/>
                <p:cNvSpPr/>
                <p:nvPr/>
              </p:nvSpPr>
              <p:spPr>
                <a:xfrm>
                  <a:off x="3683411" y="2032112"/>
                  <a:ext cx="128270" cy="19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6" h="4831" extrusionOk="0">
                      <a:moveTo>
                        <a:pt x="412" y="1"/>
                      </a:moveTo>
                      <a:cubicBezTo>
                        <a:pt x="0" y="1"/>
                        <a:pt x="216" y="1409"/>
                        <a:pt x="499" y="1999"/>
                      </a:cubicBezTo>
                      <a:cubicBezTo>
                        <a:pt x="1025" y="3051"/>
                        <a:pt x="2479" y="4204"/>
                        <a:pt x="2604" y="4831"/>
                      </a:cubicBezTo>
                      <a:cubicBezTo>
                        <a:pt x="2604" y="4831"/>
                        <a:pt x="3106" y="1171"/>
                        <a:pt x="499" y="19"/>
                      </a:cubicBezTo>
                      <a:cubicBezTo>
                        <a:pt x="468" y="7"/>
                        <a:pt x="439" y="1"/>
                        <a:pt x="4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1" name="Google Shape;5751;p37"/>
                <p:cNvSpPr/>
                <p:nvPr/>
              </p:nvSpPr>
              <p:spPr>
                <a:xfrm>
                  <a:off x="3480432" y="1964797"/>
                  <a:ext cx="460632" cy="1844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4657" extrusionOk="0">
                      <a:moveTo>
                        <a:pt x="163" y="1"/>
                      </a:moveTo>
                      <a:cubicBezTo>
                        <a:pt x="126" y="1"/>
                        <a:pt x="101" y="32"/>
                        <a:pt x="101" y="95"/>
                      </a:cubicBezTo>
                      <a:cubicBezTo>
                        <a:pt x="1" y="195"/>
                        <a:pt x="1" y="195"/>
                        <a:pt x="101" y="295"/>
                      </a:cubicBezTo>
                      <a:cubicBezTo>
                        <a:pt x="101" y="295"/>
                        <a:pt x="201" y="395"/>
                        <a:pt x="502" y="721"/>
                      </a:cubicBezTo>
                      <a:cubicBezTo>
                        <a:pt x="727" y="922"/>
                        <a:pt x="1128" y="1348"/>
                        <a:pt x="1554" y="1849"/>
                      </a:cubicBezTo>
                      <a:cubicBezTo>
                        <a:pt x="1755" y="2075"/>
                        <a:pt x="2081" y="2275"/>
                        <a:pt x="2381" y="2601"/>
                      </a:cubicBezTo>
                      <a:cubicBezTo>
                        <a:pt x="2607" y="2902"/>
                        <a:pt x="2908" y="3328"/>
                        <a:pt x="3234" y="3629"/>
                      </a:cubicBezTo>
                      <a:cubicBezTo>
                        <a:pt x="3534" y="3954"/>
                        <a:pt x="3860" y="4355"/>
                        <a:pt x="4161" y="4781"/>
                      </a:cubicBezTo>
                      <a:cubicBezTo>
                        <a:pt x="4487" y="5207"/>
                        <a:pt x="4787" y="5734"/>
                        <a:pt x="5113" y="6135"/>
                      </a:cubicBezTo>
                      <a:cubicBezTo>
                        <a:pt x="5414" y="6661"/>
                        <a:pt x="5840" y="7087"/>
                        <a:pt x="6141" y="7613"/>
                      </a:cubicBezTo>
                      <a:cubicBezTo>
                        <a:pt x="6467" y="8115"/>
                        <a:pt x="6893" y="8641"/>
                        <a:pt x="7194" y="9268"/>
                      </a:cubicBezTo>
                      <a:cubicBezTo>
                        <a:pt x="7820" y="10421"/>
                        <a:pt x="8346" y="11774"/>
                        <a:pt x="8873" y="13127"/>
                      </a:cubicBezTo>
                      <a:cubicBezTo>
                        <a:pt x="9274" y="14506"/>
                        <a:pt x="9600" y="15959"/>
                        <a:pt x="10026" y="17413"/>
                      </a:cubicBezTo>
                      <a:cubicBezTo>
                        <a:pt x="10427" y="18892"/>
                        <a:pt x="10527" y="20446"/>
                        <a:pt x="10527" y="22025"/>
                      </a:cubicBezTo>
                      <a:lnTo>
                        <a:pt x="10527" y="23152"/>
                      </a:lnTo>
                      <a:lnTo>
                        <a:pt x="10427" y="24305"/>
                      </a:lnTo>
                      <a:cubicBezTo>
                        <a:pt x="10427" y="25157"/>
                        <a:pt x="10326" y="25884"/>
                        <a:pt x="10226" y="26611"/>
                      </a:cubicBezTo>
                      <a:cubicBezTo>
                        <a:pt x="10126" y="28165"/>
                        <a:pt x="9700" y="29543"/>
                        <a:pt x="9399" y="30997"/>
                      </a:cubicBezTo>
                      <a:cubicBezTo>
                        <a:pt x="9274" y="31298"/>
                        <a:pt x="9173" y="31724"/>
                        <a:pt x="9073" y="32050"/>
                      </a:cubicBezTo>
                      <a:cubicBezTo>
                        <a:pt x="8973" y="32350"/>
                        <a:pt x="8973" y="32777"/>
                        <a:pt x="8873" y="33077"/>
                      </a:cubicBezTo>
                      <a:cubicBezTo>
                        <a:pt x="8647" y="33704"/>
                        <a:pt x="8346" y="34330"/>
                        <a:pt x="8146" y="34957"/>
                      </a:cubicBezTo>
                      <a:cubicBezTo>
                        <a:pt x="7920" y="35283"/>
                        <a:pt x="7820" y="35584"/>
                        <a:pt x="7720" y="35909"/>
                      </a:cubicBezTo>
                      <a:cubicBezTo>
                        <a:pt x="7519" y="36210"/>
                        <a:pt x="7394" y="36436"/>
                        <a:pt x="7194" y="36736"/>
                      </a:cubicBezTo>
                      <a:cubicBezTo>
                        <a:pt x="6993" y="37263"/>
                        <a:pt x="6667" y="37789"/>
                        <a:pt x="6366" y="38315"/>
                      </a:cubicBezTo>
                      <a:cubicBezTo>
                        <a:pt x="6041" y="38817"/>
                        <a:pt x="5740" y="39243"/>
                        <a:pt x="5414" y="39669"/>
                      </a:cubicBezTo>
                      <a:cubicBezTo>
                        <a:pt x="5113" y="40070"/>
                        <a:pt x="4787" y="40496"/>
                        <a:pt x="4587" y="40922"/>
                      </a:cubicBezTo>
                      <a:cubicBezTo>
                        <a:pt x="3960" y="41649"/>
                        <a:pt x="3434" y="42275"/>
                        <a:pt x="3008" y="42802"/>
                      </a:cubicBezTo>
                      <a:cubicBezTo>
                        <a:pt x="2607" y="43328"/>
                        <a:pt x="2181" y="43729"/>
                        <a:pt x="1980" y="43955"/>
                      </a:cubicBezTo>
                      <a:lnTo>
                        <a:pt x="1554" y="44356"/>
                      </a:lnTo>
                      <a:lnTo>
                        <a:pt x="1554" y="44581"/>
                      </a:lnTo>
                      <a:cubicBezTo>
                        <a:pt x="1605" y="44631"/>
                        <a:pt x="1655" y="44656"/>
                        <a:pt x="1692" y="44656"/>
                      </a:cubicBezTo>
                      <a:cubicBezTo>
                        <a:pt x="1730" y="44656"/>
                        <a:pt x="1755" y="44631"/>
                        <a:pt x="1755" y="44581"/>
                      </a:cubicBezTo>
                      <a:cubicBezTo>
                        <a:pt x="1755" y="44581"/>
                        <a:pt x="1980" y="44456"/>
                        <a:pt x="2181" y="44255"/>
                      </a:cubicBezTo>
                      <a:cubicBezTo>
                        <a:pt x="2507" y="43955"/>
                        <a:pt x="2908" y="43629"/>
                        <a:pt x="3334" y="43102"/>
                      </a:cubicBezTo>
                      <a:cubicBezTo>
                        <a:pt x="3860" y="42576"/>
                        <a:pt x="4386" y="41950"/>
                        <a:pt x="5013" y="41223"/>
                      </a:cubicBezTo>
                      <a:cubicBezTo>
                        <a:pt x="5514" y="40496"/>
                        <a:pt x="6141" y="39569"/>
                        <a:pt x="6767" y="38516"/>
                      </a:cubicBezTo>
                      <a:cubicBezTo>
                        <a:pt x="7394" y="37564"/>
                        <a:pt x="7920" y="36436"/>
                        <a:pt x="8447" y="35183"/>
                      </a:cubicBezTo>
                      <a:cubicBezTo>
                        <a:pt x="8647" y="34857"/>
                        <a:pt x="8772" y="34556"/>
                        <a:pt x="8873" y="34230"/>
                      </a:cubicBezTo>
                      <a:cubicBezTo>
                        <a:pt x="8973" y="33929"/>
                        <a:pt x="9173" y="33604"/>
                        <a:pt x="9274" y="33178"/>
                      </a:cubicBezTo>
                      <a:cubicBezTo>
                        <a:pt x="9600" y="32551"/>
                        <a:pt x="9900" y="31924"/>
                        <a:pt x="10126" y="31198"/>
                      </a:cubicBezTo>
                      <a:cubicBezTo>
                        <a:pt x="10226" y="30897"/>
                        <a:pt x="10326" y="30471"/>
                        <a:pt x="10427" y="30170"/>
                      </a:cubicBezTo>
                      <a:cubicBezTo>
                        <a:pt x="10527" y="29744"/>
                        <a:pt x="10527" y="29318"/>
                        <a:pt x="10652" y="29017"/>
                      </a:cubicBezTo>
                      <a:cubicBezTo>
                        <a:pt x="10752" y="28290"/>
                        <a:pt x="10853" y="27438"/>
                        <a:pt x="10953" y="26711"/>
                      </a:cubicBezTo>
                      <a:cubicBezTo>
                        <a:pt x="11153" y="25157"/>
                        <a:pt x="11153" y="23578"/>
                        <a:pt x="11053" y="22025"/>
                      </a:cubicBezTo>
                      <a:cubicBezTo>
                        <a:pt x="11053" y="21599"/>
                        <a:pt x="11053" y="21172"/>
                        <a:pt x="10953" y="20872"/>
                      </a:cubicBezTo>
                      <a:cubicBezTo>
                        <a:pt x="10953" y="20446"/>
                        <a:pt x="10853" y="20020"/>
                        <a:pt x="10853" y="19619"/>
                      </a:cubicBezTo>
                      <a:cubicBezTo>
                        <a:pt x="10853" y="19293"/>
                        <a:pt x="10752" y="18892"/>
                        <a:pt x="10752" y="18466"/>
                      </a:cubicBezTo>
                      <a:cubicBezTo>
                        <a:pt x="10652" y="18040"/>
                        <a:pt x="10652" y="17739"/>
                        <a:pt x="10652" y="17313"/>
                      </a:cubicBezTo>
                      <a:cubicBezTo>
                        <a:pt x="10527" y="16887"/>
                        <a:pt x="10527" y="16586"/>
                        <a:pt x="10427" y="16160"/>
                      </a:cubicBezTo>
                      <a:cubicBezTo>
                        <a:pt x="10326" y="15759"/>
                        <a:pt x="10226" y="15433"/>
                        <a:pt x="10126" y="15007"/>
                      </a:cubicBezTo>
                      <a:lnTo>
                        <a:pt x="9900" y="14506"/>
                      </a:lnTo>
                      <a:lnTo>
                        <a:pt x="9800" y="13979"/>
                      </a:lnTo>
                      <a:cubicBezTo>
                        <a:pt x="9600" y="13654"/>
                        <a:pt x="9499" y="13253"/>
                        <a:pt x="9399" y="12927"/>
                      </a:cubicBezTo>
                      <a:cubicBezTo>
                        <a:pt x="9073" y="12200"/>
                        <a:pt x="8873" y="11573"/>
                        <a:pt x="8547" y="10947"/>
                      </a:cubicBezTo>
                      <a:cubicBezTo>
                        <a:pt x="8447" y="10621"/>
                        <a:pt x="8246" y="10320"/>
                        <a:pt x="8146" y="9894"/>
                      </a:cubicBezTo>
                      <a:cubicBezTo>
                        <a:pt x="7920" y="9694"/>
                        <a:pt x="7820" y="9368"/>
                        <a:pt x="7620" y="9067"/>
                      </a:cubicBezTo>
                      <a:cubicBezTo>
                        <a:pt x="7519" y="8741"/>
                        <a:pt x="7294" y="8441"/>
                        <a:pt x="7194" y="8115"/>
                      </a:cubicBezTo>
                      <a:cubicBezTo>
                        <a:pt x="6993" y="7814"/>
                        <a:pt x="6893" y="7613"/>
                        <a:pt x="6667" y="7288"/>
                      </a:cubicBezTo>
                      <a:cubicBezTo>
                        <a:pt x="6366" y="6761"/>
                        <a:pt x="6041" y="6235"/>
                        <a:pt x="5740" y="5734"/>
                      </a:cubicBezTo>
                      <a:cubicBezTo>
                        <a:pt x="5414" y="5207"/>
                        <a:pt x="5013" y="4781"/>
                        <a:pt x="4687" y="4355"/>
                      </a:cubicBezTo>
                      <a:cubicBezTo>
                        <a:pt x="4386" y="3954"/>
                        <a:pt x="4061" y="3528"/>
                        <a:pt x="3760" y="3227"/>
                      </a:cubicBezTo>
                      <a:cubicBezTo>
                        <a:pt x="3334" y="2801"/>
                        <a:pt x="3008" y="2476"/>
                        <a:pt x="2808" y="2175"/>
                      </a:cubicBezTo>
                      <a:cubicBezTo>
                        <a:pt x="2507" y="1974"/>
                        <a:pt x="2181" y="1649"/>
                        <a:pt x="1980" y="1448"/>
                      </a:cubicBezTo>
                      <a:cubicBezTo>
                        <a:pt x="1454" y="922"/>
                        <a:pt x="1028" y="596"/>
                        <a:pt x="727" y="395"/>
                      </a:cubicBezTo>
                      <a:cubicBezTo>
                        <a:pt x="402" y="195"/>
                        <a:pt x="301" y="95"/>
                        <a:pt x="301" y="95"/>
                      </a:cubicBezTo>
                      <a:cubicBezTo>
                        <a:pt x="251" y="32"/>
                        <a:pt x="201" y="1"/>
                        <a:pt x="163" y="1"/>
                      </a:cubicBezTo>
                      <a:close/>
                    </a:path>
                  </a:pathLst>
                </a:custGeom>
                <a:solidFill>
                  <a:srgbClr val="482E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2" name="Google Shape;5752;p37"/>
                <p:cNvSpPr/>
                <p:nvPr/>
              </p:nvSpPr>
              <p:spPr>
                <a:xfrm>
                  <a:off x="3699848" y="3292486"/>
                  <a:ext cx="39398" cy="318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7721" extrusionOk="0">
                      <a:moveTo>
                        <a:pt x="1" y="1"/>
                      </a:moveTo>
                      <a:lnTo>
                        <a:pt x="1" y="302"/>
                      </a:lnTo>
                      <a:cubicBezTo>
                        <a:pt x="1" y="527"/>
                        <a:pt x="101" y="828"/>
                        <a:pt x="201" y="1254"/>
                      </a:cubicBezTo>
                      <a:cubicBezTo>
                        <a:pt x="201" y="1555"/>
                        <a:pt x="327" y="1981"/>
                        <a:pt x="427" y="2407"/>
                      </a:cubicBezTo>
                      <a:cubicBezTo>
                        <a:pt x="527" y="2808"/>
                        <a:pt x="527" y="3334"/>
                        <a:pt x="527" y="3861"/>
                      </a:cubicBezTo>
                      <a:lnTo>
                        <a:pt x="527" y="4587"/>
                      </a:lnTo>
                      <a:lnTo>
                        <a:pt x="527" y="5214"/>
                      </a:lnTo>
                      <a:lnTo>
                        <a:pt x="527" y="5841"/>
                      </a:lnTo>
                      <a:cubicBezTo>
                        <a:pt x="527" y="6041"/>
                        <a:pt x="427" y="6267"/>
                        <a:pt x="427" y="6467"/>
                      </a:cubicBezTo>
                      <a:lnTo>
                        <a:pt x="427" y="7294"/>
                      </a:lnTo>
                      <a:lnTo>
                        <a:pt x="427" y="7720"/>
                      </a:lnTo>
                      <a:cubicBezTo>
                        <a:pt x="427" y="7720"/>
                        <a:pt x="527" y="7620"/>
                        <a:pt x="527" y="7420"/>
                      </a:cubicBezTo>
                      <a:cubicBezTo>
                        <a:pt x="627" y="7194"/>
                        <a:pt x="728" y="6893"/>
                        <a:pt x="728" y="6467"/>
                      </a:cubicBezTo>
                      <a:cubicBezTo>
                        <a:pt x="828" y="6367"/>
                        <a:pt x="828" y="6166"/>
                        <a:pt x="828" y="5941"/>
                      </a:cubicBezTo>
                      <a:cubicBezTo>
                        <a:pt x="828" y="5740"/>
                        <a:pt x="953" y="5540"/>
                        <a:pt x="953" y="5214"/>
                      </a:cubicBezTo>
                      <a:lnTo>
                        <a:pt x="953" y="4487"/>
                      </a:lnTo>
                      <a:cubicBezTo>
                        <a:pt x="953" y="4287"/>
                        <a:pt x="953" y="4061"/>
                        <a:pt x="828" y="3760"/>
                      </a:cubicBezTo>
                      <a:cubicBezTo>
                        <a:pt x="828" y="3334"/>
                        <a:pt x="728" y="2808"/>
                        <a:pt x="728" y="2407"/>
                      </a:cubicBezTo>
                      <a:cubicBezTo>
                        <a:pt x="627" y="1881"/>
                        <a:pt x="627" y="1455"/>
                        <a:pt x="527" y="1154"/>
                      </a:cubicBezTo>
                      <a:cubicBezTo>
                        <a:pt x="427" y="728"/>
                        <a:pt x="327" y="527"/>
                        <a:pt x="201" y="302"/>
                      </a:cubicBezTo>
                      <a:cubicBezTo>
                        <a:pt x="101" y="10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482E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3" name="Google Shape;5753;p37"/>
                <p:cNvSpPr/>
                <p:nvPr/>
              </p:nvSpPr>
              <p:spPr>
                <a:xfrm>
                  <a:off x="3902744" y="2279198"/>
                  <a:ext cx="55917" cy="491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1906" extrusionOk="0">
                      <a:moveTo>
                        <a:pt x="1253" y="0"/>
                      </a:moveTo>
                      <a:cubicBezTo>
                        <a:pt x="1253" y="0"/>
                        <a:pt x="1153" y="201"/>
                        <a:pt x="1053" y="502"/>
                      </a:cubicBezTo>
                      <a:cubicBezTo>
                        <a:pt x="927" y="727"/>
                        <a:pt x="927" y="828"/>
                        <a:pt x="827" y="1028"/>
                      </a:cubicBezTo>
                      <a:cubicBezTo>
                        <a:pt x="827" y="1354"/>
                        <a:pt x="727" y="1554"/>
                        <a:pt x="627" y="1880"/>
                      </a:cubicBezTo>
                      <a:cubicBezTo>
                        <a:pt x="526" y="2381"/>
                        <a:pt x="426" y="3008"/>
                        <a:pt x="301" y="3760"/>
                      </a:cubicBezTo>
                      <a:cubicBezTo>
                        <a:pt x="301" y="4061"/>
                        <a:pt x="301" y="4487"/>
                        <a:pt x="201" y="4787"/>
                      </a:cubicBezTo>
                      <a:cubicBezTo>
                        <a:pt x="201" y="5214"/>
                        <a:pt x="201" y="5514"/>
                        <a:pt x="100" y="5940"/>
                      </a:cubicBezTo>
                      <a:cubicBezTo>
                        <a:pt x="100" y="6266"/>
                        <a:pt x="0" y="6667"/>
                        <a:pt x="0" y="6993"/>
                      </a:cubicBezTo>
                      <a:lnTo>
                        <a:pt x="0" y="8146"/>
                      </a:lnTo>
                      <a:lnTo>
                        <a:pt x="0" y="9173"/>
                      </a:lnTo>
                      <a:cubicBezTo>
                        <a:pt x="0" y="9499"/>
                        <a:pt x="100" y="9800"/>
                        <a:pt x="100" y="10026"/>
                      </a:cubicBezTo>
                      <a:cubicBezTo>
                        <a:pt x="100" y="10326"/>
                        <a:pt x="100" y="10527"/>
                        <a:pt x="201" y="10853"/>
                      </a:cubicBezTo>
                      <a:cubicBezTo>
                        <a:pt x="201" y="11053"/>
                        <a:pt x="201" y="11279"/>
                        <a:pt x="301" y="11379"/>
                      </a:cubicBezTo>
                      <a:cubicBezTo>
                        <a:pt x="301" y="11680"/>
                        <a:pt x="426" y="11905"/>
                        <a:pt x="426" y="11905"/>
                      </a:cubicBezTo>
                      <a:lnTo>
                        <a:pt x="426" y="11379"/>
                      </a:lnTo>
                      <a:lnTo>
                        <a:pt x="426" y="10752"/>
                      </a:lnTo>
                      <a:lnTo>
                        <a:pt x="426" y="10026"/>
                      </a:lnTo>
                      <a:lnTo>
                        <a:pt x="426" y="9073"/>
                      </a:lnTo>
                      <a:lnTo>
                        <a:pt x="426" y="8146"/>
                      </a:lnTo>
                      <a:lnTo>
                        <a:pt x="426" y="5940"/>
                      </a:lnTo>
                      <a:cubicBezTo>
                        <a:pt x="426" y="5214"/>
                        <a:pt x="526" y="4487"/>
                        <a:pt x="627" y="3760"/>
                      </a:cubicBezTo>
                      <a:cubicBezTo>
                        <a:pt x="727" y="3133"/>
                        <a:pt x="927" y="2381"/>
                        <a:pt x="1053" y="1880"/>
                      </a:cubicBezTo>
                      <a:cubicBezTo>
                        <a:pt x="1153" y="828"/>
                        <a:pt x="1354" y="101"/>
                        <a:pt x="1354" y="101"/>
                      </a:cubicBezTo>
                      <a:lnTo>
                        <a:pt x="1354" y="0"/>
                      </a:lnTo>
                      <a:close/>
                    </a:path>
                  </a:pathLst>
                </a:custGeom>
                <a:solidFill>
                  <a:srgbClr val="482E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4" name="Google Shape;5754;p37"/>
                <p:cNvSpPr/>
                <p:nvPr/>
              </p:nvSpPr>
              <p:spPr>
                <a:xfrm>
                  <a:off x="3868591" y="2916798"/>
                  <a:ext cx="279460" cy="375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7" h="9098" extrusionOk="0">
                      <a:moveTo>
                        <a:pt x="6667" y="0"/>
                      </a:moveTo>
                      <a:cubicBezTo>
                        <a:pt x="6667" y="0"/>
                        <a:pt x="6567" y="100"/>
                        <a:pt x="6366" y="326"/>
                      </a:cubicBezTo>
                      <a:cubicBezTo>
                        <a:pt x="6140" y="526"/>
                        <a:pt x="5840" y="852"/>
                        <a:pt x="5414" y="1253"/>
                      </a:cubicBezTo>
                      <a:cubicBezTo>
                        <a:pt x="5113" y="1679"/>
                        <a:pt x="4787" y="2206"/>
                        <a:pt x="4386" y="2732"/>
                      </a:cubicBezTo>
                      <a:cubicBezTo>
                        <a:pt x="3960" y="3233"/>
                        <a:pt x="3534" y="3860"/>
                        <a:pt x="3133" y="4386"/>
                      </a:cubicBezTo>
                      <a:cubicBezTo>
                        <a:pt x="2707" y="4912"/>
                        <a:pt x="2281" y="5539"/>
                        <a:pt x="1880" y="6065"/>
                      </a:cubicBezTo>
                      <a:cubicBezTo>
                        <a:pt x="1554" y="6592"/>
                        <a:pt x="1128" y="7118"/>
                        <a:pt x="927" y="7519"/>
                      </a:cubicBezTo>
                      <a:cubicBezTo>
                        <a:pt x="301" y="8471"/>
                        <a:pt x="0" y="9098"/>
                        <a:pt x="0" y="9098"/>
                      </a:cubicBezTo>
                      <a:cubicBezTo>
                        <a:pt x="0" y="9098"/>
                        <a:pt x="201" y="8998"/>
                        <a:pt x="301" y="8772"/>
                      </a:cubicBezTo>
                      <a:cubicBezTo>
                        <a:pt x="501" y="8471"/>
                        <a:pt x="827" y="8146"/>
                        <a:pt x="1128" y="7745"/>
                      </a:cubicBezTo>
                      <a:cubicBezTo>
                        <a:pt x="1454" y="7319"/>
                        <a:pt x="1754" y="6792"/>
                        <a:pt x="2181" y="6266"/>
                      </a:cubicBezTo>
                      <a:cubicBezTo>
                        <a:pt x="2607" y="5740"/>
                        <a:pt x="3008" y="5238"/>
                        <a:pt x="3434" y="4612"/>
                      </a:cubicBezTo>
                      <a:cubicBezTo>
                        <a:pt x="3759" y="3985"/>
                        <a:pt x="4160" y="3459"/>
                        <a:pt x="4587" y="2933"/>
                      </a:cubicBezTo>
                      <a:cubicBezTo>
                        <a:pt x="5013" y="2406"/>
                        <a:pt x="5414" y="1880"/>
                        <a:pt x="5739" y="1479"/>
                      </a:cubicBezTo>
                      <a:cubicBezTo>
                        <a:pt x="6040" y="1053"/>
                        <a:pt x="6366" y="727"/>
                        <a:pt x="6466" y="526"/>
                      </a:cubicBezTo>
                      <a:cubicBezTo>
                        <a:pt x="6667" y="226"/>
                        <a:pt x="6767" y="100"/>
                        <a:pt x="6767" y="100"/>
                      </a:cubicBezTo>
                      <a:lnTo>
                        <a:pt x="6767" y="0"/>
                      </a:lnTo>
                      <a:close/>
                    </a:path>
                  </a:pathLst>
                </a:custGeom>
                <a:solidFill>
                  <a:srgbClr val="482E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5" name="Google Shape;5755;p37"/>
                <p:cNvSpPr/>
                <p:nvPr/>
              </p:nvSpPr>
              <p:spPr>
                <a:xfrm>
                  <a:off x="3665694" y="2619741"/>
                  <a:ext cx="262941" cy="37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7" h="9174" extrusionOk="0">
                      <a:moveTo>
                        <a:pt x="1" y="0"/>
                      </a:moveTo>
                      <a:lnTo>
                        <a:pt x="1" y="100"/>
                      </a:lnTo>
                      <a:cubicBezTo>
                        <a:pt x="1" y="100"/>
                        <a:pt x="201" y="201"/>
                        <a:pt x="402" y="401"/>
                      </a:cubicBezTo>
                      <a:lnTo>
                        <a:pt x="1254" y="1253"/>
                      </a:lnTo>
                      <a:lnTo>
                        <a:pt x="1880" y="1880"/>
                      </a:lnTo>
                      <a:lnTo>
                        <a:pt x="2507" y="2506"/>
                      </a:lnTo>
                      <a:cubicBezTo>
                        <a:pt x="2708" y="2807"/>
                        <a:pt x="3033" y="3033"/>
                        <a:pt x="3234" y="3333"/>
                      </a:cubicBezTo>
                      <a:cubicBezTo>
                        <a:pt x="3434" y="3534"/>
                        <a:pt x="3660" y="3860"/>
                        <a:pt x="3760" y="4161"/>
                      </a:cubicBezTo>
                      <a:cubicBezTo>
                        <a:pt x="3961" y="4486"/>
                        <a:pt x="4161" y="4687"/>
                        <a:pt x="4286" y="5013"/>
                      </a:cubicBezTo>
                      <a:cubicBezTo>
                        <a:pt x="4487" y="5313"/>
                        <a:pt x="4687" y="5639"/>
                        <a:pt x="4788" y="5940"/>
                      </a:cubicBezTo>
                      <a:cubicBezTo>
                        <a:pt x="5013" y="6166"/>
                        <a:pt x="5114" y="6466"/>
                        <a:pt x="5214" y="6792"/>
                      </a:cubicBezTo>
                      <a:cubicBezTo>
                        <a:pt x="5314" y="6892"/>
                        <a:pt x="5414" y="6993"/>
                        <a:pt x="5414" y="7093"/>
                      </a:cubicBezTo>
                      <a:cubicBezTo>
                        <a:pt x="5540" y="7293"/>
                        <a:pt x="5540" y="7419"/>
                        <a:pt x="5640" y="7519"/>
                      </a:cubicBezTo>
                      <a:cubicBezTo>
                        <a:pt x="5740" y="7719"/>
                        <a:pt x="5840" y="7920"/>
                        <a:pt x="5840" y="8146"/>
                      </a:cubicBezTo>
                      <a:cubicBezTo>
                        <a:pt x="5941" y="8346"/>
                        <a:pt x="6041" y="8547"/>
                        <a:pt x="6041" y="8672"/>
                      </a:cubicBezTo>
                      <a:cubicBezTo>
                        <a:pt x="6166" y="8973"/>
                        <a:pt x="6266" y="9073"/>
                        <a:pt x="6266" y="9073"/>
                      </a:cubicBezTo>
                      <a:lnTo>
                        <a:pt x="6266" y="9173"/>
                      </a:lnTo>
                      <a:lnTo>
                        <a:pt x="6367" y="9073"/>
                      </a:lnTo>
                      <a:cubicBezTo>
                        <a:pt x="6367" y="9073"/>
                        <a:pt x="6266" y="8872"/>
                        <a:pt x="6266" y="8672"/>
                      </a:cubicBezTo>
                      <a:cubicBezTo>
                        <a:pt x="6166" y="8446"/>
                        <a:pt x="6166" y="8246"/>
                        <a:pt x="6041" y="8045"/>
                      </a:cubicBezTo>
                      <a:cubicBezTo>
                        <a:pt x="6041" y="7820"/>
                        <a:pt x="5941" y="7619"/>
                        <a:pt x="5840" y="7419"/>
                      </a:cubicBezTo>
                      <a:cubicBezTo>
                        <a:pt x="5840" y="7293"/>
                        <a:pt x="5840" y="7093"/>
                        <a:pt x="5740" y="6993"/>
                      </a:cubicBezTo>
                      <a:cubicBezTo>
                        <a:pt x="5740" y="6892"/>
                        <a:pt x="5640" y="6667"/>
                        <a:pt x="5540" y="6567"/>
                      </a:cubicBezTo>
                      <a:cubicBezTo>
                        <a:pt x="5414" y="6266"/>
                        <a:pt x="5314" y="6040"/>
                        <a:pt x="5214" y="5740"/>
                      </a:cubicBezTo>
                      <a:cubicBezTo>
                        <a:pt x="5013" y="5414"/>
                        <a:pt x="4913" y="5113"/>
                        <a:pt x="4687" y="4787"/>
                      </a:cubicBezTo>
                      <a:cubicBezTo>
                        <a:pt x="4487" y="4486"/>
                        <a:pt x="4286" y="4286"/>
                        <a:pt x="4061" y="3960"/>
                      </a:cubicBezTo>
                      <a:cubicBezTo>
                        <a:pt x="3860" y="3659"/>
                        <a:pt x="3660" y="3434"/>
                        <a:pt x="3434" y="3133"/>
                      </a:cubicBezTo>
                      <a:cubicBezTo>
                        <a:pt x="3234" y="2807"/>
                        <a:pt x="2908" y="2607"/>
                        <a:pt x="2708" y="2406"/>
                      </a:cubicBezTo>
                      <a:cubicBezTo>
                        <a:pt x="2281" y="1880"/>
                        <a:pt x="1880" y="1354"/>
                        <a:pt x="1555" y="1028"/>
                      </a:cubicBezTo>
                      <a:cubicBezTo>
                        <a:pt x="1354" y="827"/>
                        <a:pt x="1154" y="727"/>
                        <a:pt x="928" y="627"/>
                      </a:cubicBezTo>
                      <a:cubicBezTo>
                        <a:pt x="828" y="401"/>
                        <a:pt x="627" y="301"/>
                        <a:pt x="527" y="201"/>
                      </a:cubicBezTo>
                      <a:cubicBezTo>
                        <a:pt x="201" y="100"/>
                        <a:pt x="101" y="0"/>
                        <a:pt x="101" y="0"/>
                      </a:cubicBezTo>
                      <a:close/>
                    </a:path>
                  </a:pathLst>
                </a:custGeom>
                <a:solidFill>
                  <a:srgbClr val="482E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56" name="Google Shape;5756;p37"/>
              <p:cNvSpPr/>
              <p:nvPr/>
            </p:nvSpPr>
            <p:spPr>
              <a:xfrm rot="5024223" flipH="1">
                <a:off x="3533275" y="3680967"/>
                <a:ext cx="227044" cy="642191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22758" extrusionOk="0">
                    <a:moveTo>
                      <a:pt x="260" y="1"/>
                    </a:moveTo>
                    <a:cubicBezTo>
                      <a:pt x="220" y="1"/>
                      <a:pt x="163" y="26"/>
                      <a:pt x="101" y="76"/>
                    </a:cubicBezTo>
                    <a:cubicBezTo>
                      <a:pt x="0" y="76"/>
                      <a:pt x="0" y="201"/>
                      <a:pt x="0" y="301"/>
                    </a:cubicBezTo>
                    <a:cubicBezTo>
                      <a:pt x="0" y="301"/>
                      <a:pt x="226" y="702"/>
                      <a:pt x="527" y="1229"/>
                    </a:cubicBezTo>
                    <a:cubicBezTo>
                      <a:pt x="727" y="1555"/>
                      <a:pt x="953" y="1855"/>
                      <a:pt x="1153" y="2281"/>
                    </a:cubicBezTo>
                    <a:cubicBezTo>
                      <a:pt x="1479" y="2582"/>
                      <a:pt x="1680" y="3008"/>
                      <a:pt x="1880" y="3535"/>
                    </a:cubicBezTo>
                    <a:cubicBezTo>
                      <a:pt x="2106" y="3735"/>
                      <a:pt x="2206" y="4061"/>
                      <a:pt x="2406" y="4261"/>
                    </a:cubicBezTo>
                    <a:cubicBezTo>
                      <a:pt x="2507" y="4587"/>
                      <a:pt x="2732" y="4788"/>
                      <a:pt x="2832" y="5088"/>
                    </a:cubicBezTo>
                    <a:cubicBezTo>
                      <a:pt x="3133" y="5615"/>
                      <a:pt x="3559" y="6241"/>
                      <a:pt x="3860" y="6868"/>
                    </a:cubicBezTo>
                    <a:cubicBezTo>
                      <a:pt x="4086" y="7494"/>
                      <a:pt x="4386" y="8121"/>
                      <a:pt x="4712" y="8848"/>
                    </a:cubicBezTo>
                    <a:cubicBezTo>
                      <a:pt x="4913" y="9474"/>
                      <a:pt x="5113" y="10226"/>
                      <a:pt x="5439" y="10953"/>
                    </a:cubicBezTo>
                    <a:cubicBezTo>
                      <a:pt x="5639" y="11680"/>
                      <a:pt x="5865" y="12307"/>
                      <a:pt x="6066" y="13033"/>
                    </a:cubicBezTo>
                    <a:cubicBezTo>
                      <a:pt x="6266" y="13760"/>
                      <a:pt x="6366" y="14387"/>
                      <a:pt x="6592" y="15114"/>
                    </a:cubicBezTo>
                    <a:cubicBezTo>
                      <a:pt x="6692" y="15740"/>
                      <a:pt x="6792" y="16492"/>
                      <a:pt x="6893" y="17119"/>
                    </a:cubicBezTo>
                    <a:cubicBezTo>
                      <a:pt x="6893" y="17419"/>
                      <a:pt x="6993" y="17745"/>
                      <a:pt x="6993" y="18046"/>
                    </a:cubicBezTo>
                    <a:cubicBezTo>
                      <a:pt x="6993" y="18372"/>
                      <a:pt x="7118" y="18572"/>
                      <a:pt x="7118" y="18873"/>
                    </a:cubicBezTo>
                    <a:cubicBezTo>
                      <a:pt x="7118" y="19399"/>
                      <a:pt x="7218" y="19926"/>
                      <a:pt x="7218" y="20352"/>
                    </a:cubicBezTo>
                    <a:cubicBezTo>
                      <a:pt x="7319" y="20878"/>
                      <a:pt x="7319" y="21179"/>
                      <a:pt x="7319" y="21505"/>
                    </a:cubicBezTo>
                    <a:cubicBezTo>
                      <a:pt x="7419" y="21906"/>
                      <a:pt x="7419" y="22131"/>
                      <a:pt x="7419" y="22332"/>
                    </a:cubicBezTo>
                    <a:lnTo>
                      <a:pt x="7419" y="22532"/>
                    </a:lnTo>
                    <a:cubicBezTo>
                      <a:pt x="7419" y="22632"/>
                      <a:pt x="7519" y="22758"/>
                      <a:pt x="7619" y="22758"/>
                    </a:cubicBezTo>
                    <a:cubicBezTo>
                      <a:pt x="7745" y="22758"/>
                      <a:pt x="7845" y="22758"/>
                      <a:pt x="7845" y="22532"/>
                    </a:cubicBezTo>
                    <a:lnTo>
                      <a:pt x="7945" y="22332"/>
                    </a:lnTo>
                    <a:lnTo>
                      <a:pt x="7945" y="21505"/>
                    </a:lnTo>
                    <a:cubicBezTo>
                      <a:pt x="7945" y="21179"/>
                      <a:pt x="8046" y="20753"/>
                      <a:pt x="8046" y="20352"/>
                    </a:cubicBezTo>
                    <a:cubicBezTo>
                      <a:pt x="8046" y="19825"/>
                      <a:pt x="7945" y="19399"/>
                      <a:pt x="7945" y="18773"/>
                    </a:cubicBezTo>
                    <a:cubicBezTo>
                      <a:pt x="7845" y="18246"/>
                      <a:pt x="7845" y="17620"/>
                      <a:pt x="7619" y="16993"/>
                    </a:cubicBezTo>
                    <a:cubicBezTo>
                      <a:pt x="7519" y="16367"/>
                      <a:pt x="7419" y="15640"/>
                      <a:pt x="7218" y="15013"/>
                    </a:cubicBezTo>
                    <a:cubicBezTo>
                      <a:pt x="7118" y="14286"/>
                      <a:pt x="6893" y="13560"/>
                      <a:pt x="6692" y="12833"/>
                    </a:cubicBezTo>
                    <a:cubicBezTo>
                      <a:pt x="6592" y="12507"/>
                      <a:pt x="6492" y="12106"/>
                      <a:pt x="6366" y="11780"/>
                    </a:cubicBezTo>
                    <a:cubicBezTo>
                      <a:pt x="6266" y="11479"/>
                      <a:pt x="6166" y="11053"/>
                      <a:pt x="5965" y="10728"/>
                    </a:cubicBezTo>
                    <a:cubicBezTo>
                      <a:pt x="5740" y="10001"/>
                      <a:pt x="5439" y="9274"/>
                      <a:pt x="5113" y="8647"/>
                    </a:cubicBezTo>
                    <a:cubicBezTo>
                      <a:pt x="4812" y="7921"/>
                      <a:pt x="4487" y="7294"/>
                      <a:pt x="4186" y="6667"/>
                    </a:cubicBezTo>
                    <a:cubicBezTo>
                      <a:pt x="3860" y="6041"/>
                      <a:pt x="3660" y="5414"/>
                      <a:pt x="3359" y="4788"/>
                    </a:cubicBezTo>
                    <a:cubicBezTo>
                      <a:pt x="3133" y="4261"/>
                      <a:pt x="2832" y="3735"/>
                      <a:pt x="2507" y="3209"/>
                    </a:cubicBezTo>
                    <a:cubicBezTo>
                      <a:pt x="2206" y="2707"/>
                      <a:pt x="1980" y="2281"/>
                      <a:pt x="1680" y="1855"/>
                    </a:cubicBezTo>
                    <a:cubicBezTo>
                      <a:pt x="1354" y="1555"/>
                      <a:pt x="1153" y="1229"/>
                      <a:pt x="953" y="928"/>
                    </a:cubicBezTo>
                    <a:cubicBezTo>
                      <a:pt x="627" y="402"/>
                      <a:pt x="326" y="76"/>
                      <a:pt x="326" y="76"/>
                    </a:cubicBezTo>
                    <a:cubicBezTo>
                      <a:pt x="326" y="26"/>
                      <a:pt x="301" y="1"/>
                      <a:pt x="260" y="1"/>
                    </a:cubicBezTo>
                    <a:close/>
                  </a:path>
                </a:pathLst>
              </a:custGeom>
              <a:solidFill>
                <a:srgbClr val="651D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7" name="Google Shape;5757;p37"/>
              <p:cNvSpPr/>
              <p:nvPr/>
            </p:nvSpPr>
            <p:spPr>
              <a:xfrm rot="5024223" flipH="1">
                <a:off x="3951675" y="4049257"/>
                <a:ext cx="146396" cy="14989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312" extrusionOk="0">
                    <a:moveTo>
                      <a:pt x="1013" y="0"/>
                    </a:moveTo>
                    <a:cubicBezTo>
                      <a:pt x="403" y="0"/>
                      <a:pt x="0" y="309"/>
                      <a:pt x="50" y="665"/>
                    </a:cubicBezTo>
                    <a:cubicBezTo>
                      <a:pt x="165" y="2583"/>
                      <a:pt x="3627" y="5312"/>
                      <a:pt x="4912" y="5312"/>
                    </a:cubicBezTo>
                    <a:cubicBezTo>
                      <a:pt x="5021" y="5312"/>
                      <a:pt x="5113" y="5292"/>
                      <a:pt x="5187" y="5252"/>
                    </a:cubicBezTo>
                    <a:cubicBezTo>
                      <a:pt x="5187" y="5252"/>
                      <a:pt x="5187" y="3272"/>
                      <a:pt x="3308" y="1292"/>
                    </a:cubicBezTo>
                    <a:cubicBezTo>
                      <a:pt x="2503" y="334"/>
                      <a:pt x="1646" y="0"/>
                      <a:pt x="10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8" name="Google Shape;5758;p37"/>
              <p:cNvSpPr/>
              <p:nvPr/>
            </p:nvSpPr>
            <p:spPr>
              <a:xfrm rot="5024223" flipH="1">
                <a:off x="3798092" y="4067892"/>
                <a:ext cx="140414" cy="64140"/>
              </a:xfrm>
              <a:custGeom>
                <a:avLst/>
                <a:gdLst/>
                <a:ahLst/>
                <a:cxnLst/>
                <a:rect l="l" t="t" r="r" b="b"/>
                <a:pathLst>
                  <a:path w="4976" h="2273" extrusionOk="0">
                    <a:moveTo>
                      <a:pt x="1489" y="0"/>
                    </a:moveTo>
                    <a:cubicBezTo>
                      <a:pt x="760" y="0"/>
                      <a:pt x="133" y="312"/>
                      <a:pt x="64" y="817"/>
                    </a:cubicBezTo>
                    <a:cubicBezTo>
                      <a:pt x="1" y="1726"/>
                      <a:pt x="1408" y="2272"/>
                      <a:pt x="2802" y="2272"/>
                    </a:cubicBezTo>
                    <a:cubicBezTo>
                      <a:pt x="3638" y="2272"/>
                      <a:pt x="4469" y="2076"/>
                      <a:pt x="4976" y="1644"/>
                    </a:cubicBezTo>
                    <a:cubicBezTo>
                      <a:pt x="4976" y="1644"/>
                      <a:pt x="3723" y="616"/>
                      <a:pt x="2470" y="190"/>
                    </a:cubicBezTo>
                    <a:cubicBezTo>
                      <a:pt x="2149" y="60"/>
                      <a:pt x="1809" y="0"/>
                      <a:pt x="1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9" name="Google Shape;5759;p37"/>
              <p:cNvSpPr/>
              <p:nvPr/>
            </p:nvSpPr>
            <p:spPr>
              <a:xfrm rot="5024223" flipH="1">
                <a:off x="3661536" y="4010576"/>
                <a:ext cx="143405" cy="69078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448" extrusionOk="0">
                    <a:moveTo>
                      <a:pt x="1289" y="1"/>
                    </a:moveTo>
                    <a:cubicBezTo>
                      <a:pt x="568" y="1"/>
                      <a:pt x="69" y="285"/>
                      <a:pt x="69" y="745"/>
                    </a:cubicBezTo>
                    <a:cubicBezTo>
                      <a:pt x="1" y="1815"/>
                      <a:pt x="1556" y="2448"/>
                      <a:pt x="3089" y="2448"/>
                    </a:cubicBezTo>
                    <a:cubicBezTo>
                      <a:pt x="3817" y="2448"/>
                      <a:pt x="4540" y="2305"/>
                      <a:pt x="5081" y="1998"/>
                    </a:cubicBezTo>
                    <a:cubicBezTo>
                      <a:pt x="5081" y="1998"/>
                      <a:pt x="3728" y="645"/>
                      <a:pt x="2149" y="118"/>
                    </a:cubicBezTo>
                    <a:cubicBezTo>
                      <a:pt x="1842" y="38"/>
                      <a:pt x="1551" y="1"/>
                      <a:pt x="12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0" name="Google Shape;5760;p37"/>
              <p:cNvSpPr/>
              <p:nvPr/>
            </p:nvSpPr>
            <p:spPr>
              <a:xfrm rot="5024223" flipH="1">
                <a:off x="3517346" y="3973931"/>
                <a:ext cx="145465" cy="81946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2904" extrusionOk="0">
                    <a:moveTo>
                      <a:pt x="1252" y="1"/>
                    </a:moveTo>
                    <a:cubicBezTo>
                      <a:pt x="744" y="1"/>
                      <a:pt x="383" y="212"/>
                      <a:pt x="267" y="633"/>
                    </a:cubicBezTo>
                    <a:cubicBezTo>
                      <a:pt x="0" y="1844"/>
                      <a:pt x="2187" y="2904"/>
                      <a:pt x="4020" y="2904"/>
                    </a:cubicBezTo>
                    <a:cubicBezTo>
                      <a:pt x="4426" y="2904"/>
                      <a:pt x="4814" y="2852"/>
                      <a:pt x="5154" y="2739"/>
                    </a:cubicBezTo>
                    <a:cubicBezTo>
                      <a:pt x="5154" y="2739"/>
                      <a:pt x="4026" y="1059"/>
                      <a:pt x="2548" y="333"/>
                    </a:cubicBezTo>
                    <a:cubicBezTo>
                      <a:pt x="2064" y="111"/>
                      <a:pt x="1619" y="1"/>
                      <a:pt x="1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1" name="Google Shape;5761;p37"/>
              <p:cNvSpPr/>
              <p:nvPr/>
            </p:nvSpPr>
            <p:spPr>
              <a:xfrm rot="5024223" flipH="1">
                <a:off x="3580362" y="3803660"/>
                <a:ext cx="97635" cy="145211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5146" extrusionOk="0">
                    <a:moveTo>
                      <a:pt x="1675" y="0"/>
                    </a:moveTo>
                    <a:cubicBezTo>
                      <a:pt x="1166" y="0"/>
                      <a:pt x="664" y="599"/>
                      <a:pt x="426" y="1587"/>
                    </a:cubicBezTo>
                    <a:cubicBezTo>
                      <a:pt x="0" y="3166"/>
                      <a:pt x="527" y="5146"/>
                      <a:pt x="527" y="5146"/>
                    </a:cubicBezTo>
                    <a:cubicBezTo>
                      <a:pt x="2206" y="4093"/>
                      <a:pt x="3459" y="860"/>
                      <a:pt x="2081" y="133"/>
                    </a:cubicBezTo>
                    <a:cubicBezTo>
                      <a:pt x="1948" y="43"/>
                      <a:pt x="1811" y="0"/>
                      <a:pt x="16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2" name="Google Shape;5762;p37"/>
              <p:cNvSpPr/>
              <p:nvPr/>
            </p:nvSpPr>
            <p:spPr>
              <a:xfrm rot="5024223" flipH="1">
                <a:off x="3743587" y="3847610"/>
                <a:ext cx="91258" cy="14670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5199" extrusionOk="0">
                    <a:moveTo>
                      <a:pt x="1445" y="1"/>
                    </a:moveTo>
                    <a:cubicBezTo>
                      <a:pt x="911" y="1"/>
                      <a:pt x="384" y="626"/>
                      <a:pt x="301" y="1765"/>
                    </a:cubicBezTo>
                    <a:cubicBezTo>
                      <a:pt x="0" y="3319"/>
                      <a:pt x="727" y="5198"/>
                      <a:pt x="727" y="5198"/>
                    </a:cubicBezTo>
                    <a:cubicBezTo>
                      <a:pt x="2281" y="3945"/>
                      <a:pt x="3233" y="612"/>
                      <a:pt x="1780" y="86"/>
                    </a:cubicBezTo>
                    <a:cubicBezTo>
                      <a:pt x="1670" y="29"/>
                      <a:pt x="1557" y="1"/>
                      <a:pt x="14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3" name="Google Shape;5763;p37"/>
              <p:cNvSpPr/>
              <p:nvPr/>
            </p:nvSpPr>
            <p:spPr>
              <a:xfrm rot="5024223" flipH="1">
                <a:off x="3893612" y="3914660"/>
                <a:ext cx="79801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5220" extrusionOk="0">
                    <a:moveTo>
                      <a:pt x="1282" y="0"/>
                    </a:moveTo>
                    <a:cubicBezTo>
                      <a:pt x="572" y="0"/>
                      <a:pt x="0" y="1101"/>
                      <a:pt x="121" y="2086"/>
                    </a:cubicBezTo>
                    <a:cubicBezTo>
                      <a:pt x="221" y="3465"/>
                      <a:pt x="1048" y="5219"/>
                      <a:pt x="1048" y="5219"/>
                    </a:cubicBezTo>
                    <a:cubicBezTo>
                      <a:pt x="2502" y="4192"/>
                      <a:pt x="2827" y="332"/>
                      <a:pt x="1374" y="6"/>
                    </a:cubicBezTo>
                    <a:cubicBezTo>
                      <a:pt x="1343" y="2"/>
                      <a:pt x="1312" y="0"/>
                      <a:pt x="12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64" name="Google Shape;5764;p37"/>
            <p:cNvSpPr/>
            <p:nvPr/>
          </p:nvSpPr>
          <p:spPr>
            <a:xfrm rot="-5775777" flipH="1">
              <a:off x="1271287" y="1592753"/>
              <a:ext cx="227044" cy="642191"/>
            </a:xfrm>
            <a:custGeom>
              <a:avLst/>
              <a:gdLst/>
              <a:ahLst/>
              <a:cxnLst/>
              <a:rect l="l" t="t" r="r" b="b"/>
              <a:pathLst>
                <a:path w="8046" h="22758" extrusionOk="0">
                  <a:moveTo>
                    <a:pt x="260" y="1"/>
                  </a:moveTo>
                  <a:cubicBezTo>
                    <a:pt x="220" y="1"/>
                    <a:pt x="163" y="26"/>
                    <a:pt x="101" y="76"/>
                  </a:cubicBezTo>
                  <a:cubicBezTo>
                    <a:pt x="0" y="76"/>
                    <a:pt x="0" y="201"/>
                    <a:pt x="0" y="301"/>
                  </a:cubicBezTo>
                  <a:cubicBezTo>
                    <a:pt x="0" y="301"/>
                    <a:pt x="226" y="702"/>
                    <a:pt x="527" y="1229"/>
                  </a:cubicBezTo>
                  <a:cubicBezTo>
                    <a:pt x="727" y="1555"/>
                    <a:pt x="953" y="1855"/>
                    <a:pt x="1153" y="2281"/>
                  </a:cubicBezTo>
                  <a:cubicBezTo>
                    <a:pt x="1479" y="2582"/>
                    <a:pt x="1680" y="3008"/>
                    <a:pt x="1880" y="3535"/>
                  </a:cubicBezTo>
                  <a:cubicBezTo>
                    <a:pt x="2106" y="3735"/>
                    <a:pt x="2206" y="4061"/>
                    <a:pt x="2406" y="4261"/>
                  </a:cubicBezTo>
                  <a:cubicBezTo>
                    <a:pt x="2507" y="4587"/>
                    <a:pt x="2732" y="4788"/>
                    <a:pt x="2832" y="5088"/>
                  </a:cubicBezTo>
                  <a:cubicBezTo>
                    <a:pt x="3133" y="5615"/>
                    <a:pt x="3559" y="6241"/>
                    <a:pt x="3860" y="6868"/>
                  </a:cubicBezTo>
                  <a:cubicBezTo>
                    <a:pt x="4086" y="7494"/>
                    <a:pt x="4386" y="8121"/>
                    <a:pt x="4712" y="8848"/>
                  </a:cubicBezTo>
                  <a:cubicBezTo>
                    <a:pt x="4913" y="9474"/>
                    <a:pt x="5113" y="10226"/>
                    <a:pt x="5439" y="10953"/>
                  </a:cubicBezTo>
                  <a:cubicBezTo>
                    <a:pt x="5639" y="11680"/>
                    <a:pt x="5865" y="12307"/>
                    <a:pt x="6066" y="13033"/>
                  </a:cubicBezTo>
                  <a:cubicBezTo>
                    <a:pt x="6266" y="13760"/>
                    <a:pt x="6366" y="14387"/>
                    <a:pt x="6592" y="15114"/>
                  </a:cubicBezTo>
                  <a:cubicBezTo>
                    <a:pt x="6692" y="15740"/>
                    <a:pt x="6792" y="16492"/>
                    <a:pt x="6893" y="17119"/>
                  </a:cubicBezTo>
                  <a:cubicBezTo>
                    <a:pt x="6893" y="17419"/>
                    <a:pt x="6993" y="17745"/>
                    <a:pt x="6993" y="18046"/>
                  </a:cubicBezTo>
                  <a:cubicBezTo>
                    <a:pt x="6993" y="18372"/>
                    <a:pt x="7118" y="18572"/>
                    <a:pt x="7118" y="18873"/>
                  </a:cubicBezTo>
                  <a:cubicBezTo>
                    <a:pt x="7118" y="19399"/>
                    <a:pt x="7218" y="19926"/>
                    <a:pt x="7218" y="20352"/>
                  </a:cubicBezTo>
                  <a:cubicBezTo>
                    <a:pt x="7319" y="20878"/>
                    <a:pt x="7319" y="21179"/>
                    <a:pt x="7319" y="21505"/>
                  </a:cubicBezTo>
                  <a:cubicBezTo>
                    <a:pt x="7419" y="21906"/>
                    <a:pt x="7419" y="22131"/>
                    <a:pt x="7419" y="22332"/>
                  </a:cubicBezTo>
                  <a:lnTo>
                    <a:pt x="7419" y="22532"/>
                  </a:lnTo>
                  <a:cubicBezTo>
                    <a:pt x="7419" y="22632"/>
                    <a:pt x="7519" y="22758"/>
                    <a:pt x="7619" y="22758"/>
                  </a:cubicBezTo>
                  <a:cubicBezTo>
                    <a:pt x="7745" y="22758"/>
                    <a:pt x="7845" y="22758"/>
                    <a:pt x="7845" y="22532"/>
                  </a:cubicBezTo>
                  <a:lnTo>
                    <a:pt x="7945" y="22332"/>
                  </a:lnTo>
                  <a:lnTo>
                    <a:pt x="7945" y="21505"/>
                  </a:lnTo>
                  <a:cubicBezTo>
                    <a:pt x="7945" y="21179"/>
                    <a:pt x="8046" y="20753"/>
                    <a:pt x="8046" y="20352"/>
                  </a:cubicBezTo>
                  <a:cubicBezTo>
                    <a:pt x="8046" y="19825"/>
                    <a:pt x="7945" y="19399"/>
                    <a:pt x="7945" y="18773"/>
                  </a:cubicBezTo>
                  <a:cubicBezTo>
                    <a:pt x="7845" y="18246"/>
                    <a:pt x="7845" y="17620"/>
                    <a:pt x="7619" y="16993"/>
                  </a:cubicBezTo>
                  <a:cubicBezTo>
                    <a:pt x="7519" y="16367"/>
                    <a:pt x="7419" y="15640"/>
                    <a:pt x="7218" y="15013"/>
                  </a:cubicBezTo>
                  <a:cubicBezTo>
                    <a:pt x="7118" y="14286"/>
                    <a:pt x="6893" y="13560"/>
                    <a:pt x="6692" y="12833"/>
                  </a:cubicBezTo>
                  <a:cubicBezTo>
                    <a:pt x="6592" y="12507"/>
                    <a:pt x="6492" y="12106"/>
                    <a:pt x="6366" y="11780"/>
                  </a:cubicBezTo>
                  <a:cubicBezTo>
                    <a:pt x="6266" y="11479"/>
                    <a:pt x="6166" y="11053"/>
                    <a:pt x="5965" y="10728"/>
                  </a:cubicBezTo>
                  <a:cubicBezTo>
                    <a:pt x="5740" y="10001"/>
                    <a:pt x="5439" y="9274"/>
                    <a:pt x="5113" y="8647"/>
                  </a:cubicBezTo>
                  <a:cubicBezTo>
                    <a:pt x="4812" y="7921"/>
                    <a:pt x="4487" y="7294"/>
                    <a:pt x="4186" y="6667"/>
                  </a:cubicBezTo>
                  <a:cubicBezTo>
                    <a:pt x="3860" y="6041"/>
                    <a:pt x="3660" y="5414"/>
                    <a:pt x="3359" y="4788"/>
                  </a:cubicBezTo>
                  <a:cubicBezTo>
                    <a:pt x="3133" y="4261"/>
                    <a:pt x="2832" y="3735"/>
                    <a:pt x="2507" y="3209"/>
                  </a:cubicBezTo>
                  <a:cubicBezTo>
                    <a:pt x="2206" y="2707"/>
                    <a:pt x="1980" y="2281"/>
                    <a:pt x="1680" y="1855"/>
                  </a:cubicBezTo>
                  <a:cubicBezTo>
                    <a:pt x="1354" y="1555"/>
                    <a:pt x="1153" y="1229"/>
                    <a:pt x="953" y="928"/>
                  </a:cubicBezTo>
                  <a:cubicBezTo>
                    <a:pt x="627" y="402"/>
                    <a:pt x="326" y="76"/>
                    <a:pt x="326" y="76"/>
                  </a:cubicBezTo>
                  <a:cubicBezTo>
                    <a:pt x="326" y="26"/>
                    <a:pt x="301" y="1"/>
                    <a:pt x="26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37"/>
            <p:cNvSpPr/>
            <p:nvPr/>
          </p:nvSpPr>
          <p:spPr>
            <a:xfrm rot="-5775777" flipH="1">
              <a:off x="933535" y="1716759"/>
              <a:ext cx="146396" cy="149895"/>
            </a:xfrm>
            <a:custGeom>
              <a:avLst/>
              <a:gdLst/>
              <a:ahLst/>
              <a:cxnLst/>
              <a:rect l="l" t="t" r="r" b="b"/>
              <a:pathLst>
                <a:path w="5188" h="5312" extrusionOk="0">
                  <a:moveTo>
                    <a:pt x="1013" y="0"/>
                  </a:moveTo>
                  <a:cubicBezTo>
                    <a:pt x="403" y="0"/>
                    <a:pt x="0" y="309"/>
                    <a:pt x="50" y="665"/>
                  </a:cubicBezTo>
                  <a:cubicBezTo>
                    <a:pt x="165" y="2583"/>
                    <a:pt x="3627" y="5312"/>
                    <a:pt x="4912" y="5312"/>
                  </a:cubicBezTo>
                  <a:cubicBezTo>
                    <a:pt x="5021" y="5312"/>
                    <a:pt x="5113" y="5292"/>
                    <a:pt x="5187" y="5252"/>
                  </a:cubicBezTo>
                  <a:cubicBezTo>
                    <a:pt x="5187" y="5252"/>
                    <a:pt x="5187" y="3272"/>
                    <a:pt x="3308" y="1292"/>
                  </a:cubicBezTo>
                  <a:cubicBezTo>
                    <a:pt x="2503" y="334"/>
                    <a:pt x="1646" y="0"/>
                    <a:pt x="10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37"/>
            <p:cNvSpPr/>
            <p:nvPr/>
          </p:nvSpPr>
          <p:spPr>
            <a:xfrm rot="-5775777" flipH="1">
              <a:off x="1093100" y="1783879"/>
              <a:ext cx="140414" cy="64140"/>
            </a:xfrm>
            <a:custGeom>
              <a:avLst/>
              <a:gdLst/>
              <a:ahLst/>
              <a:cxnLst/>
              <a:rect l="l" t="t" r="r" b="b"/>
              <a:pathLst>
                <a:path w="4976" h="2273" extrusionOk="0">
                  <a:moveTo>
                    <a:pt x="1489" y="0"/>
                  </a:moveTo>
                  <a:cubicBezTo>
                    <a:pt x="760" y="0"/>
                    <a:pt x="133" y="312"/>
                    <a:pt x="64" y="817"/>
                  </a:cubicBezTo>
                  <a:cubicBezTo>
                    <a:pt x="1" y="1726"/>
                    <a:pt x="1408" y="2272"/>
                    <a:pt x="2802" y="2272"/>
                  </a:cubicBezTo>
                  <a:cubicBezTo>
                    <a:pt x="3638" y="2272"/>
                    <a:pt x="4469" y="2076"/>
                    <a:pt x="4976" y="1644"/>
                  </a:cubicBezTo>
                  <a:cubicBezTo>
                    <a:pt x="4976" y="1644"/>
                    <a:pt x="3723" y="616"/>
                    <a:pt x="2470" y="190"/>
                  </a:cubicBezTo>
                  <a:cubicBezTo>
                    <a:pt x="2149" y="60"/>
                    <a:pt x="1809" y="0"/>
                    <a:pt x="1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37"/>
            <p:cNvSpPr/>
            <p:nvPr/>
          </p:nvSpPr>
          <p:spPr>
            <a:xfrm rot="-5775777" flipH="1">
              <a:off x="1226666" y="1836257"/>
              <a:ext cx="143405" cy="69078"/>
            </a:xfrm>
            <a:custGeom>
              <a:avLst/>
              <a:gdLst/>
              <a:ahLst/>
              <a:cxnLst/>
              <a:rect l="l" t="t" r="r" b="b"/>
              <a:pathLst>
                <a:path w="5082" h="2448" extrusionOk="0">
                  <a:moveTo>
                    <a:pt x="1289" y="1"/>
                  </a:moveTo>
                  <a:cubicBezTo>
                    <a:pt x="568" y="1"/>
                    <a:pt x="69" y="285"/>
                    <a:pt x="69" y="745"/>
                  </a:cubicBezTo>
                  <a:cubicBezTo>
                    <a:pt x="1" y="1815"/>
                    <a:pt x="1556" y="2448"/>
                    <a:pt x="3089" y="2448"/>
                  </a:cubicBezTo>
                  <a:cubicBezTo>
                    <a:pt x="3817" y="2448"/>
                    <a:pt x="4540" y="2305"/>
                    <a:pt x="5081" y="1998"/>
                  </a:cubicBezTo>
                  <a:cubicBezTo>
                    <a:pt x="5081" y="1998"/>
                    <a:pt x="3728" y="645"/>
                    <a:pt x="2149" y="118"/>
                  </a:cubicBezTo>
                  <a:cubicBezTo>
                    <a:pt x="1842" y="38"/>
                    <a:pt x="1551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37"/>
            <p:cNvSpPr/>
            <p:nvPr/>
          </p:nvSpPr>
          <p:spPr>
            <a:xfrm rot="-5775777" flipH="1">
              <a:off x="1368795" y="1860035"/>
              <a:ext cx="145465" cy="81946"/>
            </a:xfrm>
            <a:custGeom>
              <a:avLst/>
              <a:gdLst/>
              <a:ahLst/>
              <a:cxnLst/>
              <a:rect l="l" t="t" r="r" b="b"/>
              <a:pathLst>
                <a:path w="5155" h="2904" extrusionOk="0">
                  <a:moveTo>
                    <a:pt x="1252" y="1"/>
                  </a:moveTo>
                  <a:cubicBezTo>
                    <a:pt x="744" y="1"/>
                    <a:pt x="383" y="212"/>
                    <a:pt x="267" y="633"/>
                  </a:cubicBezTo>
                  <a:cubicBezTo>
                    <a:pt x="0" y="1844"/>
                    <a:pt x="2187" y="2904"/>
                    <a:pt x="4020" y="2904"/>
                  </a:cubicBezTo>
                  <a:cubicBezTo>
                    <a:pt x="4426" y="2904"/>
                    <a:pt x="4814" y="2852"/>
                    <a:pt x="5154" y="2739"/>
                  </a:cubicBezTo>
                  <a:cubicBezTo>
                    <a:pt x="5154" y="2739"/>
                    <a:pt x="4026" y="1059"/>
                    <a:pt x="2548" y="333"/>
                  </a:cubicBezTo>
                  <a:cubicBezTo>
                    <a:pt x="2064" y="111"/>
                    <a:pt x="1619" y="1"/>
                    <a:pt x="12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37"/>
            <p:cNvSpPr/>
            <p:nvPr/>
          </p:nvSpPr>
          <p:spPr>
            <a:xfrm rot="-5775777" flipH="1">
              <a:off x="1353609" y="1967041"/>
              <a:ext cx="97635" cy="145211"/>
            </a:xfrm>
            <a:custGeom>
              <a:avLst/>
              <a:gdLst/>
              <a:ahLst/>
              <a:cxnLst/>
              <a:rect l="l" t="t" r="r" b="b"/>
              <a:pathLst>
                <a:path w="3460" h="5146" extrusionOk="0">
                  <a:moveTo>
                    <a:pt x="1675" y="0"/>
                  </a:moveTo>
                  <a:cubicBezTo>
                    <a:pt x="1166" y="0"/>
                    <a:pt x="664" y="599"/>
                    <a:pt x="426" y="1587"/>
                  </a:cubicBezTo>
                  <a:cubicBezTo>
                    <a:pt x="0" y="3166"/>
                    <a:pt x="527" y="5146"/>
                    <a:pt x="527" y="5146"/>
                  </a:cubicBezTo>
                  <a:cubicBezTo>
                    <a:pt x="2206" y="4093"/>
                    <a:pt x="3459" y="860"/>
                    <a:pt x="2081" y="133"/>
                  </a:cubicBezTo>
                  <a:cubicBezTo>
                    <a:pt x="1948" y="43"/>
                    <a:pt x="1811" y="0"/>
                    <a:pt x="1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37"/>
            <p:cNvSpPr/>
            <p:nvPr/>
          </p:nvSpPr>
          <p:spPr>
            <a:xfrm rot="-5775777" flipH="1">
              <a:off x="1196761" y="1921595"/>
              <a:ext cx="91258" cy="146707"/>
            </a:xfrm>
            <a:custGeom>
              <a:avLst/>
              <a:gdLst/>
              <a:ahLst/>
              <a:cxnLst/>
              <a:rect l="l" t="t" r="r" b="b"/>
              <a:pathLst>
                <a:path w="3234" h="5199" extrusionOk="0">
                  <a:moveTo>
                    <a:pt x="1445" y="1"/>
                  </a:moveTo>
                  <a:cubicBezTo>
                    <a:pt x="911" y="1"/>
                    <a:pt x="384" y="626"/>
                    <a:pt x="301" y="1765"/>
                  </a:cubicBezTo>
                  <a:cubicBezTo>
                    <a:pt x="0" y="3319"/>
                    <a:pt x="727" y="5198"/>
                    <a:pt x="727" y="5198"/>
                  </a:cubicBezTo>
                  <a:cubicBezTo>
                    <a:pt x="2281" y="3945"/>
                    <a:pt x="3233" y="612"/>
                    <a:pt x="1780" y="86"/>
                  </a:cubicBezTo>
                  <a:cubicBezTo>
                    <a:pt x="1670" y="29"/>
                    <a:pt x="1557" y="1"/>
                    <a:pt x="1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37"/>
            <p:cNvSpPr/>
            <p:nvPr/>
          </p:nvSpPr>
          <p:spPr>
            <a:xfrm rot="-5775777" flipH="1">
              <a:off x="1058193" y="1853952"/>
              <a:ext cx="79801" cy="147299"/>
            </a:xfrm>
            <a:custGeom>
              <a:avLst/>
              <a:gdLst/>
              <a:ahLst/>
              <a:cxnLst/>
              <a:rect l="l" t="t" r="r" b="b"/>
              <a:pathLst>
                <a:path w="2828" h="5220" extrusionOk="0">
                  <a:moveTo>
                    <a:pt x="1282" y="0"/>
                  </a:moveTo>
                  <a:cubicBezTo>
                    <a:pt x="572" y="0"/>
                    <a:pt x="0" y="1101"/>
                    <a:pt x="121" y="2086"/>
                  </a:cubicBezTo>
                  <a:cubicBezTo>
                    <a:pt x="221" y="3465"/>
                    <a:pt x="1048" y="5219"/>
                    <a:pt x="1048" y="5219"/>
                  </a:cubicBezTo>
                  <a:cubicBezTo>
                    <a:pt x="2502" y="4192"/>
                    <a:pt x="2827" y="332"/>
                    <a:pt x="1374" y="6"/>
                  </a:cubicBezTo>
                  <a:cubicBezTo>
                    <a:pt x="1343" y="2"/>
                    <a:pt x="1312" y="0"/>
                    <a:pt x="12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72" name="Google Shape;5772;p37"/>
          <p:cNvSpPr/>
          <p:nvPr/>
        </p:nvSpPr>
        <p:spPr>
          <a:xfrm>
            <a:off x="1958351" y="3702915"/>
            <a:ext cx="16032" cy="17912"/>
          </a:xfrm>
          <a:custGeom>
            <a:avLst/>
            <a:gdLst/>
            <a:ahLst/>
            <a:cxnLst/>
            <a:rect l="l" t="t" r="r" b="b"/>
            <a:pathLst>
              <a:path w="853" h="953" extrusionOk="0">
                <a:moveTo>
                  <a:pt x="527" y="0"/>
                </a:moveTo>
                <a:cubicBezTo>
                  <a:pt x="326" y="0"/>
                  <a:pt x="126" y="100"/>
                  <a:pt x="1" y="426"/>
                </a:cubicBezTo>
                <a:cubicBezTo>
                  <a:pt x="1" y="627"/>
                  <a:pt x="126" y="827"/>
                  <a:pt x="226" y="952"/>
                </a:cubicBezTo>
                <a:cubicBezTo>
                  <a:pt x="427" y="952"/>
                  <a:pt x="627" y="827"/>
                  <a:pt x="752" y="627"/>
                </a:cubicBezTo>
                <a:cubicBezTo>
                  <a:pt x="853" y="326"/>
                  <a:pt x="752" y="100"/>
                  <a:pt x="527" y="0"/>
                </a:cubicBezTo>
                <a:close/>
              </a:path>
            </a:pathLst>
          </a:custGeom>
          <a:solidFill>
            <a:srgbClr val="F9D0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3" name="Google Shape;5773;p37"/>
          <p:cNvSpPr/>
          <p:nvPr/>
        </p:nvSpPr>
        <p:spPr>
          <a:xfrm>
            <a:off x="1944686" y="3686656"/>
            <a:ext cx="17930" cy="16276"/>
          </a:xfrm>
          <a:custGeom>
            <a:avLst/>
            <a:gdLst/>
            <a:ahLst/>
            <a:cxnLst/>
            <a:rect l="l" t="t" r="r" b="b"/>
            <a:pathLst>
              <a:path w="954" h="866" extrusionOk="0">
                <a:moveTo>
                  <a:pt x="478" y="0"/>
                </a:moveTo>
                <a:cubicBezTo>
                  <a:pt x="331" y="0"/>
                  <a:pt x="195" y="113"/>
                  <a:pt x="101" y="339"/>
                </a:cubicBezTo>
                <a:cubicBezTo>
                  <a:pt x="1" y="564"/>
                  <a:pt x="101" y="765"/>
                  <a:pt x="327" y="865"/>
                </a:cubicBezTo>
                <a:cubicBezTo>
                  <a:pt x="527" y="865"/>
                  <a:pt x="728" y="765"/>
                  <a:pt x="853" y="564"/>
                </a:cubicBezTo>
                <a:cubicBezTo>
                  <a:pt x="953" y="339"/>
                  <a:pt x="853" y="38"/>
                  <a:pt x="627" y="38"/>
                </a:cubicBezTo>
                <a:cubicBezTo>
                  <a:pt x="577" y="13"/>
                  <a:pt x="527" y="0"/>
                  <a:pt x="478" y="0"/>
                </a:cubicBezTo>
                <a:close/>
              </a:path>
            </a:pathLst>
          </a:custGeom>
          <a:solidFill>
            <a:srgbClr val="F9D0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4" name="Google Shape;5774;p37">
            <a:hlinkClick r:id="rId5" action="ppaction://hlinksldjump"/>
          </p:cNvPr>
          <p:cNvSpPr txBox="1"/>
          <p:nvPr/>
        </p:nvSpPr>
        <p:spPr>
          <a:xfrm>
            <a:off x="8584800" y="821500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775" name="Google Shape;5775;p37">
            <a:hlinkClick r:id="rId6" action="ppaction://hlinksldjump"/>
          </p:cNvPr>
          <p:cNvSpPr txBox="1"/>
          <p:nvPr/>
        </p:nvSpPr>
        <p:spPr>
          <a:xfrm>
            <a:off x="8584800" y="1495394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776" name="Google Shape;5776;p37">
            <a:hlinkClick r:id="" action="ppaction://noaction"/>
          </p:cNvPr>
          <p:cNvSpPr txBox="1"/>
          <p:nvPr/>
        </p:nvSpPr>
        <p:spPr>
          <a:xfrm>
            <a:off x="8584800" y="2170478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777" name="Google Shape;5777;p37">
            <a:hlinkClick r:id="" action="ppaction://noaction"/>
          </p:cNvPr>
          <p:cNvSpPr txBox="1"/>
          <p:nvPr/>
        </p:nvSpPr>
        <p:spPr>
          <a:xfrm>
            <a:off x="8584800" y="3521838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778" name="Google Shape;5778;p37">
            <a:hlinkClick r:id="" action="ppaction://noaction"/>
          </p:cNvPr>
          <p:cNvSpPr txBox="1"/>
          <p:nvPr/>
        </p:nvSpPr>
        <p:spPr>
          <a:xfrm>
            <a:off x="8584800" y="4195731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779" name="Google Shape;5779;p37">
            <a:hlinkClick r:id="rId7" action="ppaction://hlinksldjump"/>
          </p:cNvPr>
          <p:cNvSpPr/>
          <p:nvPr/>
        </p:nvSpPr>
        <p:spPr>
          <a:xfrm>
            <a:off x="14652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0" name="Google Shape;5780;p37">
            <a:hlinkClick r:id="rId7" action="ppaction://hlinksldjump"/>
          </p:cNvPr>
          <p:cNvSpPr/>
          <p:nvPr/>
        </p:nvSpPr>
        <p:spPr>
          <a:xfrm>
            <a:off x="20748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1" name="Google Shape;5781;p37">
            <a:hlinkClick r:id="" action="ppaction://noaction"/>
          </p:cNvPr>
          <p:cNvSpPr/>
          <p:nvPr/>
        </p:nvSpPr>
        <p:spPr>
          <a:xfrm>
            <a:off x="27225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2" name="Google Shape;5782;p37">
            <a:hlinkClick r:id="rId7" action="ppaction://hlinksldjump"/>
          </p:cNvPr>
          <p:cNvSpPr/>
          <p:nvPr/>
        </p:nvSpPr>
        <p:spPr>
          <a:xfrm>
            <a:off x="33321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3" name="Google Shape;5783;p37">
            <a:hlinkClick r:id="rId5" action="ppaction://hlinksldjump"/>
          </p:cNvPr>
          <p:cNvSpPr/>
          <p:nvPr/>
        </p:nvSpPr>
        <p:spPr>
          <a:xfrm>
            <a:off x="39607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4" name="Google Shape;5784;p37">
            <a:hlinkClick r:id="" action="ppaction://noaction"/>
          </p:cNvPr>
          <p:cNvSpPr/>
          <p:nvPr/>
        </p:nvSpPr>
        <p:spPr>
          <a:xfrm>
            <a:off x="45703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5" name="Google Shape;5785;p37">
            <a:hlinkClick r:id="rId6" action="ppaction://hlinksldjump"/>
          </p:cNvPr>
          <p:cNvSpPr/>
          <p:nvPr/>
        </p:nvSpPr>
        <p:spPr>
          <a:xfrm>
            <a:off x="52180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6" name="Google Shape;5786;p37">
            <a:hlinkClick r:id="rId7" action="ppaction://hlinksldjump"/>
          </p:cNvPr>
          <p:cNvSpPr/>
          <p:nvPr/>
        </p:nvSpPr>
        <p:spPr>
          <a:xfrm>
            <a:off x="58276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7" name="Google Shape;5787;p37">
            <a:hlinkClick r:id="rId7" action="ppaction://hlinksldjump"/>
          </p:cNvPr>
          <p:cNvSpPr/>
          <p:nvPr/>
        </p:nvSpPr>
        <p:spPr>
          <a:xfrm>
            <a:off x="64753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8" name="Google Shape;5788;p37">
            <a:hlinkClick r:id="" action="ppaction://noaction"/>
          </p:cNvPr>
          <p:cNvSpPr/>
          <p:nvPr/>
        </p:nvSpPr>
        <p:spPr>
          <a:xfrm>
            <a:off x="70849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9" name="Google Shape;5789;p37">
            <a:hlinkClick r:id="" action="ppaction://noaction"/>
          </p:cNvPr>
          <p:cNvSpPr/>
          <p:nvPr/>
        </p:nvSpPr>
        <p:spPr>
          <a:xfrm>
            <a:off x="76945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0" name="Google Shape;5790;p37">
            <a:hlinkClick r:id="rId8" action="ppaction://hlinksldjump"/>
          </p:cNvPr>
          <p:cNvSpPr/>
          <p:nvPr/>
        </p:nvSpPr>
        <p:spPr>
          <a:xfrm>
            <a:off x="8365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1" name="Google Shape;5791;p37">
            <a:hlinkClick r:id="" action="ppaction://noaction"/>
          </p:cNvPr>
          <p:cNvSpPr txBox="1"/>
          <p:nvPr/>
        </p:nvSpPr>
        <p:spPr>
          <a:xfrm>
            <a:off x="8584800" y="2844372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grpSp>
        <p:nvGrpSpPr>
          <p:cNvPr id="5792" name="Google Shape;5792;p37"/>
          <p:cNvGrpSpPr/>
          <p:nvPr/>
        </p:nvGrpSpPr>
        <p:grpSpPr>
          <a:xfrm>
            <a:off x="790775" y="119354"/>
            <a:ext cx="7447900" cy="539872"/>
            <a:chOff x="790775" y="119354"/>
            <a:chExt cx="7447900" cy="539872"/>
          </a:xfrm>
        </p:grpSpPr>
        <p:sp>
          <p:nvSpPr>
            <p:cNvPr id="5793" name="Google Shape;5793;p37"/>
            <p:cNvSpPr/>
            <p:nvPr/>
          </p:nvSpPr>
          <p:spPr>
            <a:xfrm>
              <a:off x="7123684" y="123504"/>
              <a:ext cx="172446" cy="240184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37"/>
            <p:cNvSpPr/>
            <p:nvPr/>
          </p:nvSpPr>
          <p:spPr>
            <a:xfrm>
              <a:off x="7028883" y="358045"/>
              <a:ext cx="536336" cy="301181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37"/>
            <p:cNvSpPr/>
            <p:nvPr/>
          </p:nvSpPr>
          <p:spPr>
            <a:xfrm>
              <a:off x="4633668" y="123504"/>
              <a:ext cx="172446" cy="240184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37"/>
            <p:cNvSpPr/>
            <p:nvPr/>
          </p:nvSpPr>
          <p:spPr>
            <a:xfrm>
              <a:off x="4538866" y="358045"/>
              <a:ext cx="536304" cy="301181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37"/>
            <p:cNvSpPr/>
            <p:nvPr/>
          </p:nvSpPr>
          <p:spPr>
            <a:xfrm>
              <a:off x="5257318" y="123504"/>
              <a:ext cx="172446" cy="240184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37"/>
            <p:cNvSpPr/>
            <p:nvPr/>
          </p:nvSpPr>
          <p:spPr>
            <a:xfrm>
              <a:off x="5162517" y="358045"/>
              <a:ext cx="536336" cy="301181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37"/>
            <p:cNvSpPr/>
            <p:nvPr/>
          </p:nvSpPr>
          <p:spPr>
            <a:xfrm>
              <a:off x="5880532" y="123504"/>
              <a:ext cx="172446" cy="240184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37"/>
            <p:cNvSpPr/>
            <p:nvPr/>
          </p:nvSpPr>
          <p:spPr>
            <a:xfrm>
              <a:off x="5785731" y="358045"/>
              <a:ext cx="536336" cy="301181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37"/>
            <p:cNvSpPr/>
            <p:nvPr/>
          </p:nvSpPr>
          <p:spPr>
            <a:xfrm>
              <a:off x="6507926" y="123504"/>
              <a:ext cx="172446" cy="240184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37"/>
            <p:cNvSpPr/>
            <p:nvPr/>
          </p:nvSpPr>
          <p:spPr>
            <a:xfrm>
              <a:off x="6413124" y="358045"/>
              <a:ext cx="536304" cy="301181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37"/>
            <p:cNvSpPr/>
            <p:nvPr/>
          </p:nvSpPr>
          <p:spPr>
            <a:xfrm>
              <a:off x="7751078" y="123504"/>
              <a:ext cx="172446" cy="240184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37"/>
            <p:cNvSpPr/>
            <p:nvPr/>
          </p:nvSpPr>
          <p:spPr>
            <a:xfrm>
              <a:off x="7656245" y="358045"/>
              <a:ext cx="536336" cy="301181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37"/>
            <p:cNvSpPr/>
            <p:nvPr/>
          </p:nvSpPr>
          <p:spPr>
            <a:xfrm>
              <a:off x="3378880" y="119354"/>
              <a:ext cx="172446" cy="238127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37"/>
            <p:cNvSpPr/>
            <p:nvPr/>
          </p:nvSpPr>
          <p:spPr>
            <a:xfrm>
              <a:off x="3284079" y="353616"/>
              <a:ext cx="536336" cy="299611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37"/>
            <p:cNvSpPr/>
            <p:nvPr/>
          </p:nvSpPr>
          <p:spPr>
            <a:xfrm>
              <a:off x="888864" y="119354"/>
              <a:ext cx="172446" cy="238127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37"/>
            <p:cNvSpPr/>
            <p:nvPr/>
          </p:nvSpPr>
          <p:spPr>
            <a:xfrm>
              <a:off x="794063" y="353616"/>
              <a:ext cx="536336" cy="299611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37"/>
            <p:cNvSpPr/>
            <p:nvPr/>
          </p:nvSpPr>
          <p:spPr>
            <a:xfrm>
              <a:off x="1512078" y="119354"/>
              <a:ext cx="172446" cy="238127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37"/>
            <p:cNvSpPr/>
            <p:nvPr/>
          </p:nvSpPr>
          <p:spPr>
            <a:xfrm>
              <a:off x="1417276" y="353616"/>
              <a:ext cx="536336" cy="299611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37"/>
            <p:cNvSpPr/>
            <p:nvPr/>
          </p:nvSpPr>
          <p:spPr>
            <a:xfrm>
              <a:off x="2135728" y="119354"/>
              <a:ext cx="172446" cy="238127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37"/>
            <p:cNvSpPr/>
            <p:nvPr/>
          </p:nvSpPr>
          <p:spPr>
            <a:xfrm>
              <a:off x="2040927" y="353616"/>
              <a:ext cx="536336" cy="299611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37"/>
            <p:cNvSpPr/>
            <p:nvPr/>
          </p:nvSpPr>
          <p:spPr>
            <a:xfrm>
              <a:off x="2763122" y="119354"/>
              <a:ext cx="172446" cy="238127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37"/>
            <p:cNvSpPr/>
            <p:nvPr/>
          </p:nvSpPr>
          <p:spPr>
            <a:xfrm>
              <a:off x="2668321" y="353616"/>
              <a:ext cx="536336" cy="299611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37"/>
            <p:cNvSpPr/>
            <p:nvPr/>
          </p:nvSpPr>
          <p:spPr>
            <a:xfrm>
              <a:off x="4006274" y="119354"/>
              <a:ext cx="172446" cy="238127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37"/>
            <p:cNvSpPr/>
            <p:nvPr/>
          </p:nvSpPr>
          <p:spPr>
            <a:xfrm>
              <a:off x="3911473" y="353616"/>
              <a:ext cx="536336" cy="299611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37">
              <a:hlinkClick r:id="rId8" action="ppaction://hlinksldjump"/>
            </p:cNvPr>
            <p:cNvSpPr txBox="1"/>
            <p:nvPr/>
          </p:nvSpPr>
          <p:spPr>
            <a:xfrm>
              <a:off x="790775" y="414509"/>
              <a:ext cx="5517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818" name="Google Shape;5818;p37"/>
            <p:cNvSpPr txBox="1"/>
            <p:nvPr/>
          </p:nvSpPr>
          <p:spPr>
            <a:xfrm>
              <a:off x="1412281" y="414509"/>
              <a:ext cx="5517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819" name="Google Shape;5819;p37"/>
            <p:cNvSpPr txBox="1"/>
            <p:nvPr/>
          </p:nvSpPr>
          <p:spPr>
            <a:xfrm>
              <a:off x="1988006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sz="13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820" name="Google Shape;5820;p37"/>
            <p:cNvSpPr txBox="1"/>
            <p:nvPr/>
          </p:nvSpPr>
          <p:spPr>
            <a:xfrm>
              <a:off x="2657675" y="414509"/>
              <a:ext cx="5517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821" name="Google Shape;5821;p37"/>
            <p:cNvSpPr txBox="1"/>
            <p:nvPr/>
          </p:nvSpPr>
          <p:spPr>
            <a:xfrm>
              <a:off x="3233400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822" name="Google Shape;5822;p37"/>
            <p:cNvSpPr txBox="1"/>
            <p:nvPr/>
          </p:nvSpPr>
          <p:spPr>
            <a:xfrm>
              <a:off x="3869194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sz="13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823" name="Google Shape;5823;p37"/>
            <p:cNvSpPr txBox="1"/>
            <p:nvPr/>
          </p:nvSpPr>
          <p:spPr>
            <a:xfrm>
              <a:off x="4490700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824" name="Google Shape;5824;p37"/>
            <p:cNvSpPr txBox="1"/>
            <p:nvPr/>
          </p:nvSpPr>
          <p:spPr>
            <a:xfrm>
              <a:off x="5119350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825" name="Google Shape;5825;p37"/>
            <p:cNvSpPr txBox="1"/>
            <p:nvPr/>
          </p:nvSpPr>
          <p:spPr>
            <a:xfrm>
              <a:off x="5740856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sz="13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826" name="Google Shape;5826;p37"/>
            <p:cNvSpPr txBox="1"/>
            <p:nvPr/>
          </p:nvSpPr>
          <p:spPr>
            <a:xfrm>
              <a:off x="6367125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827" name="Google Shape;5827;p37"/>
            <p:cNvSpPr txBox="1"/>
            <p:nvPr/>
          </p:nvSpPr>
          <p:spPr>
            <a:xfrm>
              <a:off x="6981488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828" name="Google Shape;5828;p37"/>
            <p:cNvSpPr txBox="1"/>
            <p:nvPr/>
          </p:nvSpPr>
          <p:spPr>
            <a:xfrm>
              <a:off x="7605375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sz="13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829" name="Google Shape;5829;p37">
              <a:hlinkClick r:id="rId7" action="ppaction://hlinksldjump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30" name="Google Shape;5830;p37">
            <a:hlinkClick r:id="rId7" action="ppaction://hlinksldjump"/>
          </p:cNvPr>
          <p:cNvSpPr/>
          <p:nvPr/>
        </p:nvSpPr>
        <p:spPr>
          <a:xfrm>
            <a:off x="14652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1" name="Google Shape;5831;p37">
            <a:hlinkClick r:id="rId7" action="ppaction://hlinksldjump"/>
          </p:cNvPr>
          <p:cNvSpPr/>
          <p:nvPr/>
        </p:nvSpPr>
        <p:spPr>
          <a:xfrm>
            <a:off x="20748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2" name="Google Shape;5832;p37">
            <a:hlinkClick r:id="" action="ppaction://noaction"/>
          </p:cNvPr>
          <p:cNvSpPr/>
          <p:nvPr/>
        </p:nvSpPr>
        <p:spPr>
          <a:xfrm>
            <a:off x="27225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3" name="Google Shape;5833;p37">
            <a:hlinkClick r:id="rId7" action="ppaction://hlinksldjump"/>
          </p:cNvPr>
          <p:cNvSpPr/>
          <p:nvPr/>
        </p:nvSpPr>
        <p:spPr>
          <a:xfrm>
            <a:off x="33321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4" name="Google Shape;5834;p37">
            <a:hlinkClick r:id="rId5" action="ppaction://hlinksldjump"/>
          </p:cNvPr>
          <p:cNvSpPr/>
          <p:nvPr/>
        </p:nvSpPr>
        <p:spPr>
          <a:xfrm>
            <a:off x="39607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5" name="Google Shape;5835;p37">
            <a:hlinkClick r:id="" action="ppaction://noaction"/>
          </p:cNvPr>
          <p:cNvSpPr/>
          <p:nvPr/>
        </p:nvSpPr>
        <p:spPr>
          <a:xfrm>
            <a:off x="45703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6" name="Google Shape;5836;p37">
            <a:hlinkClick r:id="rId6" action="ppaction://hlinksldjump"/>
          </p:cNvPr>
          <p:cNvSpPr/>
          <p:nvPr/>
        </p:nvSpPr>
        <p:spPr>
          <a:xfrm>
            <a:off x="52180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7" name="Google Shape;5837;p37">
            <a:hlinkClick r:id="rId7" action="ppaction://hlinksldjump"/>
          </p:cNvPr>
          <p:cNvSpPr/>
          <p:nvPr/>
        </p:nvSpPr>
        <p:spPr>
          <a:xfrm>
            <a:off x="58276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8" name="Google Shape;5838;p37">
            <a:hlinkClick r:id="rId7" action="ppaction://hlinksldjump"/>
          </p:cNvPr>
          <p:cNvSpPr/>
          <p:nvPr/>
        </p:nvSpPr>
        <p:spPr>
          <a:xfrm>
            <a:off x="64753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9" name="Google Shape;5839;p37">
            <a:hlinkClick r:id="" action="ppaction://noaction"/>
          </p:cNvPr>
          <p:cNvSpPr/>
          <p:nvPr/>
        </p:nvSpPr>
        <p:spPr>
          <a:xfrm>
            <a:off x="70849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0" name="Google Shape;5840;p37">
            <a:hlinkClick r:id="" action="ppaction://noaction"/>
          </p:cNvPr>
          <p:cNvSpPr/>
          <p:nvPr/>
        </p:nvSpPr>
        <p:spPr>
          <a:xfrm>
            <a:off x="76945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1" name="Google Shape;5841;p37">
            <a:hlinkClick r:id="rId8" action="ppaction://hlinksldjump"/>
          </p:cNvPr>
          <p:cNvSpPr/>
          <p:nvPr/>
        </p:nvSpPr>
        <p:spPr>
          <a:xfrm>
            <a:off x="8365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693810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94" name="Google Shape;9194;p58"/>
          <p:cNvGrpSpPr/>
          <p:nvPr/>
        </p:nvGrpSpPr>
        <p:grpSpPr>
          <a:xfrm>
            <a:off x="790775" y="119354"/>
            <a:ext cx="7447900" cy="745438"/>
            <a:chOff x="790775" y="119354"/>
            <a:chExt cx="7447900" cy="745438"/>
          </a:xfrm>
        </p:grpSpPr>
        <p:sp>
          <p:nvSpPr>
            <p:cNvPr id="9195" name="Google Shape;9195;p58">
              <a:hlinkClick r:id="rId3" action="ppaction://hlinksldjump"/>
            </p:cNvPr>
            <p:cNvSpPr/>
            <p:nvPr/>
          </p:nvSpPr>
          <p:spPr>
            <a:xfrm>
              <a:off x="855627" y="385925"/>
              <a:ext cx="442200" cy="2403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6" name="Google Shape;9196;p58"/>
            <p:cNvSpPr/>
            <p:nvPr/>
          </p:nvSpPr>
          <p:spPr>
            <a:xfrm>
              <a:off x="888864" y="119354"/>
              <a:ext cx="172446" cy="238127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7" name="Google Shape;9197;p58"/>
            <p:cNvSpPr/>
            <p:nvPr/>
          </p:nvSpPr>
          <p:spPr>
            <a:xfrm>
              <a:off x="794063" y="353616"/>
              <a:ext cx="536336" cy="299611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8" name="Google Shape;9198;p58"/>
            <p:cNvSpPr txBox="1"/>
            <p:nvPr/>
          </p:nvSpPr>
          <p:spPr>
            <a:xfrm>
              <a:off x="790775" y="414509"/>
              <a:ext cx="5517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grpSp>
          <p:nvGrpSpPr>
            <p:cNvPr id="9199" name="Google Shape;9199;p58"/>
            <p:cNvGrpSpPr/>
            <p:nvPr/>
          </p:nvGrpSpPr>
          <p:grpSpPr>
            <a:xfrm>
              <a:off x="3959525" y="596800"/>
              <a:ext cx="456034" cy="267991"/>
              <a:chOff x="-1126825" y="596800"/>
              <a:chExt cx="456034" cy="267991"/>
            </a:xfrm>
          </p:grpSpPr>
          <p:sp>
            <p:nvSpPr>
              <p:cNvPr id="9200" name="Google Shape;9200;p58"/>
              <p:cNvSpPr/>
              <p:nvPr/>
            </p:nvSpPr>
            <p:spPr>
              <a:xfrm>
                <a:off x="-1126825" y="596800"/>
                <a:ext cx="456034" cy="267991"/>
              </a:xfrm>
              <a:custGeom>
                <a:avLst/>
                <a:gdLst/>
                <a:ahLst/>
                <a:cxnLst/>
                <a:rect l="l" t="t" r="r" b="b"/>
                <a:pathLst>
                  <a:path w="14620" h="10580" extrusionOk="0">
                    <a:moveTo>
                      <a:pt x="13662" y="1"/>
                    </a:moveTo>
                    <a:lnTo>
                      <a:pt x="13662" y="1"/>
                    </a:lnTo>
                    <a:cubicBezTo>
                      <a:pt x="12786" y="845"/>
                      <a:pt x="9560" y="1166"/>
                      <a:pt x="6476" y="1166"/>
                    </a:cubicBezTo>
                    <a:cubicBezTo>
                      <a:pt x="3630" y="1166"/>
                      <a:pt x="905" y="893"/>
                      <a:pt x="254" y="507"/>
                    </a:cubicBezTo>
                    <a:cubicBezTo>
                      <a:pt x="195" y="433"/>
                      <a:pt x="61" y="373"/>
                      <a:pt x="1" y="314"/>
                    </a:cubicBezTo>
                    <a:lnTo>
                      <a:pt x="1" y="314"/>
                    </a:lnTo>
                    <a:lnTo>
                      <a:pt x="746" y="1058"/>
                    </a:lnTo>
                    <a:cubicBezTo>
                      <a:pt x="61" y="4976"/>
                      <a:pt x="3100" y="10250"/>
                      <a:pt x="6020" y="10563"/>
                    </a:cubicBezTo>
                    <a:cubicBezTo>
                      <a:pt x="6137" y="10574"/>
                      <a:pt x="6254" y="10580"/>
                      <a:pt x="6371" y="10580"/>
                    </a:cubicBezTo>
                    <a:cubicBezTo>
                      <a:pt x="10757" y="10580"/>
                      <a:pt x="14620" y="2845"/>
                      <a:pt x="136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1" name="Google Shape;9201;p58"/>
              <p:cNvSpPr/>
              <p:nvPr/>
            </p:nvSpPr>
            <p:spPr>
              <a:xfrm>
                <a:off x="-1014138" y="741047"/>
                <a:ext cx="19091" cy="37964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217" extrusionOk="0">
                    <a:moveTo>
                      <a:pt x="341" y="0"/>
                    </a:moveTo>
                    <a:cubicBezTo>
                      <a:pt x="301" y="0"/>
                      <a:pt x="264" y="15"/>
                      <a:pt x="239" y="40"/>
                    </a:cubicBezTo>
                    <a:cubicBezTo>
                      <a:pt x="180" y="159"/>
                      <a:pt x="120" y="218"/>
                      <a:pt x="120" y="278"/>
                    </a:cubicBezTo>
                    <a:cubicBezTo>
                      <a:pt x="61" y="412"/>
                      <a:pt x="61" y="472"/>
                      <a:pt x="1" y="591"/>
                    </a:cubicBezTo>
                    <a:cubicBezTo>
                      <a:pt x="1" y="784"/>
                      <a:pt x="61" y="963"/>
                      <a:pt x="180" y="1157"/>
                    </a:cubicBezTo>
                    <a:lnTo>
                      <a:pt x="239" y="1217"/>
                    </a:lnTo>
                    <a:cubicBezTo>
                      <a:pt x="299" y="1217"/>
                      <a:pt x="433" y="1217"/>
                      <a:pt x="493" y="1157"/>
                    </a:cubicBezTo>
                    <a:cubicBezTo>
                      <a:pt x="552" y="963"/>
                      <a:pt x="612" y="784"/>
                      <a:pt x="612" y="650"/>
                    </a:cubicBezTo>
                    <a:lnTo>
                      <a:pt x="612" y="412"/>
                    </a:lnTo>
                    <a:cubicBezTo>
                      <a:pt x="612" y="278"/>
                      <a:pt x="612" y="218"/>
                      <a:pt x="552" y="99"/>
                    </a:cubicBezTo>
                    <a:lnTo>
                      <a:pt x="493" y="99"/>
                    </a:lnTo>
                    <a:cubicBezTo>
                      <a:pt x="458" y="29"/>
                      <a:pt x="397" y="0"/>
                      <a:pt x="3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2" name="Google Shape;9202;p58"/>
              <p:cNvSpPr/>
              <p:nvPr/>
            </p:nvSpPr>
            <p:spPr>
              <a:xfrm>
                <a:off x="-960202" y="696438"/>
                <a:ext cx="17688" cy="37496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202" extrusionOk="0">
                    <a:moveTo>
                      <a:pt x="276" y="0"/>
                    </a:moveTo>
                    <a:cubicBezTo>
                      <a:pt x="224" y="0"/>
                      <a:pt x="169" y="29"/>
                      <a:pt x="134" y="99"/>
                    </a:cubicBezTo>
                    <a:cubicBezTo>
                      <a:pt x="60" y="159"/>
                      <a:pt x="60" y="293"/>
                      <a:pt x="0" y="352"/>
                    </a:cubicBezTo>
                    <a:lnTo>
                      <a:pt x="0" y="591"/>
                    </a:lnTo>
                    <a:cubicBezTo>
                      <a:pt x="0" y="784"/>
                      <a:pt x="0" y="963"/>
                      <a:pt x="134" y="1157"/>
                    </a:cubicBezTo>
                    <a:lnTo>
                      <a:pt x="194" y="1157"/>
                    </a:lnTo>
                    <a:cubicBezTo>
                      <a:pt x="224" y="1187"/>
                      <a:pt x="268" y="1201"/>
                      <a:pt x="313" y="1201"/>
                    </a:cubicBezTo>
                    <a:cubicBezTo>
                      <a:pt x="358" y="1201"/>
                      <a:pt x="402" y="1187"/>
                      <a:pt x="432" y="1157"/>
                    </a:cubicBezTo>
                    <a:cubicBezTo>
                      <a:pt x="566" y="963"/>
                      <a:pt x="566" y="784"/>
                      <a:pt x="566" y="591"/>
                    </a:cubicBezTo>
                    <a:lnTo>
                      <a:pt x="566" y="352"/>
                    </a:lnTo>
                    <a:cubicBezTo>
                      <a:pt x="507" y="218"/>
                      <a:pt x="507" y="159"/>
                      <a:pt x="432" y="99"/>
                    </a:cubicBezTo>
                    <a:lnTo>
                      <a:pt x="373" y="39"/>
                    </a:lnTo>
                    <a:cubicBezTo>
                      <a:pt x="348" y="15"/>
                      <a:pt x="313" y="0"/>
                      <a:pt x="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3" name="Google Shape;9203;p58"/>
              <p:cNvSpPr/>
              <p:nvPr/>
            </p:nvSpPr>
            <p:spPr>
              <a:xfrm>
                <a:off x="-963945" y="802844"/>
                <a:ext cx="19559" cy="31944"/>
              </a:xfrm>
              <a:custGeom>
                <a:avLst/>
                <a:gdLst/>
                <a:ahLst/>
                <a:cxnLst/>
                <a:rect l="l" t="t" r="r" b="b"/>
                <a:pathLst>
                  <a:path w="627" h="1024" extrusionOk="0">
                    <a:moveTo>
                      <a:pt x="335" y="1"/>
                    </a:moveTo>
                    <a:cubicBezTo>
                      <a:pt x="288" y="1"/>
                      <a:pt x="235" y="15"/>
                      <a:pt x="180" y="40"/>
                    </a:cubicBezTo>
                    <a:cubicBezTo>
                      <a:pt x="120" y="100"/>
                      <a:pt x="120" y="159"/>
                      <a:pt x="60" y="293"/>
                    </a:cubicBezTo>
                    <a:cubicBezTo>
                      <a:pt x="1" y="353"/>
                      <a:pt x="1" y="412"/>
                      <a:pt x="1" y="472"/>
                    </a:cubicBezTo>
                    <a:cubicBezTo>
                      <a:pt x="1" y="666"/>
                      <a:pt x="60" y="844"/>
                      <a:pt x="180" y="979"/>
                    </a:cubicBezTo>
                    <a:cubicBezTo>
                      <a:pt x="217" y="1008"/>
                      <a:pt x="265" y="1023"/>
                      <a:pt x="312" y="1023"/>
                    </a:cubicBezTo>
                    <a:cubicBezTo>
                      <a:pt x="358" y="1023"/>
                      <a:pt x="403" y="1008"/>
                      <a:pt x="433" y="979"/>
                    </a:cubicBezTo>
                    <a:cubicBezTo>
                      <a:pt x="552" y="785"/>
                      <a:pt x="627" y="666"/>
                      <a:pt x="627" y="532"/>
                    </a:cubicBezTo>
                    <a:cubicBezTo>
                      <a:pt x="627" y="472"/>
                      <a:pt x="627" y="412"/>
                      <a:pt x="552" y="353"/>
                    </a:cubicBezTo>
                    <a:cubicBezTo>
                      <a:pt x="552" y="293"/>
                      <a:pt x="552" y="159"/>
                      <a:pt x="493" y="100"/>
                    </a:cubicBezTo>
                    <a:cubicBezTo>
                      <a:pt x="458" y="30"/>
                      <a:pt x="402" y="1"/>
                      <a:pt x="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4" name="Google Shape;9204;p58"/>
              <p:cNvSpPr/>
              <p:nvPr/>
            </p:nvSpPr>
            <p:spPr>
              <a:xfrm>
                <a:off x="-911881" y="749688"/>
                <a:ext cx="17688" cy="48851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566" extrusionOk="0">
                    <a:moveTo>
                      <a:pt x="373" y="1"/>
                    </a:moveTo>
                    <a:cubicBezTo>
                      <a:pt x="313" y="1"/>
                      <a:pt x="194" y="1"/>
                      <a:pt x="135" y="75"/>
                    </a:cubicBezTo>
                    <a:cubicBezTo>
                      <a:pt x="75" y="195"/>
                      <a:pt x="75" y="314"/>
                      <a:pt x="0" y="448"/>
                    </a:cubicBezTo>
                    <a:lnTo>
                      <a:pt x="0" y="746"/>
                    </a:lnTo>
                    <a:cubicBezTo>
                      <a:pt x="0" y="999"/>
                      <a:pt x="0" y="1252"/>
                      <a:pt x="135" y="1491"/>
                    </a:cubicBezTo>
                    <a:cubicBezTo>
                      <a:pt x="194" y="1491"/>
                      <a:pt x="194" y="1491"/>
                      <a:pt x="194" y="1565"/>
                    </a:cubicBezTo>
                    <a:cubicBezTo>
                      <a:pt x="313" y="1565"/>
                      <a:pt x="373" y="1565"/>
                      <a:pt x="447" y="1431"/>
                    </a:cubicBezTo>
                    <a:cubicBezTo>
                      <a:pt x="567" y="1252"/>
                      <a:pt x="567" y="999"/>
                      <a:pt x="567" y="746"/>
                    </a:cubicBezTo>
                    <a:lnTo>
                      <a:pt x="567" y="448"/>
                    </a:lnTo>
                    <a:cubicBezTo>
                      <a:pt x="507" y="314"/>
                      <a:pt x="507" y="195"/>
                      <a:pt x="447" y="75"/>
                    </a:cubicBezTo>
                    <a:cubicBezTo>
                      <a:pt x="447" y="75"/>
                      <a:pt x="373" y="75"/>
                      <a:pt x="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5" name="Google Shape;9205;p58"/>
              <p:cNvSpPr/>
              <p:nvPr/>
            </p:nvSpPr>
            <p:spPr>
              <a:xfrm>
                <a:off x="-863092" y="690417"/>
                <a:ext cx="19091" cy="3980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276" extrusionOk="0">
                    <a:moveTo>
                      <a:pt x="303" y="1"/>
                    </a:moveTo>
                    <a:cubicBezTo>
                      <a:pt x="251" y="1"/>
                      <a:pt x="215" y="33"/>
                      <a:pt x="179" y="113"/>
                    </a:cubicBezTo>
                    <a:cubicBezTo>
                      <a:pt x="120" y="173"/>
                      <a:pt x="60" y="292"/>
                      <a:pt x="60" y="352"/>
                    </a:cubicBezTo>
                    <a:cubicBezTo>
                      <a:pt x="1" y="411"/>
                      <a:pt x="1" y="545"/>
                      <a:pt x="1" y="605"/>
                    </a:cubicBezTo>
                    <a:cubicBezTo>
                      <a:pt x="1" y="784"/>
                      <a:pt x="1" y="977"/>
                      <a:pt x="60" y="1156"/>
                    </a:cubicBezTo>
                    <a:lnTo>
                      <a:pt x="120" y="1231"/>
                    </a:lnTo>
                    <a:cubicBezTo>
                      <a:pt x="150" y="1260"/>
                      <a:pt x="194" y="1275"/>
                      <a:pt x="241" y="1275"/>
                    </a:cubicBezTo>
                    <a:cubicBezTo>
                      <a:pt x="287" y="1275"/>
                      <a:pt x="336" y="1260"/>
                      <a:pt x="373" y="1231"/>
                    </a:cubicBezTo>
                    <a:cubicBezTo>
                      <a:pt x="492" y="1037"/>
                      <a:pt x="552" y="858"/>
                      <a:pt x="552" y="664"/>
                    </a:cubicBezTo>
                    <a:cubicBezTo>
                      <a:pt x="611" y="545"/>
                      <a:pt x="611" y="486"/>
                      <a:pt x="552" y="352"/>
                    </a:cubicBezTo>
                    <a:cubicBezTo>
                      <a:pt x="552" y="292"/>
                      <a:pt x="492" y="173"/>
                      <a:pt x="433" y="113"/>
                    </a:cubicBezTo>
                    <a:lnTo>
                      <a:pt x="433" y="39"/>
                    </a:lnTo>
                    <a:cubicBezTo>
                      <a:pt x="379" y="15"/>
                      <a:pt x="337" y="1"/>
                      <a:pt x="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6" name="Google Shape;9206;p58"/>
              <p:cNvSpPr/>
              <p:nvPr/>
            </p:nvSpPr>
            <p:spPr>
              <a:xfrm>
                <a:off x="-791531" y="672543"/>
                <a:ext cx="19091" cy="40023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283" extrusionOk="0">
                    <a:moveTo>
                      <a:pt x="314" y="1"/>
                    </a:moveTo>
                    <a:cubicBezTo>
                      <a:pt x="180" y="1"/>
                      <a:pt x="120" y="61"/>
                      <a:pt x="60" y="120"/>
                    </a:cubicBezTo>
                    <a:cubicBezTo>
                      <a:pt x="1" y="239"/>
                      <a:pt x="1" y="314"/>
                      <a:pt x="1" y="433"/>
                    </a:cubicBezTo>
                    <a:lnTo>
                      <a:pt x="1" y="686"/>
                    </a:lnTo>
                    <a:cubicBezTo>
                      <a:pt x="60" y="865"/>
                      <a:pt x="60" y="984"/>
                      <a:pt x="180" y="1178"/>
                    </a:cubicBezTo>
                    <a:lnTo>
                      <a:pt x="180" y="1237"/>
                    </a:lnTo>
                    <a:lnTo>
                      <a:pt x="239" y="1237"/>
                    </a:lnTo>
                    <a:cubicBezTo>
                      <a:pt x="277" y="1267"/>
                      <a:pt x="325" y="1282"/>
                      <a:pt x="364" y="1282"/>
                    </a:cubicBezTo>
                    <a:cubicBezTo>
                      <a:pt x="403" y="1282"/>
                      <a:pt x="433" y="1267"/>
                      <a:pt x="433" y="1237"/>
                    </a:cubicBezTo>
                    <a:cubicBezTo>
                      <a:pt x="612" y="1059"/>
                      <a:pt x="612" y="805"/>
                      <a:pt x="612" y="612"/>
                    </a:cubicBezTo>
                    <a:cubicBezTo>
                      <a:pt x="612" y="493"/>
                      <a:pt x="552" y="433"/>
                      <a:pt x="552" y="314"/>
                    </a:cubicBezTo>
                    <a:cubicBezTo>
                      <a:pt x="493" y="239"/>
                      <a:pt x="433" y="120"/>
                      <a:pt x="373" y="61"/>
                    </a:cubicBezTo>
                    <a:lnTo>
                      <a:pt x="3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7" name="Google Shape;9207;p58"/>
              <p:cNvSpPr/>
              <p:nvPr/>
            </p:nvSpPr>
            <p:spPr>
              <a:xfrm>
                <a:off x="-844032" y="770308"/>
                <a:ext cx="19559" cy="3983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1277" extrusionOk="0">
                    <a:moveTo>
                      <a:pt x="345" y="1"/>
                    </a:moveTo>
                    <a:cubicBezTo>
                      <a:pt x="318" y="1"/>
                      <a:pt x="289" y="8"/>
                      <a:pt x="254" y="25"/>
                    </a:cubicBezTo>
                    <a:cubicBezTo>
                      <a:pt x="194" y="159"/>
                      <a:pt x="135" y="219"/>
                      <a:pt x="60" y="338"/>
                    </a:cubicBezTo>
                    <a:cubicBezTo>
                      <a:pt x="60" y="398"/>
                      <a:pt x="0" y="532"/>
                      <a:pt x="0" y="651"/>
                    </a:cubicBezTo>
                    <a:cubicBezTo>
                      <a:pt x="0" y="830"/>
                      <a:pt x="60" y="1023"/>
                      <a:pt x="194" y="1202"/>
                    </a:cubicBezTo>
                    <a:lnTo>
                      <a:pt x="254" y="1277"/>
                    </a:lnTo>
                    <a:cubicBezTo>
                      <a:pt x="313" y="1277"/>
                      <a:pt x="433" y="1277"/>
                      <a:pt x="507" y="1202"/>
                    </a:cubicBezTo>
                    <a:lnTo>
                      <a:pt x="507" y="1143"/>
                    </a:lnTo>
                    <a:cubicBezTo>
                      <a:pt x="567" y="964"/>
                      <a:pt x="626" y="830"/>
                      <a:pt x="626" y="651"/>
                    </a:cubicBezTo>
                    <a:lnTo>
                      <a:pt x="626" y="398"/>
                    </a:lnTo>
                    <a:cubicBezTo>
                      <a:pt x="626" y="338"/>
                      <a:pt x="626" y="219"/>
                      <a:pt x="567" y="159"/>
                    </a:cubicBezTo>
                    <a:lnTo>
                      <a:pt x="507" y="85"/>
                    </a:lnTo>
                    <a:cubicBezTo>
                      <a:pt x="454" y="43"/>
                      <a:pt x="409" y="1"/>
                      <a:pt x="3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8" name="Google Shape;9208;p58"/>
              <p:cNvSpPr/>
              <p:nvPr/>
            </p:nvSpPr>
            <p:spPr>
              <a:xfrm>
                <a:off x="-907701" y="687566"/>
                <a:ext cx="19091" cy="25018"/>
              </a:xfrm>
              <a:custGeom>
                <a:avLst/>
                <a:gdLst/>
                <a:ahLst/>
                <a:cxnLst/>
                <a:rect l="l" t="t" r="r" b="b"/>
                <a:pathLst>
                  <a:path w="612" h="802" extrusionOk="0">
                    <a:moveTo>
                      <a:pt x="239" y="1"/>
                    </a:moveTo>
                    <a:cubicBezTo>
                      <a:pt x="120" y="75"/>
                      <a:pt x="120" y="135"/>
                      <a:pt x="60" y="195"/>
                    </a:cubicBezTo>
                    <a:cubicBezTo>
                      <a:pt x="60" y="254"/>
                      <a:pt x="60" y="314"/>
                      <a:pt x="1" y="373"/>
                    </a:cubicBezTo>
                    <a:cubicBezTo>
                      <a:pt x="1" y="507"/>
                      <a:pt x="60" y="627"/>
                      <a:pt x="179" y="746"/>
                    </a:cubicBezTo>
                    <a:cubicBezTo>
                      <a:pt x="209" y="783"/>
                      <a:pt x="257" y="802"/>
                      <a:pt x="313" y="802"/>
                    </a:cubicBezTo>
                    <a:cubicBezTo>
                      <a:pt x="369" y="802"/>
                      <a:pt x="433" y="783"/>
                      <a:pt x="492" y="746"/>
                    </a:cubicBezTo>
                    <a:lnTo>
                      <a:pt x="492" y="686"/>
                    </a:lnTo>
                    <a:cubicBezTo>
                      <a:pt x="611" y="627"/>
                      <a:pt x="611" y="507"/>
                      <a:pt x="611" y="448"/>
                    </a:cubicBezTo>
                    <a:lnTo>
                      <a:pt x="611" y="254"/>
                    </a:lnTo>
                    <a:cubicBezTo>
                      <a:pt x="552" y="195"/>
                      <a:pt x="552" y="135"/>
                      <a:pt x="492" y="75"/>
                    </a:cubicBezTo>
                    <a:cubicBezTo>
                      <a:pt x="433" y="1"/>
                      <a:pt x="313" y="1"/>
                      <a:pt x="2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9" name="Google Shape;9209;p58"/>
              <p:cNvSpPr/>
              <p:nvPr/>
            </p:nvSpPr>
            <p:spPr>
              <a:xfrm>
                <a:off x="-1018318" y="685133"/>
                <a:ext cx="19559" cy="2049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657" extrusionOk="0">
                    <a:moveTo>
                      <a:pt x="314" y="1"/>
                    </a:moveTo>
                    <a:cubicBezTo>
                      <a:pt x="269" y="1"/>
                      <a:pt x="224" y="15"/>
                      <a:pt x="195" y="45"/>
                    </a:cubicBezTo>
                    <a:cubicBezTo>
                      <a:pt x="135" y="105"/>
                      <a:pt x="60" y="164"/>
                      <a:pt x="60" y="239"/>
                    </a:cubicBezTo>
                    <a:cubicBezTo>
                      <a:pt x="1" y="299"/>
                      <a:pt x="1" y="299"/>
                      <a:pt x="1" y="358"/>
                    </a:cubicBezTo>
                    <a:cubicBezTo>
                      <a:pt x="60" y="418"/>
                      <a:pt x="60" y="537"/>
                      <a:pt x="195" y="611"/>
                    </a:cubicBezTo>
                    <a:cubicBezTo>
                      <a:pt x="254" y="641"/>
                      <a:pt x="314" y="656"/>
                      <a:pt x="368" y="656"/>
                    </a:cubicBezTo>
                    <a:cubicBezTo>
                      <a:pt x="422" y="656"/>
                      <a:pt x="470" y="641"/>
                      <a:pt x="507" y="611"/>
                    </a:cubicBezTo>
                    <a:cubicBezTo>
                      <a:pt x="627" y="477"/>
                      <a:pt x="627" y="418"/>
                      <a:pt x="627" y="299"/>
                    </a:cubicBezTo>
                    <a:cubicBezTo>
                      <a:pt x="627" y="299"/>
                      <a:pt x="627" y="239"/>
                      <a:pt x="567" y="164"/>
                    </a:cubicBezTo>
                    <a:cubicBezTo>
                      <a:pt x="567" y="105"/>
                      <a:pt x="507" y="105"/>
                      <a:pt x="433" y="45"/>
                    </a:cubicBezTo>
                    <a:cubicBezTo>
                      <a:pt x="403" y="15"/>
                      <a:pt x="358" y="1"/>
                      <a:pt x="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10" name="Google Shape;9210;p58"/>
            <p:cNvGrpSpPr/>
            <p:nvPr/>
          </p:nvGrpSpPr>
          <p:grpSpPr>
            <a:xfrm>
              <a:off x="790775" y="119354"/>
              <a:ext cx="7447900" cy="539872"/>
              <a:chOff x="790775" y="119354"/>
              <a:chExt cx="7447900" cy="539872"/>
            </a:xfrm>
          </p:grpSpPr>
          <p:sp>
            <p:nvSpPr>
              <p:cNvPr id="9211" name="Google Shape;9211;p58"/>
              <p:cNvSpPr/>
              <p:nvPr/>
            </p:nvSpPr>
            <p:spPr>
              <a:xfrm>
                <a:off x="7123684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40" y="39"/>
                      <a:pt x="566" y="123"/>
                    </a:cubicBezTo>
                    <a:cubicBezTo>
                      <a:pt x="134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3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6" y="2537"/>
                    </a:cubicBezTo>
                    <a:cubicBezTo>
                      <a:pt x="2553" y="1269"/>
                      <a:pt x="1446" y="0"/>
                      <a:pt x="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2" name="Google Shape;9212;p58"/>
              <p:cNvSpPr/>
              <p:nvPr/>
            </p:nvSpPr>
            <p:spPr>
              <a:xfrm>
                <a:off x="7028883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5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2" y="102"/>
                      <a:pt x="7449" y="162"/>
                    </a:cubicBezTo>
                    <a:cubicBezTo>
                      <a:pt x="5155" y="415"/>
                      <a:pt x="2861" y="1160"/>
                      <a:pt x="1803" y="2516"/>
                    </a:cubicBezTo>
                    <a:cubicBezTo>
                      <a:pt x="0" y="4944"/>
                      <a:pt x="1118" y="7059"/>
                      <a:pt x="1803" y="7730"/>
                    </a:cubicBezTo>
                    <a:cubicBezTo>
                      <a:pt x="1862" y="7864"/>
                      <a:pt x="1922" y="7864"/>
                      <a:pt x="1997" y="7923"/>
                    </a:cubicBezTo>
                    <a:cubicBezTo>
                      <a:pt x="2687" y="8345"/>
                      <a:pt x="5509" y="8635"/>
                      <a:pt x="8413" y="8635"/>
                    </a:cubicBezTo>
                    <a:cubicBezTo>
                      <a:pt x="11462" y="8635"/>
                      <a:pt x="14602" y="8315"/>
                      <a:pt x="15464" y="7491"/>
                    </a:cubicBezTo>
                    <a:cubicBezTo>
                      <a:pt x="17192" y="5808"/>
                      <a:pt x="16641" y="1711"/>
                      <a:pt x="13170" y="475"/>
                    </a:cubicBezTo>
                    <a:cubicBezTo>
                      <a:pt x="12386" y="182"/>
                      <a:pt x="11144" y="0"/>
                      <a:pt x="97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3" name="Google Shape;9213;p58"/>
              <p:cNvSpPr/>
              <p:nvPr/>
            </p:nvSpPr>
            <p:spPr>
              <a:xfrm>
                <a:off x="4633668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6" y="0"/>
                    </a:moveTo>
                    <a:cubicBezTo>
                      <a:pt x="730" y="0"/>
                      <a:pt x="640" y="39"/>
                      <a:pt x="566" y="123"/>
                    </a:cubicBezTo>
                    <a:cubicBezTo>
                      <a:pt x="60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2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5" y="2537"/>
                    </a:cubicBezTo>
                    <a:cubicBezTo>
                      <a:pt x="2540" y="1269"/>
                      <a:pt x="1443" y="0"/>
                      <a:pt x="8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4" name="Google Shape;9214;p58"/>
              <p:cNvSpPr/>
              <p:nvPr/>
            </p:nvSpPr>
            <p:spPr>
              <a:xfrm>
                <a:off x="4538866" y="358045"/>
                <a:ext cx="536304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8636" extrusionOk="0">
                    <a:moveTo>
                      <a:pt x="9744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1" y="102"/>
                      <a:pt x="7449" y="162"/>
                    </a:cubicBezTo>
                    <a:cubicBezTo>
                      <a:pt x="5155" y="415"/>
                      <a:pt x="2861" y="1160"/>
                      <a:pt x="1803" y="2516"/>
                    </a:cubicBezTo>
                    <a:cubicBezTo>
                      <a:pt x="0" y="4944"/>
                      <a:pt x="1118" y="7059"/>
                      <a:pt x="1803" y="7730"/>
                    </a:cubicBezTo>
                    <a:cubicBezTo>
                      <a:pt x="1862" y="7864"/>
                      <a:pt x="1922" y="7864"/>
                      <a:pt x="1982" y="7923"/>
                    </a:cubicBezTo>
                    <a:cubicBezTo>
                      <a:pt x="2679" y="8345"/>
                      <a:pt x="5505" y="8635"/>
                      <a:pt x="8409" y="8635"/>
                    </a:cubicBezTo>
                    <a:cubicBezTo>
                      <a:pt x="11458" y="8635"/>
                      <a:pt x="14594" y="8315"/>
                      <a:pt x="15449" y="7491"/>
                    </a:cubicBezTo>
                    <a:cubicBezTo>
                      <a:pt x="17192" y="5808"/>
                      <a:pt x="16566" y="1711"/>
                      <a:pt x="13095" y="475"/>
                    </a:cubicBezTo>
                    <a:cubicBezTo>
                      <a:pt x="12370" y="182"/>
                      <a:pt x="11140" y="0"/>
                      <a:pt x="97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5" name="Google Shape;9215;p58"/>
              <p:cNvSpPr/>
              <p:nvPr/>
            </p:nvSpPr>
            <p:spPr>
              <a:xfrm>
                <a:off x="5257318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28" y="0"/>
                    </a:moveTo>
                    <a:cubicBezTo>
                      <a:pt x="720" y="0"/>
                      <a:pt x="627" y="39"/>
                      <a:pt x="552" y="123"/>
                    </a:cubicBezTo>
                    <a:cubicBezTo>
                      <a:pt x="60" y="749"/>
                      <a:pt x="1" y="1181"/>
                      <a:pt x="373" y="1732"/>
                    </a:cubicBezTo>
                    <a:cubicBezTo>
                      <a:pt x="746" y="2239"/>
                      <a:pt x="2787" y="3535"/>
                      <a:pt x="4410" y="6708"/>
                    </a:cubicBezTo>
                    <a:lnTo>
                      <a:pt x="4410" y="6887"/>
                    </a:lnTo>
                    <a:cubicBezTo>
                      <a:pt x="4783" y="6827"/>
                      <a:pt x="5155" y="6768"/>
                      <a:pt x="5528" y="6768"/>
                    </a:cubicBezTo>
                    <a:cubicBezTo>
                      <a:pt x="5453" y="6202"/>
                      <a:pt x="5081" y="4220"/>
                      <a:pt x="3591" y="2537"/>
                    </a:cubicBezTo>
                    <a:cubicBezTo>
                      <a:pt x="2539" y="1269"/>
                      <a:pt x="1443" y="0"/>
                      <a:pt x="8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6" name="Google Shape;9216;p58"/>
              <p:cNvSpPr/>
              <p:nvPr/>
            </p:nvSpPr>
            <p:spPr>
              <a:xfrm>
                <a:off x="5162517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3" y="0"/>
                    </a:moveTo>
                    <a:cubicBezTo>
                      <a:pt x="9362" y="0"/>
                      <a:pt x="8967" y="14"/>
                      <a:pt x="8567" y="43"/>
                    </a:cubicBezTo>
                    <a:cubicBezTo>
                      <a:pt x="8194" y="43"/>
                      <a:pt x="7822" y="102"/>
                      <a:pt x="7449" y="162"/>
                    </a:cubicBezTo>
                    <a:cubicBezTo>
                      <a:pt x="5140" y="415"/>
                      <a:pt x="2846" y="1160"/>
                      <a:pt x="1788" y="2516"/>
                    </a:cubicBezTo>
                    <a:cubicBezTo>
                      <a:pt x="1" y="4944"/>
                      <a:pt x="1118" y="7059"/>
                      <a:pt x="1788" y="7730"/>
                    </a:cubicBezTo>
                    <a:cubicBezTo>
                      <a:pt x="1863" y="7864"/>
                      <a:pt x="1922" y="7864"/>
                      <a:pt x="1982" y="7923"/>
                    </a:cubicBezTo>
                    <a:cubicBezTo>
                      <a:pt x="2680" y="8345"/>
                      <a:pt x="5505" y="8635"/>
                      <a:pt x="8410" y="8635"/>
                    </a:cubicBezTo>
                    <a:cubicBezTo>
                      <a:pt x="11459" y="8635"/>
                      <a:pt x="14595" y="8315"/>
                      <a:pt x="15449" y="7491"/>
                    </a:cubicBezTo>
                    <a:cubicBezTo>
                      <a:pt x="17192" y="5808"/>
                      <a:pt x="16567" y="1711"/>
                      <a:pt x="13096" y="475"/>
                    </a:cubicBezTo>
                    <a:cubicBezTo>
                      <a:pt x="12359" y="182"/>
                      <a:pt x="11136" y="0"/>
                      <a:pt x="97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7" name="Google Shape;9217;p58"/>
              <p:cNvSpPr/>
              <p:nvPr/>
            </p:nvSpPr>
            <p:spPr>
              <a:xfrm>
                <a:off x="5880532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40" y="39"/>
                      <a:pt x="567" y="123"/>
                    </a:cubicBezTo>
                    <a:cubicBezTo>
                      <a:pt x="135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3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6" y="2537"/>
                    </a:cubicBezTo>
                    <a:cubicBezTo>
                      <a:pt x="2553" y="1269"/>
                      <a:pt x="1447" y="0"/>
                      <a:pt x="8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8" name="Google Shape;9218;p58"/>
              <p:cNvSpPr/>
              <p:nvPr/>
            </p:nvSpPr>
            <p:spPr>
              <a:xfrm>
                <a:off x="5785731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5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2" y="102"/>
                      <a:pt x="7449" y="162"/>
                    </a:cubicBezTo>
                    <a:cubicBezTo>
                      <a:pt x="5155" y="415"/>
                      <a:pt x="2861" y="1160"/>
                      <a:pt x="1803" y="2516"/>
                    </a:cubicBezTo>
                    <a:cubicBezTo>
                      <a:pt x="0" y="4944"/>
                      <a:pt x="1118" y="7059"/>
                      <a:pt x="1803" y="7730"/>
                    </a:cubicBezTo>
                    <a:cubicBezTo>
                      <a:pt x="1863" y="7864"/>
                      <a:pt x="1922" y="7864"/>
                      <a:pt x="1997" y="7923"/>
                    </a:cubicBezTo>
                    <a:cubicBezTo>
                      <a:pt x="2687" y="8345"/>
                      <a:pt x="5509" y="8635"/>
                      <a:pt x="8413" y="8635"/>
                    </a:cubicBezTo>
                    <a:cubicBezTo>
                      <a:pt x="11462" y="8635"/>
                      <a:pt x="14602" y="8315"/>
                      <a:pt x="15464" y="7491"/>
                    </a:cubicBezTo>
                    <a:cubicBezTo>
                      <a:pt x="17192" y="5808"/>
                      <a:pt x="16581" y="1711"/>
                      <a:pt x="13170" y="475"/>
                    </a:cubicBezTo>
                    <a:cubicBezTo>
                      <a:pt x="12386" y="182"/>
                      <a:pt x="11144" y="0"/>
                      <a:pt x="97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9" name="Google Shape;9219;p58"/>
              <p:cNvSpPr/>
              <p:nvPr/>
            </p:nvSpPr>
            <p:spPr>
              <a:xfrm>
                <a:off x="6507926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39" y="39"/>
                      <a:pt x="566" y="123"/>
                    </a:cubicBezTo>
                    <a:cubicBezTo>
                      <a:pt x="134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2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5" y="2537"/>
                    </a:cubicBezTo>
                    <a:cubicBezTo>
                      <a:pt x="2553" y="1269"/>
                      <a:pt x="1446" y="0"/>
                      <a:pt x="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0" name="Google Shape;9220;p58"/>
              <p:cNvSpPr/>
              <p:nvPr/>
            </p:nvSpPr>
            <p:spPr>
              <a:xfrm>
                <a:off x="6413124" y="358045"/>
                <a:ext cx="536304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8636" extrusionOk="0">
                    <a:moveTo>
                      <a:pt x="9745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1" y="102"/>
                      <a:pt x="7449" y="162"/>
                    </a:cubicBezTo>
                    <a:cubicBezTo>
                      <a:pt x="5155" y="415"/>
                      <a:pt x="2860" y="1160"/>
                      <a:pt x="1803" y="2516"/>
                    </a:cubicBezTo>
                    <a:cubicBezTo>
                      <a:pt x="0" y="4944"/>
                      <a:pt x="1117" y="7059"/>
                      <a:pt x="1803" y="7730"/>
                    </a:cubicBezTo>
                    <a:cubicBezTo>
                      <a:pt x="1862" y="7864"/>
                      <a:pt x="1996" y="7864"/>
                      <a:pt x="2056" y="7923"/>
                    </a:cubicBezTo>
                    <a:cubicBezTo>
                      <a:pt x="2717" y="8345"/>
                      <a:pt x="5524" y="8635"/>
                      <a:pt x="8421" y="8635"/>
                    </a:cubicBezTo>
                    <a:cubicBezTo>
                      <a:pt x="11461" y="8635"/>
                      <a:pt x="14602" y="8315"/>
                      <a:pt x="15464" y="7491"/>
                    </a:cubicBezTo>
                    <a:cubicBezTo>
                      <a:pt x="17192" y="5808"/>
                      <a:pt x="16641" y="1711"/>
                      <a:pt x="13169" y="475"/>
                    </a:cubicBezTo>
                    <a:cubicBezTo>
                      <a:pt x="12386" y="182"/>
                      <a:pt x="11144" y="0"/>
                      <a:pt x="97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1" name="Google Shape;9221;p58"/>
              <p:cNvSpPr/>
              <p:nvPr/>
            </p:nvSpPr>
            <p:spPr>
              <a:xfrm>
                <a:off x="7751078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39" y="39"/>
                      <a:pt x="566" y="123"/>
                    </a:cubicBezTo>
                    <a:cubicBezTo>
                      <a:pt x="134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2" y="6827"/>
                      <a:pt x="5155" y="6768"/>
                      <a:pt x="5527" y="6768"/>
                    </a:cubicBezTo>
                    <a:cubicBezTo>
                      <a:pt x="5467" y="6202"/>
                      <a:pt x="5155" y="4220"/>
                      <a:pt x="3605" y="2537"/>
                    </a:cubicBezTo>
                    <a:cubicBezTo>
                      <a:pt x="2553" y="1269"/>
                      <a:pt x="1446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2" name="Google Shape;9222;p58"/>
              <p:cNvSpPr/>
              <p:nvPr/>
            </p:nvSpPr>
            <p:spPr>
              <a:xfrm>
                <a:off x="7656245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6" y="0"/>
                    </a:moveTo>
                    <a:cubicBezTo>
                      <a:pt x="9363" y="0"/>
                      <a:pt x="8968" y="14"/>
                      <a:pt x="8567" y="43"/>
                    </a:cubicBezTo>
                    <a:cubicBezTo>
                      <a:pt x="8195" y="43"/>
                      <a:pt x="7822" y="102"/>
                      <a:pt x="7450" y="162"/>
                    </a:cubicBezTo>
                    <a:cubicBezTo>
                      <a:pt x="5156" y="415"/>
                      <a:pt x="2861" y="1160"/>
                      <a:pt x="1804" y="2516"/>
                    </a:cubicBezTo>
                    <a:cubicBezTo>
                      <a:pt x="1" y="4944"/>
                      <a:pt x="1118" y="7059"/>
                      <a:pt x="1804" y="7730"/>
                    </a:cubicBezTo>
                    <a:cubicBezTo>
                      <a:pt x="1863" y="7864"/>
                      <a:pt x="1997" y="7864"/>
                      <a:pt x="2057" y="7923"/>
                    </a:cubicBezTo>
                    <a:cubicBezTo>
                      <a:pt x="2718" y="8345"/>
                      <a:pt x="5525" y="8635"/>
                      <a:pt x="8422" y="8635"/>
                    </a:cubicBezTo>
                    <a:cubicBezTo>
                      <a:pt x="11462" y="8635"/>
                      <a:pt x="14603" y="8315"/>
                      <a:pt x="15465" y="7491"/>
                    </a:cubicBezTo>
                    <a:cubicBezTo>
                      <a:pt x="17193" y="5808"/>
                      <a:pt x="16642" y="1711"/>
                      <a:pt x="13170" y="475"/>
                    </a:cubicBezTo>
                    <a:cubicBezTo>
                      <a:pt x="12387" y="182"/>
                      <a:pt x="11145" y="0"/>
                      <a:pt x="97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3" name="Google Shape;9223;p58"/>
              <p:cNvSpPr/>
              <p:nvPr/>
            </p:nvSpPr>
            <p:spPr>
              <a:xfrm>
                <a:off x="3378880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74" y="0"/>
                    </a:moveTo>
                    <a:cubicBezTo>
                      <a:pt x="775" y="0"/>
                      <a:pt x="691" y="39"/>
                      <a:pt x="627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02" y="3475"/>
                      <a:pt x="4411" y="6693"/>
                    </a:cubicBezTo>
                    <a:lnTo>
                      <a:pt x="4411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4" name="Google Shape;9224;p58"/>
              <p:cNvSpPr/>
              <p:nvPr/>
            </p:nvSpPr>
            <p:spPr>
              <a:xfrm>
                <a:off x="3284079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50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1" y="4952"/>
                      <a:pt x="1118" y="7052"/>
                      <a:pt x="1803" y="7738"/>
                    </a:cubicBezTo>
                    <a:cubicBezTo>
                      <a:pt x="1863" y="7797"/>
                      <a:pt x="1982" y="7857"/>
                      <a:pt x="2042" y="7931"/>
                    </a:cubicBezTo>
                    <a:cubicBezTo>
                      <a:pt x="2728" y="8317"/>
                      <a:pt x="5458" y="8590"/>
                      <a:pt x="8306" y="8590"/>
                    </a:cubicBezTo>
                    <a:cubicBezTo>
                      <a:pt x="11393" y="8590"/>
                      <a:pt x="14617" y="8269"/>
                      <a:pt x="15524" y="7425"/>
                    </a:cubicBezTo>
                    <a:cubicBezTo>
                      <a:pt x="17193" y="5756"/>
                      <a:pt x="16641" y="1719"/>
                      <a:pt x="13155" y="482"/>
                    </a:cubicBezTo>
                    <a:cubicBezTo>
                      <a:pt x="12368" y="184"/>
                      <a:pt x="11093" y="1"/>
                      <a:pt x="9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5" name="Google Shape;9225;p58"/>
              <p:cNvSpPr/>
              <p:nvPr/>
            </p:nvSpPr>
            <p:spPr>
              <a:xfrm>
                <a:off x="888864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28" y="0"/>
                    </a:moveTo>
                    <a:cubicBezTo>
                      <a:pt x="721" y="0"/>
                      <a:pt x="628" y="39"/>
                      <a:pt x="552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746" y="2164"/>
                      <a:pt x="2787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53" y="6142"/>
                      <a:pt x="5081" y="4220"/>
                      <a:pt x="3591" y="2477"/>
                    </a:cubicBezTo>
                    <a:cubicBezTo>
                      <a:pt x="2539" y="1260"/>
                      <a:pt x="1444" y="0"/>
                      <a:pt x="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6" name="Google Shape;9226;p58"/>
              <p:cNvSpPr/>
              <p:nvPr/>
            </p:nvSpPr>
            <p:spPr>
              <a:xfrm>
                <a:off x="794063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8" y="1"/>
                    </a:moveTo>
                    <a:cubicBezTo>
                      <a:pt x="9302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40" y="408"/>
                      <a:pt x="2846" y="1093"/>
                      <a:pt x="1788" y="2523"/>
                    </a:cubicBezTo>
                    <a:cubicBezTo>
                      <a:pt x="1" y="4952"/>
                      <a:pt x="1118" y="7052"/>
                      <a:pt x="1788" y="7738"/>
                    </a:cubicBezTo>
                    <a:cubicBezTo>
                      <a:pt x="1863" y="7797"/>
                      <a:pt x="1922" y="7857"/>
                      <a:pt x="2042" y="7931"/>
                    </a:cubicBezTo>
                    <a:cubicBezTo>
                      <a:pt x="2699" y="8317"/>
                      <a:pt x="5429" y="8590"/>
                      <a:pt x="8274" y="8590"/>
                    </a:cubicBezTo>
                    <a:cubicBezTo>
                      <a:pt x="11359" y="8590"/>
                      <a:pt x="14582" y="8269"/>
                      <a:pt x="15449" y="7425"/>
                    </a:cubicBezTo>
                    <a:cubicBezTo>
                      <a:pt x="17192" y="5756"/>
                      <a:pt x="16626" y="1719"/>
                      <a:pt x="13155" y="482"/>
                    </a:cubicBezTo>
                    <a:cubicBezTo>
                      <a:pt x="12356" y="184"/>
                      <a:pt x="11088" y="1"/>
                      <a:pt x="96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7" name="Google Shape;9227;p58"/>
              <p:cNvSpPr/>
              <p:nvPr/>
            </p:nvSpPr>
            <p:spPr>
              <a:xfrm>
                <a:off x="1512078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38" y="0"/>
                    </a:moveTo>
                    <a:cubicBezTo>
                      <a:pt x="731" y="0"/>
                      <a:pt x="640" y="39"/>
                      <a:pt x="567" y="123"/>
                    </a:cubicBezTo>
                    <a:cubicBezTo>
                      <a:pt x="134" y="674"/>
                      <a:pt x="0" y="1166"/>
                      <a:pt x="373" y="1673"/>
                    </a:cubicBezTo>
                    <a:cubicBezTo>
                      <a:pt x="745" y="2164"/>
                      <a:pt x="2801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7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54" y="1260"/>
                      <a:pt x="1447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8" name="Google Shape;9228;p58"/>
              <p:cNvSpPr/>
              <p:nvPr/>
            </p:nvSpPr>
            <p:spPr>
              <a:xfrm>
                <a:off x="1417276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6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0" y="4952"/>
                      <a:pt x="1118" y="7052"/>
                      <a:pt x="1803" y="7738"/>
                    </a:cubicBezTo>
                    <a:cubicBezTo>
                      <a:pt x="1863" y="7797"/>
                      <a:pt x="1997" y="7857"/>
                      <a:pt x="2056" y="7931"/>
                    </a:cubicBezTo>
                    <a:cubicBezTo>
                      <a:pt x="2707" y="8317"/>
                      <a:pt x="5432" y="8590"/>
                      <a:pt x="8278" y="8590"/>
                    </a:cubicBezTo>
                    <a:cubicBezTo>
                      <a:pt x="11362" y="8590"/>
                      <a:pt x="14588" y="8269"/>
                      <a:pt x="15464" y="7425"/>
                    </a:cubicBezTo>
                    <a:cubicBezTo>
                      <a:pt x="17192" y="5756"/>
                      <a:pt x="16641" y="1719"/>
                      <a:pt x="13170" y="482"/>
                    </a:cubicBezTo>
                    <a:cubicBezTo>
                      <a:pt x="12370" y="184"/>
                      <a:pt x="11093" y="1"/>
                      <a:pt x="9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9" name="Google Shape;9229;p58"/>
              <p:cNvSpPr/>
              <p:nvPr/>
            </p:nvSpPr>
            <p:spPr>
              <a:xfrm>
                <a:off x="2135728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38" y="0"/>
                    </a:moveTo>
                    <a:cubicBezTo>
                      <a:pt x="732" y="0"/>
                      <a:pt x="640" y="39"/>
                      <a:pt x="567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02" y="3475"/>
                      <a:pt x="4411" y="6693"/>
                    </a:cubicBezTo>
                    <a:lnTo>
                      <a:pt x="4411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0" name="Google Shape;9230;p58"/>
              <p:cNvSpPr/>
              <p:nvPr/>
            </p:nvSpPr>
            <p:spPr>
              <a:xfrm>
                <a:off x="2040927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50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1" y="4952"/>
                      <a:pt x="1118" y="7052"/>
                      <a:pt x="1803" y="7738"/>
                    </a:cubicBezTo>
                    <a:cubicBezTo>
                      <a:pt x="1863" y="7797"/>
                      <a:pt x="1982" y="7857"/>
                      <a:pt x="2042" y="7931"/>
                    </a:cubicBezTo>
                    <a:cubicBezTo>
                      <a:pt x="2699" y="8317"/>
                      <a:pt x="5429" y="8590"/>
                      <a:pt x="8283" y="8590"/>
                    </a:cubicBezTo>
                    <a:cubicBezTo>
                      <a:pt x="11377" y="8590"/>
                      <a:pt x="14617" y="8269"/>
                      <a:pt x="15524" y="7425"/>
                    </a:cubicBezTo>
                    <a:cubicBezTo>
                      <a:pt x="17193" y="5756"/>
                      <a:pt x="16641" y="1719"/>
                      <a:pt x="13155" y="482"/>
                    </a:cubicBezTo>
                    <a:cubicBezTo>
                      <a:pt x="12368" y="184"/>
                      <a:pt x="11093" y="1"/>
                      <a:pt x="9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1" name="Google Shape;9231;p58"/>
              <p:cNvSpPr/>
              <p:nvPr/>
            </p:nvSpPr>
            <p:spPr>
              <a:xfrm>
                <a:off x="2763122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74" y="0"/>
                    </a:moveTo>
                    <a:cubicBezTo>
                      <a:pt x="774" y="0"/>
                      <a:pt x="691" y="39"/>
                      <a:pt x="626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61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2" name="Google Shape;9232;p58"/>
              <p:cNvSpPr/>
              <p:nvPr/>
            </p:nvSpPr>
            <p:spPr>
              <a:xfrm>
                <a:off x="2668321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1" y="4952"/>
                      <a:pt x="1118" y="7052"/>
                      <a:pt x="1803" y="7738"/>
                    </a:cubicBezTo>
                    <a:cubicBezTo>
                      <a:pt x="1863" y="7797"/>
                      <a:pt x="1982" y="7857"/>
                      <a:pt x="2041" y="7931"/>
                    </a:cubicBezTo>
                    <a:cubicBezTo>
                      <a:pt x="2728" y="8317"/>
                      <a:pt x="5458" y="8590"/>
                      <a:pt x="8306" y="8590"/>
                    </a:cubicBezTo>
                    <a:cubicBezTo>
                      <a:pt x="11393" y="8590"/>
                      <a:pt x="14617" y="8269"/>
                      <a:pt x="15524" y="7425"/>
                    </a:cubicBezTo>
                    <a:cubicBezTo>
                      <a:pt x="17192" y="5756"/>
                      <a:pt x="16641" y="1719"/>
                      <a:pt x="13155" y="482"/>
                    </a:cubicBezTo>
                    <a:cubicBezTo>
                      <a:pt x="12367" y="184"/>
                      <a:pt x="11092" y="1"/>
                      <a:pt x="96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3" name="Google Shape;9233;p58"/>
              <p:cNvSpPr/>
              <p:nvPr/>
            </p:nvSpPr>
            <p:spPr>
              <a:xfrm>
                <a:off x="4006274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74" y="0"/>
                    </a:moveTo>
                    <a:cubicBezTo>
                      <a:pt x="774" y="0"/>
                      <a:pt x="691" y="39"/>
                      <a:pt x="626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61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4" name="Google Shape;9234;p58"/>
              <p:cNvSpPr/>
              <p:nvPr/>
            </p:nvSpPr>
            <p:spPr>
              <a:xfrm>
                <a:off x="3911473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0" y="4952"/>
                      <a:pt x="1177" y="7052"/>
                      <a:pt x="1803" y="7738"/>
                    </a:cubicBezTo>
                    <a:cubicBezTo>
                      <a:pt x="1922" y="7797"/>
                      <a:pt x="1982" y="7857"/>
                      <a:pt x="2041" y="7931"/>
                    </a:cubicBezTo>
                    <a:cubicBezTo>
                      <a:pt x="2728" y="8317"/>
                      <a:pt x="5472" y="8590"/>
                      <a:pt x="8327" y="8590"/>
                    </a:cubicBezTo>
                    <a:cubicBezTo>
                      <a:pt x="11422" y="8590"/>
                      <a:pt x="14648" y="8269"/>
                      <a:pt x="15524" y="7425"/>
                    </a:cubicBezTo>
                    <a:cubicBezTo>
                      <a:pt x="17192" y="5756"/>
                      <a:pt x="16641" y="1719"/>
                      <a:pt x="13155" y="482"/>
                    </a:cubicBezTo>
                    <a:cubicBezTo>
                      <a:pt x="12367" y="184"/>
                      <a:pt x="11092" y="1"/>
                      <a:pt x="96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5" name="Google Shape;9235;p58">
                <a:hlinkClick r:id="rId3" action="ppaction://hlinksldjump"/>
              </p:cNvPr>
              <p:cNvSpPr txBox="1"/>
              <p:nvPr/>
            </p:nvSpPr>
            <p:spPr>
              <a:xfrm>
                <a:off x="790775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Sep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9236" name="Google Shape;9236;p58"/>
              <p:cNvSpPr txBox="1"/>
              <p:nvPr/>
            </p:nvSpPr>
            <p:spPr>
              <a:xfrm>
                <a:off x="1412281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Oct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9237" name="Google Shape;9237;p58"/>
              <p:cNvSpPr txBox="1"/>
              <p:nvPr/>
            </p:nvSpPr>
            <p:spPr>
              <a:xfrm>
                <a:off x="1988006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dk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Nov</a:t>
                </a:r>
                <a:endParaRPr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9238" name="Google Shape;9238;p58"/>
              <p:cNvSpPr txBox="1"/>
              <p:nvPr/>
            </p:nvSpPr>
            <p:spPr>
              <a:xfrm>
                <a:off x="2657675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Dec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9239" name="Google Shape;9239;p58"/>
              <p:cNvSpPr txBox="1"/>
              <p:nvPr/>
            </p:nvSpPr>
            <p:spPr>
              <a:xfrm>
                <a:off x="3233400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Jan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9240" name="Google Shape;9240;p58"/>
              <p:cNvSpPr txBox="1"/>
              <p:nvPr/>
            </p:nvSpPr>
            <p:spPr>
              <a:xfrm>
                <a:off x="3869194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dk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Feb</a:t>
                </a:r>
                <a:endParaRPr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9241" name="Google Shape;9241;p58"/>
              <p:cNvSpPr txBox="1"/>
              <p:nvPr/>
            </p:nvSpPr>
            <p:spPr>
              <a:xfrm>
                <a:off x="4490700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Mar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9242" name="Google Shape;9242;p58"/>
              <p:cNvSpPr txBox="1"/>
              <p:nvPr/>
            </p:nvSpPr>
            <p:spPr>
              <a:xfrm>
                <a:off x="5119350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Apr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9243" name="Google Shape;9243;p58"/>
              <p:cNvSpPr txBox="1"/>
              <p:nvPr/>
            </p:nvSpPr>
            <p:spPr>
              <a:xfrm>
                <a:off x="5740856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dk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May</a:t>
                </a:r>
                <a:endParaRPr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9244" name="Google Shape;9244;p58"/>
              <p:cNvSpPr txBox="1"/>
              <p:nvPr/>
            </p:nvSpPr>
            <p:spPr>
              <a:xfrm>
                <a:off x="6367125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Jun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9245" name="Google Shape;9245;p58"/>
              <p:cNvSpPr txBox="1"/>
              <p:nvPr/>
            </p:nvSpPr>
            <p:spPr>
              <a:xfrm>
                <a:off x="6981488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Jul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9246" name="Google Shape;9246;p58"/>
              <p:cNvSpPr txBox="1"/>
              <p:nvPr/>
            </p:nvSpPr>
            <p:spPr>
              <a:xfrm>
                <a:off x="7605375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dk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Aug</a:t>
                </a:r>
                <a:endParaRPr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9247" name="Google Shape;9247;p58">
                <a:hlinkClick r:id="rId3" action="ppaction://hlinksldjump"/>
              </p:cNvPr>
              <p:cNvSpPr/>
              <p:nvPr/>
            </p:nvSpPr>
            <p:spPr>
              <a:xfrm>
                <a:off x="1466950" y="333030"/>
                <a:ext cx="428700" cy="3090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48" name="Google Shape;9248;p58"/>
          <p:cNvSpPr/>
          <p:nvPr/>
        </p:nvSpPr>
        <p:spPr>
          <a:xfrm>
            <a:off x="4633667" y="2661313"/>
            <a:ext cx="3633699" cy="2220444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9" name="Google Shape;9249;p58"/>
          <p:cNvSpPr txBox="1">
            <a:spLocks noGrp="1"/>
          </p:cNvSpPr>
          <p:nvPr>
            <p:ph type="title"/>
          </p:nvPr>
        </p:nvSpPr>
        <p:spPr>
          <a:xfrm>
            <a:off x="1019587" y="845258"/>
            <a:ext cx="4528984" cy="15424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2. Vì</a:t>
            </a:r>
            <a:r>
              <a:rPr lang="vi-VN" sz="3600"/>
              <a:t> </a:t>
            </a:r>
            <a:r>
              <a:rPr lang="vi-VN" sz="3600" dirty="0"/>
              <a:t>sao nên ăn cá trong các bữa ăn?</a:t>
            </a:r>
            <a:endParaRPr sz="3600" dirty="0"/>
          </a:p>
        </p:txBody>
      </p:sp>
      <p:sp>
        <p:nvSpPr>
          <p:cNvPr id="9324" name="Google Shape;9324;p58">
            <a:hlinkClick r:id="rId3" action="ppaction://hlinksldjump"/>
          </p:cNvPr>
          <p:cNvSpPr txBox="1"/>
          <p:nvPr/>
        </p:nvSpPr>
        <p:spPr>
          <a:xfrm>
            <a:off x="8584800" y="821500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9325" name="Google Shape;9325;p58">
            <a:hlinkClick r:id="rId4" action="ppaction://hlinksldjump"/>
          </p:cNvPr>
          <p:cNvSpPr txBox="1"/>
          <p:nvPr/>
        </p:nvSpPr>
        <p:spPr>
          <a:xfrm>
            <a:off x="8584800" y="1495394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9326" name="Google Shape;9326;p58">
            <a:hlinkClick r:id="" action="ppaction://noaction"/>
          </p:cNvPr>
          <p:cNvSpPr txBox="1"/>
          <p:nvPr/>
        </p:nvSpPr>
        <p:spPr>
          <a:xfrm>
            <a:off x="8584800" y="2170478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9327" name="Google Shape;9327;p58">
            <a:hlinkClick r:id="" action="ppaction://noaction"/>
          </p:cNvPr>
          <p:cNvSpPr txBox="1"/>
          <p:nvPr/>
        </p:nvSpPr>
        <p:spPr>
          <a:xfrm>
            <a:off x="8584800" y="3521838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9328" name="Google Shape;9328;p58">
            <a:hlinkClick r:id="" action="ppaction://noaction"/>
          </p:cNvPr>
          <p:cNvSpPr txBox="1"/>
          <p:nvPr/>
        </p:nvSpPr>
        <p:spPr>
          <a:xfrm>
            <a:off x="8584800" y="4195731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9329" name="Google Shape;9329;p58">
            <a:hlinkClick r:id="" action="ppaction://noaction"/>
          </p:cNvPr>
          <p:cNvSpPr txBox="1"/>
          <p:nvPr/>
        </p:nvSpPr>
        <p:spPr>
          <a:xfrm>
            <a:off x="8584800" y="2844372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grpSp>
        <p:nvGrpSpPr>
          <p:cNvPr id="9330" name="Google Shape;9330;p58"/>
          <p:cNvGrpSpPr/>
          <p:nvPr/>
        </p:nvGrpSpPr>
        <p:grpSpPr>
          <a:xfrm>
            <a:off x="1041392" y="2813427"/>
            <a:ext cx="1950932" cy="1908256"/>
            <a:chOff x="2261471" y="2757943"/>
            <a:chExt cx="1950932" cy="1908256"/>
          </a:xfrm>
        </p:grpSpPr>
        <p:grpSp>
          <p:nvGrpSpPr>
            <p:cNvPr id="9331" name="Google Shape;9331;p58"/>
            <p:cNvGrpSpPr/>
            <p:nvPr/>
          </p:nvGrpSpPr>
          <p:grpSpPr>
            <a:xfrm flipH="1">
              <a:off x="2374340" y="2931468"/>
              <a:ext cx="1382273" cy="1722631"/>
              <a:chOff x="7445826" y="3496299"/>
              <a:chExt cx="1036653" cy="1291909"/>
            </a:xfrm>
          </p:grpSpPr>
          <p:sp>
            <p:nvSpPr>
              <p:cNvPr id="9332" name="Google Shape;9332;p58"/>
              <p:cNvSpPr/>
              <p:nvPr/>
            </p:nvSpPr>
            <p:spPr>
              <a:xfrm>
                <a:off x="7621179" y="4674938"/>
                <a:ext cx="144036" cy="113064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060" extrusionOk="0">
                    <a:moveTo>
                      <a:pt x="3880" y="0"/>
                    </a:moveTo>
                    <a:cubicBezTo>
                      <a:pt x="3806" y="0"/>
                      <a:pt x="3733" y="3"/>
                      <a:pt x="3659" y="9"/>
                    </a:cubicBezTo>
                    <a:cubicBezTo>
                      <a:pt x="2607" y="9"/>
                      <a:pt x="0" y="3142"/>
                      <a:pt x="301" y="3769"/>
                    </a:cubicBezTo>
                    <a:cubicBezTo>
                      <a:pt x="431" y="4003"/>
                      <a:pt x="614" y="4100"/>
                      <a:pt x="827" y="4100"/>
                    </a:cubicBezTo>
                    <a:cubicBezTo>
                      <a:pt x="1845" y="4100"/>
                      <a:pt x="3558" y="1889"/>
                      <a:pt x="3559" y="1889"/>
                    </a:cubicBezTo>
                    <a:lnTo>
                      <a:pt x="3559" y="1889"/>
                    </a:lnTo>
                    <a:cubicBezTo>
                      <a:pt x="3558" y="1890"/>
                      <a:pt x="1554" y="5122"/>
                      <a:pt x="2707" y="5523"/>
                    </a:cubicBezTo>
                    <a:cubicBezTo>
                      <a:pt x="2818" y="5563"/>
                      <a:pt x="2926" y="5581"/>
                      <a:pt x="3030" y="5581"/>
                    </a:cubicBezTo>
                    <a:cubicBezTo>
                      <a:pt x="4305" y="5581"/>
                      <a:pt x="5012" y="2817"/>
                      <a:pt x="5013" y="2816"/>
                    </a:cubicBezTo>
                    <a:lnTo>
                      <a:pt x="5013" y="2816"/>
                    </a:lnTo>
                    <a:cubicBezTo>
                      <a:pt x="5013" y="2817"/>
                      <a:pt x="4919" y="6060"/>
                      <a:pt x="5664" y="6060"/>
                    </a:cubicBezTo>
                    <a:cubicBezTo>
                      <a:pt x="5688" y="6060"/>
                      <a:pt x="5713" y="6056"/>
                      <a:pt x="5739" y="6049"/>
                    </a:cubicBezTo>
                    <a:cubicBezTo>
                      <a:pt x="7093" y="5849"/>
                      <a:pt x="7719" y="1989"/>
                      <a:pt x="7318" y="1563"/>
                    </a:cubicBezTo>
                    <a:cubicBezTo>
                      <a:pt x="6912" y="1157"/>
                      <a:pt x="5369" y="0"/>
                      <a:pt x="3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3" name="Google Shape;9333;p58"/>
              <p:cNvSpPr/>
              <p:nvPr/>
            </p:nvSpPr>
            <p:spPr>
              <a:xfrm>
                <a:off x="7956437" y="4679696"/>
                <a:ext cx="142170" cy="108512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816" extrusionOk="0">
                    <a:moveTo>
                      <a:pt x="3670" y="0"/>
                    </a:moveTo>
                    <a:cubicBezTo>
                      <a:pt x="2283" y="0"/>
                      <a:pt x="874" y="822"/>
                      <a:pt x="501" y="1107"/>
                    </a:cubicBezTo>
                    <a:cubicBezTo>
                      <a:pt x="0" y="1508"/>
                      <a:pt x="201" y="5393"/>
                      <a:pt x="1554" y="5794"/>
                    </a:cubicBezTo>
                    <a:cubicBezTo>
                      <a:pt x="1591" y="5809"/>
                      <a:pt x="1627" y="5816"/>
                      <a:pt x="1662" y="5816"/>
                    </a:cubicBezTo>
                    <a:cubicBezTo>
                      <a:pt x="2401" y="5816"/>
                      <a:pt x="2607" y="2661"/>
                      <a:pt x="2607" y="2661"/>
                    </a:cubicBezTo>
                    <a:cubicBezTo>
                      <a:pt x="2607" y="2661"/>
                      <a:pt x="2961" y="5631"/>
                      <a:pt x="4316" y="5631"/>
                    </a:cubicBezTo>
                    <a:cubicBezTo>
                      <a:pt x="4402" y="5631"/>
                      <a:pt x="4492" y="5619"/>
                      <a:pt x="4587" y="5594"/>
                    </a:cubicBezTo>
                    <a:cubicBezTo>
                      <a:pt x="5739" y="5268"/>
                      <a:pt x="4261" y="1935"/>
                      <a:pt x="4261" y="1935"/>
                    </a:cubicBezTo>
                    <a:lnTo>
                      <a:pt x="4261" y="1935"/>
                    </a:lnTo>
                    <a:cubicBezTo>
                      <a:pt x="4261" y="1935"/>
                      <a:pt x="5808" y="4476"/>
                      <a:pt x="6770" y="4476"/>
                    </a:cubicBezTo>
                    <a:cubicBezTo>
                      <a:pt x="6931" y="4476"/>
                      <a:pt x="7075" y="4405"/>
                      <a:pt x="7193" y="4240"/>
                    </a:cubicBezTo>
                    <a:cubicBezTo>
                      <a:pt x="7619" y="3614"/>
                      <a:pt x="5313" y="155"/>
                      <a:pt x="4261" y="55"/>
                    </a:cubicBezTo>
                    <a:cubicBezTo>
                      <a:pt x="4066" y="17"/>
                      <a:pt x="3868" y="0"/>
                      <a:pt x="3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4" name="Google Shape;9334;p58"/>
              <p:cNvSpPr/>
              <p:nvPr/>
            </p:nvSpPr>
            <p:spPr>
              <a:xfrm>
                <a:off x="7500527" y="3696896"/>
                <a:ext cx="802440" cy="1020845"/>
              </a:xfrm>
              <a:custGeom>
                <a:avLst/>
                <a:gdLst/>
                <a:ahLst/>
                <a:cxnLst/>
                <a:rect l="l" t="t" r="r" b="b"/>
                <a:pathLst>
                  <a:path w="43009" h="54715" extrusionOk="0">
                    <a:moveTo>
                      <a:pt x="14412" y="1"/>
                    </a:moveTo>
                    <a:cubicBezTo>
                      <a:pt x="14412" y="1"/>
                      <a:pt x="13034" y="201"/>
                      <a:pt x="11580" y="427"/>
                    </a:cubicBezTo>
                    <a:cubicBezTo>
                      <a:pt x="2181" y="7194"/>
                      <a:pt x="5414" y="19625"/>
                      <a:pt x="5414" y="19625"/>
                    </a:cubicBezTo>
                    <a:cubicBezTo>
                      <a:pt x="5414" y="19625"/>
                      <a:pt x="1" y="23810"/>
                      <a:pt x="627" y="36242"/>
                    </a:cubicBezTo>
                    <a:cubicBezTo>
                      <a:pt x="1354" y="48447"/>
                      <a:pt x="10527" y="54713"/>
                      <a:pt x="18798" y="54713"/>
                    </a:cubicBezTo>
                    <a:cubicBezTo>
                      <a:pt x="18943" y="54714"/>
                      <a:pt x="19089" y="54715"/>
                      <a:pt x="19235" y="54715"/>
                    </a:cubicBezTo>
                    <a:cubicBezTo>
                      <a:pt x="29563" y="54715"/>
                      <a:pt x="41468" y="51158"/>
                      <a:pt x="42382" y="35515"/>
                    </a:cubicBezTo>
                    <a:cubicBezTo>
                      <a:pt x="43009" y="25991"/>
                      <a:pt x="38723" y="19951"/>
                      <a:pt x="38723" y="19951"/>
                    </a:cubicBezTo>
                    <a:cubicBezTo>
                      <a:pt x="42382" y="11179"/>
                      <a:pt x="37996" y="3860"/>
                      <a:pt x="35289" y="1981"/>
                    </a:cubicBezTo>
                    <a:cubicBezTo>
                      <a:pt x="34663" y="1680"/>
                      <a:pt x="34237" y="1354"/>
                      <a:pt x="33936" y="1053"/>
                    </a:cubicBezTo>
                    <a:cubicBezTo>
                      <a:pt x="33936" y="1053"/>
                      <a:pt x="33889" y="1050"/>
                      <a:pt x="33801" y="1050"/>
                    </a:cubicBezTo>
                    <a:cubicBezTo>
                      <a:pt x="32727" y="1050"/>
                      <a:pt x="25521" y="1500"/>
                      <a:pt x="22232" y="13359"/>
                    </a:cubicBezTo>
                    <a:cubicBezTo>
                      <a:pt x="22232" y="13359"/>
                      <a:pt x="21705" y="13685"/>
                      <a:pt x="21179" y="13685"/>
                    </a:cubicBezTo>
                    <a:cubicBezTo>
                      <a:pt x="20678" y="13685"/>
                      <a:pt x="20452" y="13058"/>
                      <a:pt x="20452" y="13058"/>
                    </a:cubicBezTo>
                    <a:cubicBezTo>
                      <a:pt x="20252" y="2808"/>
                      <a:pt x="15440" y="201"/>
                      <a:pt x="14412" y="1"/>
                    </a:cubicBezTo>
                    <a:close/>
                  </a:path>
                </a:pathLst>
              </a:custGeom>
              <a:solidFill>
                <a:srgbClr val="D98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5" name="Google Shape;9335;p58"/>
              <p:cNvSpPr/>
              <p:nvPr/>
            </p:nvSpPr>
            <p:spPr>
              <a:xfrm>
                <a:off x="7581944" y="3594154"/>
                <a:ext cx="713444" cy="358093"/>
              </a:xfrm>
              <a:custGeom>
                <a:avLst/>
                <a:gdLst/>
                <a:ahLst/>
                <a:cxnLst/>
                <a:rect l="l" t="t" r="r" b="b"/>
                <a:pathLst>
                  <a:path w="38239" h="19193" extrusionOk="0">
                    <a:moveTo>
                      <a:pt x="2945" y="1"/>
                    </a:moveTo>
                    <a:cubicBezTo>
                      <a:pt x="1289" y="1"/>
                      <a:pt x="1" y="501"/>
                      <a:pt x="223" y="1548"/>
                    </a:cubicBezTo>
                    <a:cubicBezTo>
                      <a:pt x="424" y="2275"/>
                      <a:pt x="1151" y="2575"/>
                      <a:pt x="1903" y="2575"/>
                    </a:cubicBezTo>
                    <a:cubicBezTo>
                      <a:pt x="1151" y="3202"/>
                      <a:pt x="649" y="4054"/>
                      <a:pt x="1050" y="4555"/>
                    </a:cubicBezTo>
                    <a:cubicBezTo>
                      <a:pt x="1216" y="4823"/>
                      <a:pt x="1510" y="4928"/>
                      <a:pt x="1855" y="4928"/>
                    </a:cubicBezTo>
                    <a:cubicBezTo>
                      <a:pt x="2190" y="4928"/>
                      <a:pt x="2572" y="4829"/>
                      <a:pt x="2930" y="4681"/>
                    </a:cubicBezTo>
                    <a:lnTo>
                      <a:pt x="2930" y="5182"/>
                    </a:lnTo>
                    <a:cubicBezTo>
                      <a:pt x="3153" y="5835"/>
                      <a:pt x="4201" y="6040"/>
                      <a:pt x="5444" y="6040"/>
                    </a:cubicBezTo>
                    <a:cubicBezTo>
                      <a:pt x="6014" y="6040"/>
                      <a:pt x="6625" y="5997"/>
                      <a:pt x="7216" y="5934"/>
                    </a:cubicBezTo>
                    <a:cubicBezTo>
                      <a:pt x="8670" y="5708"/>
                      <a:pt x="10048" y="5508"/>
                      <a:pt x="10048" y="5508"/>
                    </a:cubicBezTo>
                    <a:cubicBezTo>
                      <a:pt x="11076" y="5708"/>
                      <a:pt x="15888" y="8315"/>
                      <a:pt x="16088" y="18565"/>
                    </a:cubicBezTo>
                    <a:cubicBezTo>
                      <a:pt x="16088" y="18565"/>
                      <a:pt x="16314" y="19192"/>
                      <a:pt x="16815" y="19192"/>
                    </a:cubicBezTo>
                    <a:cubicBezTo>
                      <a:pt x="17341" y="19192"/>
                      <a:pt x="17868" y="18866"/>
                      <a:pt x="17868" y="18866"/>
                    </a:cubicBezTo>
                    <a:cubicBezTo>
                      <a:pt x="21157" y="7007"/>
                      <a:pt x="28363" y="6557"/>
                      <a:pt x="29437" y="6557"/>
                    </a:cubicBezTo>
                    <a:cubicBezTo>
                      <a:pt x="29525" y="6557"/>
                      <a:pt x="29572" y="6560"/>
                      <a:pt x="29572" y="6560"/>
                    </a:cubicBezTo>
                    <a:cubicBezTo>
                      <a:pt x="29873" y="6861"/>
                      <a:pt x="30299" y="7187"/>
                      <a:pt x="30925" y="7488"/>
                    </a:cubicBezTo>
                    <a:cubicBezTo>
                      <a:pt x="31929" y="8059"/>
                      <a:pt x="33185" y="8535"/>
                      <a:pt x="34113" y="8535"/>
                    </a:cubicBezTo>
                    <a:cubicBezTo>
                      <a:pt x="34528" y="8535"/>
                      <a:pt x="34878" y="8439"/>
                      <a:pt x="35111" y="8215"/>
                    </a:cubicBezTo>
                    <a:cubicBezTo>
                      <a:pt x="35311" y="8014"/>
                      <a:pt x="35311" y="7814"/>
                      <a:pt x="35211" y="7488"/>
                    </a:cubicBezTo>
                    <a:lnTo>
                      <a:pt x="35211" y="7488"/>
                    </a:lnTo>
                    <a:cubicBezTo>
                      <a:pt x="35326" y="7500"/>
                      <a:pt x="35442" y="7506"/>
                      <a:pt x="35557" y="7506"/>
                    </a:cubicBezTo>
                    <a:cubicBezTo>
                      <a:pt x="36365" y="7506"/>
                      <a:pt x="37128" y="7197"/>
                      <a:pt x="37391" y="6560"/>
                    </a:cubicBezTo>
                    <a:cubicBezTo>
                      <a:pt x="37617" y="5808"/>
                      <a:pt x="37191" y="5082"/>
                      <a:pt x="36564" y="4555"/>
                    </a:cubicBezTo>
                    <a:cubicBezTo>
                      <a:pt x="37391" y="4455"/>
                      <a:pt x="38018" y="4154"/>
                      <a:pt x="38118" y="3728"/>
                    </a:cubicBezTo>
                    <a:cubicBezTo>
                      <a:pt x="38239" y="2933"/>
                      <a:pt x="37548" y="1743"/>
                      <a:pt x="34527" y="1743"/>
                    </a:cubicBezTo>
                    <a:cubicBezTo>
                      <a:pt x="34408" y="1743"/>
                      <a:pt x="34285" y="1745"/>
                      <a:pt x="34158" y="1748"/>
                    </a:cubicBezTo>
                    <a:cubicBezTo>
                      <a:pt x="30725" y="1849"/>
                      <a:pt x="28319" y="5082"/>
                      <a:pt x="28319" y="5082"/>
                    </a:cubicBezTo>
                    <a:cubicBezTo>
                      <a:pt x="28319" y="5082"/>
                      <a:pt x="24033" y="2801"/>
                      <a:pt x="18920" y="2575"/>
                    </a:cubicBezTo>
                    <a:cubicBezTo>
                      <a:pt x="18668" y="2566"/>
                      <a:pt x="18420" y="2561"/>
                      <a:pt x="18178" y="2561"/>
                    </a:cubicBezTo>
                    <a:cubicBezTo>
                      <a:pt x="13399" y="2561"/>
                      <a:pt x="10675" y="4355"/>
                      <a:pt x="10675" y="4355"/>
                    </a:cubicBezTo>
                    <a:cubicBezTo>
                      <a:pt x="10675" y="4355"/>
                      <a:pt x="10148" y="2901"/>
                      <a:pt x="7542" y="1222"/>
                    </a:cubicBezTo>
                    <a:cubicBezTo>
                      <a:pt x="6284" y="420"/>
                      <a:pt x="4460" y="1"/>
                      <a:pt x="2945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6" name="Google Shape;9336;p58"/>
              <p:cNvSpPr/>
              <p:nvPr/>
            </p:nvSpPr>
            <p:spPr>
              <a:xfrm>
                <a:off x="7866680" y="3929397"/>
                <a:ext cx="58435" cy="123886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6640" extrusionOk="0">
                    <a:moveTo>
                      <a:pt x="1615" y="0"/>
                    </a:moveTo>
                    <a:cubicBezTo>
                      <a:pt x="1040" y="0"/>
                      <a:pt x="185" y="778"/>
                      <a:pt x="99" y="1850"/>
                    </a:cubicBezTo>
                    <a:cubicBezTo>
                      <a:pt x="0" y="2368"/>
                      <a:pt x="413" y="6639"/>
                      <a:pt x="809" y="6639"/>
                    </a:cubicBezTo>
                    <a:cubicBezTo>
                      <a:pt x="815" y="6639"/>
                      <a:pt x="820" y="6638"/>
                      <a:pt x="826" y="6637"/>
                    </a:cubicBezTo>
                    <a:cubicBezTo>
                      <a:pt x="1152" y="6637"/>
                      <a:pt x="2706" y="3103"/>
                      <a:pt x="2806" y="2576"/>
                    </a:cubicBezTo>
                    <a:cubicBezTo>
                      <a:pt x="3132" y="1424"/>
                      <a:pt x="2706" y="596"/>
                      <a:pt x="1879" y="70"/>
                    </a:cubicBezTo>
                    <a:cubicBezTo>
                      <a:pt x="1802" y="23"/>
                      <a:pt x="1713" y="0"/>
                      <a:pt x="1615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7" name="Google Shape;9337;p58"/>
              <p:cNvSpPr/>
              <p:nvPr/>
            </p:nvSpPr>
            <p:spPr>
              <a:xfrm>
                <a:off x="7975597" y="3915274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053" y="0"/>
                    </a:moveTo>
                    <a:cubicBezTo>
                      <a:pt x="427" y="0"/>
                      <a:pt x="1" y="401"/>
                      <a:pt x="1" y="1028"/>
                    </a:cubicBezTo>
                    <a:cubicBezTo>
                      <a:pt x="1" y="1654"/>
                      <a:pt x="427" y="2181"/>
                      <a:pt x="1053" y="2181"/>
                    </a:cubicBezTo>
                    <a:cubicBezTo>
                      <a:pt x="1680" y="2181"/>
                      <a:pt x="2106" y="1654"/>
                      <a:pt x="2106" y="1028"/>
                    </a:cubicBezTo>
                    <a:cubicBezTo>
                      <a:pt x="2106" y="401"/>
                      <a:pt x="1680" y="0"/>
                      <a:pt x="1053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8" name="Google Shape;9338;p58"/>
              <p:cNvSpPr/>
              <p:nvPr/>
            </p:nvSpPr>
            <p:spPr>
              <a:xfrm>
                <a:off x="7784834" y="3899359"/>
                <a:ext cx="40692" cy="3931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107" extrusionOk="0">
                    <a:moveTo>
                      <a:pt x="1053" y="1"/>
                    </a:moveTo>
                    <a:cubicBezTo>
                      <a:pt x="426" y="1"/>
                      <a:pt x="0" y="427"/>
                      <a:pt x="0" y="1054"/>
                    </a:cubicBezTo>
                    <a:cubicBezTo>
                      <a:pt x="0" y="1680"/>
                      <a:pt x="426" y="2106"/>
                      <a:pt x="1053" y="2106"/>
                    </a:cubicBezTo>
                    <a:cubicBezTo>
                      <a:pt x="1679" y="2106"/>
                      <a:pt x="2180" y="1680"/>
                      <a:pt x="2180" y="1054"/>
                    </a:cubicBezTo>
                    <a:cubicBezTo>
                      <a:pt x="2180" y="427"/>
                      <a:pt x="1679" y="1"/>
                      <a:pt x="1053" y="1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9" name="Google Shape;9339;p58"/>
              <p:cNvSpPr/>
              <p:nvPr/>
            </p:nvSpPr>
            <p:spPr>
              <a:xfrm>
                <a:off x="7656234" y="3938650"/>
                <a:ext cx="148252" cy="147786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7921" extrusionOk="0">
                    <a:moveTo>
                      <a:pt x="3961" y="0"/>
                    </a:moveTo>
                    <a:cubicBezTo>
                      <a:pt x="1780" y="0"/>
                      <a:pt x="1" y="1755"/>
                      <a:pt x="1" y="3960"/>
                    </a:cubicBezTo>
                    <a:cubicBezTo>
                      <a:pt x="1" y="6141"/>
                      <a:pt x="1780" y="7920"/>
                      <a:pt x="3961" y="7920"/>
                    </a:cubicBezTo>
                    <a:cubicBezTo>
                      <a:pt x="6166" y="7920"/>
                      <a:pt x="7946" y="6141"/>
                      <a:pt x="7946" y="3960"/>
                    </a:cubicBezTo>
                    <a:cubicBezTo>
                      <a:pt x="7946" y="1755"/>
                      <a:pt x="6166" y="0"/>
                      <a:pt x="3961" y="0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0" name="Google Shape;9340;p58"/>
              <p:cNvSpPr/>
              <p:nvPr/>
            </p:nvSpPr>
            <p:spPr>
              <a:xfrm>
                <a:off x="8000858" y="3957811"/>
                <a:ext cx="148234" cy="148252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946" extrusionOk="0">
                    <a:moveTo>
                      <a:pt x="3985" y="1"/>
                    </a:moveTo>
                    <a:cubicBezTo>
                      <a:pt x="1779" y="1"/>
                      <a:pt x="0" y="1780"/>
                      <a:pt x="0" y="3986"/>
                    </a:cubicBezTo>
                    <a:cubicBezTo>
                      <a:pt x="0" y="6166"/>
                      <a:pt x="1779" y="7946"/>
                      <a:pt x="3985" y="7946"/>
                    </a:cubicBezTo>
                    <a:cubicBezTo>
                      <a:pt x="6165" y="7946"/>
                      <a:pt x="7945" y="6166"/>
                      <a:pt x="7945" y="3986"/>
                    </a:cubicBezTo>
                    <a:cubicBezTo>
                      <a:pt x="7945" y="1780"/>
                      <a:pt x="6165" y="1"/>
                      <a:pt x="3985" y="1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1" name="Google Shape;9341;p58"/>
              <p:cNvSpPr/>
              <p:nvPr/>
            </p:nvSpPr>
            <p:spPr>
              <a:xfrm>
                <a:off x="7736271" y="3811691"/>
                <a:ext cx="100620" cy="57726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094" extrusionOk="0">
                    <a:moveTo>
                      <a:pt x="2082" y="0"/>
                    </a:moveTo>
                    <a:cubicBezTo>
                      <a:pt x="1760" y="0"/>
                      <a:pt x="1469" y="95"/>
                      <a:pt x="1250" y="314"/>
                    </a:cubicBezTo>
                    <a:cubicBezTo>
                      <a:pt x="0" y="1484"/>
                      <a:pt x="2486" y="3093"/>
                      <a:pt x="3938" y="3093"/>
                    </a:cubicBezTo>
                    <a:cubicBezTo>
                      <a:pt x="4321" y="3093"/>
                      <a:pt x="4632" y="2982"/>
                      <a:pt x="4783" y="2720"/>
                    </a:cubicBezTo>
                    <a:cubicBezTo>
                      <a:pt x="5392" y="1705"/>
                      <a:pt x="3454" y="0"/>
                      <a:pt x="2082" y="0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2" name="Google Shape;9342;p58"/>
              <p:cNvSpPr/>
              <p:nvPr/>
            </p:nvSpPr>
            <p:spPr>
              <a:xfrm>
                <a:off x="7968097" y="3822643"/>
                <a:ext cx="98773" cy="54312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2911" extrusionOk="0">
                    <a:moveTo>
                      <a:pt x="3228" y="1"/>
                    </a:moveTo>
                    <a:cubicBezTo>
                      <a:pt x="1867" y="1"/>
                      <a:pt x="0" y="1405"/>
                      <a:pt x="403" y="2459"/>
                    </a:cubicBezTo>
                    <a:cubicBezTo>
                      <a:pt x="560" y="2774"/>
                      <a:pt x="971" y="2910"/>
                      <a:pt x="1475" y="2910"/>
                    </a:cubicBezTo>
                    <a:cubicBezTo>
                      <a:pt x="2972" y="2910"/>
                      <a:pt x="5294" y="1710"/>
                      <a:pt x="4262" y="454"/>
                    </a:cubicBezTo>
                    <a:cubicBezTo>
                      <a:pt x="4020" y="135"/>
                      <a:pt x="3648" y="1"/>
                      <a:pt x="3228" y="1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3" name="Google Shape;9343;p58"/>
              <p:cNvSpPr/>
              <p:nvPr/>
            </p:nvSpPr>
            <p:spPr>
              <a:xfrm>
                <a:off x="7445826" y="4063016"/>
                <a:ext cx="377852" cy="604615"/>
              </a:xfrm>
              <a:custGeom>
                <a:avLst/>
                <a:gdLst/>
                <a:ahLst/>
                <a:cxnLst/>
                <a:rect l="l" t="t" r="r" b="b"/>
                <a:pathLst>
                  <a:path w="20252" h="32406" extrusionOk="0">
                    <a:moveTo>
                      <a:pt x="8346" y="1"/>
                    </a:moveTo>
                    <a:cubicBezTo>
                      <a:pt x="1" y="3660"/>
                      <a:pt x="201" y="24537"/>
                      <a:pt x="8246" y="31856"/>
                    </a:cubicBezTo>
                    <a:cubicBezTo>
                      <a:pt x="8571" y="32162"/>
                      <a:pt x="8888" y="32288"/>
                      <a:pt x="9190" y="32288"/>
                    </a:cubicBezTo>
                    <a:cubicBezTo>
                      <a:pt x="10541" y="32288"/>
                      <a:pt x="11580" y="29775"/>
                      <a:pt x="11580" y="29775"/>
                    </a:cubicBezTo>
                    <a:cubicBezTo>
                      <a:pt x="11580" y="29775"/>
                      <a:pt x="12131" y="31783"/>
                      <a:pt x="13420" y="31783"/>
                    </a:cubicBezTo>
                    <a:cubicBezTo>
                      <a:pt x="13505" y="31783"/>
                      <a:pt x="13593" y="31774"/>
                      <a:pt x="13685" y="31755"/>
                    </a:cubicBezTo>
                    <a:cubicBezTo>
                      <a:pt x="15038" y="31329"/>
                      <a:pt x="15138" y="28623"/>
                      <a:pt x="15138" y="28623"/>
                    </a:cubicBezTo>
                    <a:cubicBezTo>
                      <a:pt x="15138" y="28623"/>
                      <a:pt x="15490" y="32406"/>
                      <a:pt x="16887" y="32406"/>
                    </a:cubicBezTo>
                    <a:cubicBezTo>
                      <a:pt x="17029" y="32406"/>
                      <a:pt x="17181" y="32367"/>
                      <a:pt x="17344" y="32282"/>
                    </a:cubicBezTo>
                    <a:cubicBezTo>
                      <a:pt x="19524" y="31029"/>
                      <a:pt x="20251" y="22783"/>
                      <a:pt x="17645" y="13785"/>
                    </a:cubicBezTo>
                    <a:cubicBezTo>
                      <a:pt x="15138" y="4813"/>
                      <a:pt x="8346" y="1"/>
                      <a:pt x="8346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4" name="Google Shape;9344;p58"/>
              <p:cNvSpPr/>
              <p:nvPr/>
            </p:nvSpPr>
            <p:spPr>
              <a:xfrm>
                <a:off x="7880206" y="4069098"/>
                <a:ext cx="524220" cy="629448"/>
              </a:xfrm>
              <a:custGeom>
                <a:avLst/>
                <a:gdLst/>
                <a:ahLst/>
                <a:cxnLst/>
                <a:rect l="l" t="t" r="r" b="b"/>
                <a:pathLst>
                  <a:path w="28097" h="33737" extrusionOk="0">
                    <a:moveTo>
                      <a:pt x="18372" y="1"/>
                    </a:moveTo>
                    <a:cubicBezTo>
                      <a:pt x="18372" y="1"/>
                      <a:pt x="16492" y="2081"/>
                      <a:pt x="12006" y="6667"/>
                    </a:cubicBezTo>
                    <a:cubicBezTo>
                      <a:pt x="7845" y="11053"/>
                      <a:pt x="4387" y="14512"/>
                      <a:pt x="2206" y="20978"/>
                    </a:cubicBezTo>
                    <a:cubicBezTo>
                      <a:pt x="1" y="27470"/>
                      <a:pt x="2507" y="33735"/>
                      <a:pt x="3560" y="33735"/>
                    </a:cubicBezTo>
                    <a:cubicBezTo>
                      <a:pt x="3570" y="33736"/>
                      <a:pt x="3581" y="33737"/>
                      <a:pt x="3592" y="33737"/>
                    </a:cubicBezTo>
                    <a:cubicBezTo>
                      <a:pt x="4624" y="33737"/>
                      <a:pt x="6367" y="29023"/>
                      <a:pt x="6367" y="29023"/>
                    </a:cubicBezTo>
                    <a:cubicBezTo>
                      <a:pt x="6367" y="29023"/>
                      <a:pt x="6367" y="32526"/>
                      <a:pt x="8368" y="32526"/>
                    </a:cubicBezTo>
                    <a:cubicBezTo>
                      <a:pt x="8495" y="32526"/>
                      <a:pt x="8630" y="32512"/>
                      <a:pt x="8773" y="32482"/>
                    </a:cubicBezTo>
                    <a:cubicBezTo>
                      <a:pt x="11079" y="31856"/>
                      <a:pt x="11705" y="28497"/>
                      <a:pt x="11705" y="28497"/>
                    </a:cubicBezTo>
                    <a:cubicBezTo>
                      <a:pt x="11705" y="28497"/>
                      <a:pt x="12438" y="31364"/>
                      <a:pt x="14700" y="31364"/>
                    </a:cubicBezTo>
                    <a:cubicBezTo>
                      <a:pt x="14840" y="31364"/>
                      <a:pt x="14987" y="31353"/>
                      <a:pt x="15139" y="31329"/>
                    </a:cubicBezTo>
                    <a:cubicBezTo>
                      <a:pt x="18171" y="30703"/>
                      <a:pt x="28096" y="15239"/>
                      <a:pt x="18372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5" name="Google Shape;9345;p58"/>
              <p:cNvSpPr/>
              <p:nvPr/>
            </p:nvSpPr>
            <p:spPr>
              <a:xfrm>
                <a:off x="7580022" y="4536692"/>
                <a:ext cx="23397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123" extrusionOk="0">
                    <a:moveTo>
                      <a:pt x="326" y="1"/>
                    </a:moveTo>
                    <a:cubicBezTo>
                      <a:pt x="126" y="101"/>
                      <a:pt x="1" y="201"/>
                      <a:pt x="1" y="402"/>
                    </a:cubicBezTo>
                    <a:lnTo>
                      <a:pt x="1" y="727"/>
                    </a:lnTo>
                    <a:lnTo>
                      <a:pt x="1" y="928"/>
                    </a:lnTo>
                    <a:lnTo>
                      <a:pt x="1" y="1254"/>
                    </a:lnTo>
                    <a:cubicBezTo>
                      <a:pt x="1" y="1354"/>
                      <a:pt x="1" y="1354"/>
                      <a:pt x="126" y="1454"/>
                    </a:cubicBezTo>
                    <a:cubicBezTo>
                      <a:pt x="126" y="1554"/>
                      <a:pt x="126" y="1655"/>
                      <a:pt x="226" y="1655"/>
                    </a:cubicBezTo>
                    <a:cubicBezTo>
                      <a:pt x="226" y="1780"/>
                      <a:pt x="326" y="1880"/>
                      <a:pt x="326" y="1880"/>
                    </a:cubicBezTo>
                    <a:lnTo>
                      <a:pt x="427" y="1980"/>
                    </a:lnTo>
                    <a:cubicBezTo>
                      <a:pt x="527" y="2081"/>
                      <a:pt x="527" y="2081"/>
                      <a:pt x="627" y="2081"/>
                    </a:cubicBezTo>
                    <a:cubicBezTo>
                      <a:pt x="664" y="2110"/>
                      <a:pt x="707" y="2122"/>
                      <a:pt x="752" y="2122"/>
                    </a:cubicBezTo>
                    <a:cubicBezTo>
                      <a:pt x="861" y="2122"/>
                      <a:pt x="982" y="2051"/>
                      <a:pt x="1053" y="1980"/>
                    </a:cubicBezTo>
                    <a:cubicBezTo>
                      <a:pt x="1153" y="1880"/>
                      <a:pt x="1153" y="1880"/>
                      <a:pt x="1153" y="1780"/>
                    </a:cubicBezTo>
                    <a:lnTo>
                      <a:pt x="1153" y="1655"/>
                    </a:lnTo>
                    <a:cubicBezTo>
                      <a:pt x="1254" y="1554"/>
                      <a:pt x="1254" y="1554"/>
                      <a:pt x="1254" y="1454"/>
                    </a:cubicBezTo>
                    <a:lnTo>
                      <a:pt x="1254" y="1254"/>
                    </a:lnTo>
                    <a:cubicBezTo>
                      <a:pt x="1254" y="1153"/>
                      <a:pt x="1153" y="1028"/>
                      <a:pt x="1153" y="928"/>
                    </a:cubicBezTo>
                    <a:cubicBezTo>
                      <a:pt x="1153" y="828"/>
                      <a:pt x="1053" y="727"/>
                      <a:pt x="1053" y="627"/>
                    </a:cubicBezTo>
                    <a:cubicBezTo>
                      <a:pt x="953" y="627"/>
                      <a:pt x="953" y="527"/>
                      <a:pt x="953" y="527"/>
                    </a:cubicBezTo>
                    <a:cubicBezTo>
                      <a:pt x="853" y="402"/>
                      <a:pt x="752" y="301"/>
                      <a:pt x="752" y="201"/>
                    </a:cubicBezTo>
                    <a:cubicBezTo>
                      <a:pt x="627" y="1"/>
                      <a:pt x="427" y="1"/>
                      <a:pt x="3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6" name="Google Shape;9346;p58"/>
              <p:cNvSpPr/>
              <p:nvPr/>
            </p:nvSpPr>
            <p:spPr>
              <a:xfrm>
                <a:off x="7626776" y="4536692"/>
                <a:ext cx="29479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81" extrusionOk="0">
                    <a:moveTo>
                      <a:pt x="627" y="1"/>
                    </a:moveTo>
                    <a:cubicBezTo>
                      <a:pt x="527" y="1"/>
                      <a:pt x="527" y="1"/>
                      <a:pt x="427" y="101"/>
                    </a:cubicBezTo>
                    <a:cubicBezTo>
                      <a:pt x="327" y="101"/>
                      <a:pt x="327" y="101"/>
                      <a:pt x="226" y="201"/>
                    </a:cubicBezTo>
                    <a:cubicBezTo>
                      <a:pt x="226" y="301"/>
                      <a:pt x="126" y="301"/>
                      <a:pt x="126" y="402"/>
                    </a:cubicBezTo>
                    <a:lnTo>
                      <a:pt x="126" y="527"/>
                    </a:lnTo>
                    <a:cubicBezTo>
                      <a:pt x="1" y="627"/>
                      <a:pt x="1" y="727"/>
                      <a:pt x="126" y="828"/>
                    </a:cubicBezTo>
                    <a:lnTo>
                      <a:pt x="126" y="928"/>
                    </a:lnTo>
                    <a:cubicBezTo>
                      <a:pt x="126" y="1028"/>
                      <a:pt x="126" y="1153"/>
                      <a:pt x="226" y="1153"/>
                    </a:cubicBezTo>
                    <a:cubicBezTo>
                      <a:pt x="226" y="1254"/>
                      <a:pt x="226" y="1354"/>
                      <a:pt x="327" y="1454"/>
                    </a:cubicBezTo>
                    <a:lnTo>
                      <a:pt x="327" y="1554"/>
                    </a:lnTo>
                    <a:cubicBezTo>
                      <a:pt x="427" y="1780"/>
                      <a:pt x="527" y="1880"/>
                      <a:pt x="753" y="1880"/>
                    </a:cubicBezTo>
                    <a:cubicBezTo>
                      <a:pt x="853" y="1980"/>
                      <a:pt x="953" y="1980"/>
                      <a:pt x="1053" y="1980"/>
                    </a:cubicBezTo>
                    <a:lnTo>
                      <a:pt x="1254" y="1980"/>
                    </a:lnTo>
                    <a:cubicBezTo>
                      <a:pt x="1254" y="1980"/>
                      <a:pt x="1379" y="1880"/>
                      <a:pt x="1480" y="1880"/>
                    </a:cubicBezTo>
                    <a:cubicBezTo>
                      <a:pt x="1480" y="1780"/>
                      <a:pt x="1580" y="1655"/>
                      <a:pt x="1580" y="1554"/>
                    </a:cubicBezTo>
                    <a:lnTo>
                      <a:pt x="1580" y="1354"/>
                    </a:lnTo>
                    <a:lnTo>
                      <a:pt x="1580" y="1254"/>
                    </a:lnTo>
                    <a:lnTo>
                      <a:pt x="1580" y="1028"/>
                    </a:lnTo>
                    <a:cubicBezTo>
                      <a:pt x="1580" y="1028"/>
                      <a:pt x="1580" y="928"/>
                      <a:pt x="1480" y="928"/>
                    </a:cubicBezTo>
                    <a:cubicBezTo>
                      <a:pt x="1480" y="828"/>
                      <a:pt x="1480" y="727"/>
                      <a:pt x="1379" y="627"/>
                    </a:cubicBezTo>
                    <a:cubicBezTo>
                      <a:pt x="1379" y="627"/>
                      <a:pt x="1254" y="527"/>
                      <a:pt x="1254" y="402"/>
                    </a:cubicBezTo>
                    <a:lnTo>
                      <a:pt x="1154" y="301"/>
                    </a:lnTo>
                    <a:lnTo>
                      <a:pt x="953" y="101"/>
                    </a:lnTo>
                    <a:cubicBezTo>
                      <a:pt x="853" y="101"/>
                      <a:pt x="753" y="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7" name="Google Shape;9347;p58"/>
              <p:cNvSpPr/>
              <p:nvPr/>
            </p:nvSpPr>
            <p:spPr>
              <a:xfrm>
                <a:off x="7681495" y="4505367"/>
                <a:ext cx="23397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0" extrusionOk="0">
                    <a:moveTo>
                      <a:pt x="326" y="0"/>
                    </a:moveTo>
                    <a:cubicBezTo>
                      <a:pt x="201" y="0"/>
                      <a:pt x="201" y="101"/>
                      <a:pt x="100" y="101"/>
                    </a:cubicBezTo>
                    <a:cubicBezTo>
                      <a:pt x="100" y="201"/>
                      <a:pt x="0" y="201"/>
                      <a:pt x="0" y="326"/>
                    </a:cubicBezTo>
                    <a:lnTo>
                      <a:pt x="0" y="627"/>
                    </a:lnTo>
                    <a:lnTo>
                      <a:pt x="0" y="827"/>
                    </a:lnTo>
                    <a:lnTo>
                      <a:pt x="0" y="953"/>
                    </a:lnTo>
                    <a:cubicBezTo>
                      <a:pt x="0" y="1053"/>
                      <a:pt x="0" y="1153"/>
                      <a:pt x="100" y="1253"/>
                    </a:cubicBezTo>
                    <a:lnTo>
                      <a:pt x="100" y="1454"/>
                    </a:lnTo>
                    <a:cubicBezTo>
                      <a:pt x="201" y="1579"/>
                      <a:pt x="326" y="1680"/>
                      <a:pt x="426" y="1680"/>
                    </a:cubicBezTo>
                    <a:cubicBezTo>
                      <a:pt x="526" y="1780"/>
                      <a:pt x="727" y="1780"/>
                      <a:pt x="827" y="1780"/>
                    </a:cubicBezTo>
                    <a:cubicBezTo>
                      <a:pt x="953" y="1680"/>
                      <a:pt x="1053" y="1680"/>
                      <a:pt x="1153" y="1454"/>
                    </a:cubicBezTo>
                    <a:cubicBezTo>
                      <a:pt x="1253" y="1354"/>
                      <a:pt x="1253" y="1253"/>
                      <a:pt x="1253" y="1153"/>
                    </a:cubicBezTo>
                    <a:lnTo>
                      <a:pt x="1253" y="953"/>
                    </a:lnTo>
                    <a:cubicBezTo>
                      <a:pt x="1153" y="827"/>
                      <a:pt x="1153" y="627"/>
                      <a:pt x="1053" y="527"/>
                    </a:cubicBezTo>
                    <a:cubicBezTo>
                      <a:pt x="1053" y="527"/>
                      <a:pt x="1053" y="426"/>
                      <a:pt x="953" y="426"/>
                    </a:cubicBezTo>
                    <a:cubicBezTo>
                      <a:pt x="953" y="326"/>
                      <a:pt x="827" y="201"/>
                      <a:pt x="827" y="101"/>
                    </a:cubicBezTo>
                    <a:cubicBezTo>
                      <a:pt x="627" y="0"/>
                      <a:pt x="526" y="0"/>
                      <a:pt x="3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8" name="Google Shape;9348;p58"/>
              <p:cNvSpPr/>
              <p:nvPr/>
            </p:nvSpPr>
            <p:spPr>
              <a:xfrm>
                <a:off x="7724499" y="4530610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302" y="1"/>
                    </a:moveTo>
                    <a:lnTo>
                      <a:pt x="201" y="101"/>
                    </a:lnTo>
                    <a:cubicBezTo>
                      <a:pt x="101" y="226"/>
                      <a:pt x="101" y="226"/>
                      <a:pt x="101" y="327"/>
                    </a:cubicBezTo>
                    <a:cubicBezTo>
                      <a:pt x="1" y="527"/>
                      <a:pt x="1" y="627"/>
                      <a:pt x="1" y="853"/>
                    </a:cubicBezTo>
                    <a:lnTo>
                      <a:pt x="1" y="953"/>
                    </a:lnTo>
                    <a:lnTo>
                      <a:pt x="1" y="1154"/>
                    </a:lnTo>
                    <a:cubicBezTo>
                      <a:pt x="1" y="1254"/>
                      <a:pt x="1" y="1254"/>
                      <a:pt x="101" y="1354"/>
                    </a:cubicBezTo>
                    <a:lnTo>
                      <a:pt x="402" y="1680"/>
                    </a:lnTo>
                    <a:lnTo>
                      <a:pt x="627" y="1680"/>
                    </a:lnTo>
                    <a:cubicBezTo>
                      <a:pt x="728" y="1680"/>
                      <a:pt x="728" y="1680"/>
                      <a:pt x="828" y="1580"/>
                    </a:cubicBezTo>
                    <a:lnTo>
                      <a:pt x="928" y="1580"/>
                    </a:lnTo>
                    <a:cubicBezTo>
                      <a:pt x="1029" y="1479"/>
                      <a:pt x="1029" y="1479"/>
                      <a:pt x="1029" y="1354"/>
                    </a:cubicBezTo>
                    <a:cubicBezTo>
                      <a:pt x="1154" y="1354"/>
                      <a:pt x="1154" y="1254"/>
                      <a:pt x="1154" y="1254"/>
                    </a:cubicBezTo>
                    <a:lnTo>
                      <a:pt x="1154" y="953"/>
                    </a:lnTo>
                    <a:lnTo>
                      <a:pt x="1154" y="853"/>
                    </a:lnTo>
                    <a:lnTo>
                      <a:pt x="1154" y="728"/>
                    </a:lnTo>
                    <a:cubicBezTo>
                      <a:pt x="1029" y="627"/>
                      <a:pt x="1029" y="527"/>
                      <a:pt x="1029" y="527"/>
                    </a:cubicBezTo>
                    <a:cubicBezTo>
                      <a:pt x="1029" y="327"/>
                      <a:pt x="1029" y="226"/>
                      <a:pt x="928" y="101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9" name="Google Shape;9349;p58"/>
              <p:cNvSpPr/>
              <p:nvPr/>
            </p:nvSpPr>
            <p:spPr>
              <a:xfrm>
                <a:off x="7743677" y="4555871"/>
                <a:ext cx="2351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" extrusionOk="0">
                    <a:moveTo>
                      <a:pt x="12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0" name="Google Shape;9350;p58"/>
              <p:cNvSpPr/>
              <p:nvPr/>
            </p:nvSpPr>
            <p:spPr>
              <a:xfrm>
                <a:off x="7743677" y="4555871"/>
                <a:ext cx="19" cy="23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" extrusionOk="0">
                    <a:moveTo>
                      <a:pt x="1" y="125"/>
                    </a:moveTo>
                    <a:lnTo>
                      <a:pt x="1" y="12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1" name="Google Shape;9351;p58"/>
              <p:cNvSpPr/>
              <p:nvPr/>
            </p:nvSpPr>
            <p:spPr>
              <a:xfrm>
                <a:off x="7759573" y="4485722"/>
                <a:ext cx="25281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33" extrusionOk="0">
                    <a:moveTo>
                      <a:pt x="402" y="1"/>
                    </a:moveTo>
                    <a:cubicBezTo>
                      <a:pt x="201" y="1"/>
                      <a:pt x="1" y="226"/>
                      <a:pt x="1" y="527"/>
                    </a:cubicBezTo>
                    <a:cubicBezTo>
                      <a:pt x="1" y="627"/>
                      <a:pt x="1" y="753"/>
                      <a:pt x="101" y="953"/>
                    </a:cubicBezTo>
                    <a:lnTo>
                      <a:pt x="101" y="1254"/>
                    </a:lnTo>
                    <a:cubicBezTo>
                      <a:pt x="101" y="1379"/>
                      <a:pt x="201" y="1479"/>
                      <a:pt x="201" y="1580"/>
                    </a:cubicBezTo>
                    <a:cubicBezTo>
                      <a:pt x="201" y="1680"/>
                      <a:pt x="301" y="1680"/>
                      <a:pt x="402" y="1780"/>
                    </a:cubicBezTo>
                    <a:cubicBezTo>
                      <a:pt x="489" y="1850"/>
                      <a:pt x="663" y="1933"/>
                      <a:pt x="829" y="1933"/>
                    </a:cubicBezTo>
                    <a:cubicBezTo>
                      <a:pt x="899" y="1933"/>
                      <a:pt x="968" y="1918"/>
                      <a:pt x="1028" y="1880"/>
                    </a:cubicBezTo>
                    <a:cubicBezTo>
                      <a:pt x="1154" y="1780"/>
                      <a:pt x="1354" y="1580"/>
                      <a:pt x="1254" y="1379"/>
                    </a:cubicBezTo>
                    <a:lnTo>
                      <a:pt x="1254" y="1154"/>
                    </a:lnTo>
                    <a:cubicBezTo>
                      <a:pt x="1254" y="1053"/>
                      <a:pt x="1154" y="953"/>
                      <a:pt x="1154" y="953"/>
                    </a:cubicBezTo>
                    <a:lnTo>
                      <a:pt x="1154" y="853"/>
                    </a:lnTo>
                    <a:cubicBezTo>
                      <a:pt x="1028" y="753"/>
                      <a:pt x="1028" y="753"/>
                      <a:pt x="1028" y="627"/>
                    </a:cubicBezTo>
                    <a:cubicBezTo>
                      <a:pt x="1028" y="527"/>
                      <a:pt x="928" y="427"/>
                      <a:pt x="928" y="326"/>
                    </a:cubicBezTo>
                    <a:cubicBezTo>
                      <a:pt x="828" y="126"/>
                      <a:pt x="627" y="1"/>
                      <a:pt x="40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2" name="Google Shape;9352;p58"/>
              <p:cNvSpPr/>
              <p:nvPr/>
            </p:nvSpPr>
            <p:spPr>
              <a:xfrm>
                <a:off x="7615097" y="4452998"/>
                <a:ext cx="27594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49" extrusionOk="0">
                    <a:moveTo>
                      <a:pt x="326" y="0"/>
                    </a:moveTo>
                    <a:cubicBezTo>
                      <a:pt x="226" y="0"/>
                      <a:pt x="226" y="101"/>
                      <a:pt x="126" y="201"/>
                    </a:cubicBezTo>
                    <a:cubicBezTo>
                      <a:pt x="126" y="201"/>
                      <a:pt x="0" y="301"/>
                      <a:pt x="126" y="401"/>
                    </a:cubicBezTo>
                    <a:lnTo>
                      <a:pt x="126" y="627"/>
                    </a:lnTo>
                    <a:lnTo>
                      <a:pt x="126" y="928"/>
                    </a:lnTo>
                    <a:cubicBezTo>
                      <a:pt x="126" y="1028"/>
                      <a:pt x="126" y="1128"/>
                      <a:pt x="226" y="1253"/>
                    </a:cubicBezTo>
                    <a:lnTo>
                      <a:pt x="226" y="1354"/>
                    </a:lnTo>
                    <a:cubicBezTo>
                      <a:pt x="226" y="1454"/>
                      <a:pt x="326" y="1554"/>
                      <a:pt x="426" y="1654"/>
                    </a:cubicBezTo>
                    <a:cubicBezTo>
                      <a:pt x="426" y="1654"/>
                      <a:pt x="426" y="1755"/>
                      <a:pt x="527" y="1755"/>
                    </a:cubicBezTo>
                    <a:cubicBezTo>
                      <a:pt x="639" y="1817"/>
                      <a:pt x="721" y="1849"/>
                      <a:pt x="799" y="1849"/>
                    </a:cubicBezTo>
                    <a:cubicBezTo>
                      <a:pt x="877" y="1849"/>
                      <a:pt x="953" y="1817"/>
                      <a:pt x="1053" y="1755"/>
                    </a:cubicBezTo>
                    <a:cubicBezTo>
                      <a:pt x="1253" y="1755"/>
                      <a:pt x="1379" y="1554"/>
                      <a:pt x="1379" y="1454"/>
                    </a:cubicBezTo>
                    <a:cubicBezTo>
                      <a:pt x="1479" y="1128"/>
                      <a:pt x="1379" y="928"/>
                      <a:pt x="1253" y="727"/>
                    </a:cubicBezTo>
                    <a:cubicBezTo>
                      <a:pt x="1253" y="727"/>
                      <a:pt x="1153" y="627"/>
                      <a:pt x="1153" y="502"/>
                    </a:cubicBezTo>
                    <a:cubicBezTo>
                      <a:pt x="1053" y="401"/>
                      <a:pt x="1053" y="401"/>
                      <a:pt x="953" y="301"/>
                    </a:cubicBezTo>
                    <a:lnTo>
                      <a:pt x="953" y="201"/>
                    </a:lnTo>
                    <a:cubicBezTo>
                      <a:pt x="852" y="101"/>
                      <a:pt x="752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3" name="Google Shape;9353;p58"/>
              <p:cNvSpPr/>
              <p:nvPr/>
            </p:nvSpPr>
            <p:spPr>
              <a:xfrm>
                <a:off x="7703006" y="4431487"/>
                <a:ext cx="27128" cy="358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922" extrusionOk="0">
                    <a:moveTo>
                      <a:pt x="426" y="0"/>
                    </a:moveTo>
                    <a:cubicBezTo>
                      <a:pt x="301" y="0"/>
                      <a:pt x="201" y="0"/>
                      <a:pt x="100" y="101"/>
                    </a:cubicBezTo>
                    <a:lnTo>
                      <a:pt x="0" y="201"/>
                    </a:lnTo>
                    <a:lnTo>
                      <a:pt x="0" y="527"/>
                    </a:lnTo>
                    <a:lnTo>
                      <a:pt x="0" y="727"/>
                    </a:lnTo>
                    <a:lnTo>
                      <a:pt x="0" y="1153"/>
                    </a:lnTo>
                    <a:cubicBezTo>
                      <a:pt x="100" y="1254"/>
                      <a:pt x="100" y="1354"/>
                      <a:pt x="201" y="1454"/>
                    </a:cubicBezTo>
                    <a:cubicBezTo>
                      <a:pt x="201" y="1554"/>
                      <a:pt x="301" y="1655"/>
                      <a:pt x="301" y="1655"/>
                    </a:cubicBezTo>
                    <a:lnTo>
                      <a:pt x="526" y="1880"/>
                    </a:lnTo>
                    <a:lnTo>
                      <a:pt x="727" y="1880"/>
                    </a:lnTo>
                    <a:cubicBezTo>
                      <a:pt x="786" y="1909"/>
                      <a:pt x="846" y="1922"/>
                      <a:pt x="906" y="1922"/>
                    </a:cubicBezTo>
                    <a:cubicBezTo>
                      <a:pt x="1049" y="1922"/>
                      <a:pt x="1182" y="1851"/>
                      <a:pt x="1253" y="1780"/>
                    </a:cubicBezTo>
                    <a:cubicBezTo>
                      <a:pt x="1454" y="1554"/>
                      <a:pt x="1454" y="1354"/>
                      <a:pt x="1454" y="1153"/>
                    </a:cubicBezTo>
                    <a:cubicBezTo>
                      <a:pt x="1454" y="1028"/>
                      <a:pt x="1353" y="1028"/>
                      <a:pt x="1353" y="928"/>
                    </a:cubicBezTo>
                    <a:cubicBezTo>
                      <a:pt x="1253" y="827"/>
                      <a:pt x="1253" y="827"/>
                      <a:pt x="1153" y="727"/>
                    </a:cubicBezTo>
                    <a:lnTo>
                      <a:pt x="1153" y="627"/>
                    </a:lnTo>
                    <a:cubicBezTo>
                      <a:pt x="1053" y="627"/>
                      <a:pt x="1053" y="527"/>
                      <a:pt x="1053" y="401"/>
                    </a:cubicBezTo>
                    <a:lnTo>
                      <a:pt x="927" y="301"/>
                    </a:lnTo>
                    <a:cubicBezTo>
                      <a:pt x="927" y="201"/>
                      <a:pt x="827" y="101"/>
                      <a:pt x="7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4" name="Google Shape;9354;p58"/>
              <p:cNvSpPr/>
              <p:nvPr/>
            </p:nvSpPr>
            <p:spPr>
              <a:xfrm>
                <a:off x="7566459" y="4446916"/>
                <a:ext cx="27613" cy="4397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357" extrusionOk="0">
                    <a:moveTo>
                      <a:pt x="627" y="0"/>
                    </a:moveTo>
                    <a:cubicBezTo>
                      <a:pt x="527" y="0"/>
                      <a:pt x="427" y="0"/>
                      <a:pt x="327" y="101"/>
                    </a:cubicBezTo>
                    <a:cubicBezTo>
                      <a:pt x="101" y="201"/>
                      <a:pt x="1" y="427"/>
                      <a:pt x="101" y="627"/>
                    </a:cubicBezTo>
                    <a:lnTo>
                      <a:pt x="101" y="828"/>
                    </a:lnTo>
                    <a:cubicBezTo>
                      <a:pt x="101" y="953"/>
                      <a:pt x="226" y="1153"/>
                      <a:pt x="226" y="1254"/>
                    </a:cubicBezTo>
                    <a:lnTo>
                      <a:pt x="226" y="1680"/>
                    </a:lnTo>
                    <a:cubicBezTo>
                      <a:pt x="226" y="1780"/>
                      <a:pt x="327" y="1780"/>
                      <a:pt x="327" y="1880"/>
                    </a:cubicBezTo>
                    <a:cubicBezTo>
                      <a:pt x="327" y="1980"/>
                      <a:pt x="327" y="1980"/>
                      <a:pt x="427" y="2081"/>
                    </a:cubicBezTo>
                    <a:lnTo>
                      <a:pt x="527" y="2206"/>
                    </a:lnTo>
                    <a:cubicBezTo>
                      <a:pt x="577" y="2306"/>
                      <a:pt x="709" y="2356"/>
                      <a:pt x="840" y="2356"/>
                    </a:cubicBezTo>
                    <a:cubicBezTo>
                      <a:pt x="972" y="2356"/>
                      <a:pt x="1103" y="2306"/>
                      <a:pt x="1154" y="2206"/>
                    </a:cubicBezTo>
                    <a:cubicBezTo>
                      <a:pt x="1254" y="2081"/>
                      <a:pt x="1354" y="1980"/>
                      <a:pt x="1354" y="1880"/>
                    </a:cubicBezTo>
                    <a:cubicBezTo>
                      <a:pt x="1479" y="1780"/>
                      <a:pt x="1479" y="1680"/>
                      <a:pt x="1479" y="1579"/>
                    </a:cubicBezTo>
                    <a:cubicBezTo>
                      <a:pt x="1479" y="1354"/>
                      <a:pt x="1354" y="1153"/>
                      <a:pt x="1354" y="1053"/>
                    </a:cubicBezTo>
                    <a:cubicBezTo>
                      <a:pt x="1254" y="828"/>
                      <a:pt x="1254" y="727"/>
                      <a:pt x="1154" y="627"/>
                    </a:cubicBezTo>
                    <a:cubicBezTo>
                      <a:pt x="1154" y="527"/>
                      <a:pt x="1053" y="427"/>
                      <a:pt x="953" y="326"/>
                    </a:cubicBezTo>
                    <a:cubicBezTo>
                      <a:pt x="953" y="201"/>
                      <a:pt x="853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5" name="Google Shape;9355;p58"/>
              <p:cNvSpPr/>
              <p:nvPr/>
            </p:nvSpPr>
            <p:spPr>
              <a:xfrm>
                <a:off x="7654369" y="4409976"/>
                <a:ext cx="21531" cy="3882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81" extrusionOk="0">
                    <a:moveTo>
                      <a:pt x="301" y="0"/>
                    </a:moveTo>
                    <a:cubicBezTo>
                      <a:pt x="201" y="101"/>
                      <a:pt x="101" y="201"/>
                      <a:pt x="101" y="301"/>
                    </a:cubicBezTo>
                    <a:cubicBezTo>
                      <a:pt x="1" y="627"/>
                      <a:pt x="1" y="828"/>
                      <a:pt x="1" y="1053"/>
                    </a:cubicBezTo>
                    <a:lnTo>
                      <a:pt x="1" y="1554"/>
                    </a:lnTo>
                    <a:cubicBezTo>
                      <a:pt x="101" y="1554"/>
                      <a:pt x="101" y="1680"/>
                      <a:pt x="101" y="1680"/>
                    </a:cubicBezTo>
                    <a:cubicBezTo>
                      <a:pt x="101" y="1780"/>
                      <a:pt x="201" y="1880"/>
                      <a:pt x="201" y="1880"/>
                    </a:cubicBezTo>
                    <a:cubicBezTo>
                      <a:pt x="301" y="1980"/>
                      <a:pt x="301" y="1980"/>
                      <a:pt x="402" y="1980"/>
                    </a:cubicBezTo>
                    <a:lnTo>
                      <a:pt x="402" y="2081"/>
                    </a:lnTo>
                    <a:lnTo>
                      <a:pt x="828" y="2081"/>
                    </a:lnTo>
                    <a:cubicBezTo>
                      <a:pt x="1028" y="1980"/>
                      <a:pt x="1028" y="1880"/>
                      <a:pt x="1153" y="1780"/>
                    </a:cubicBezTo>
                    <a:lnTo>
                      <a:pt x="1153" y="1680"/>
                    </a:lnTo>
                    <a:lnTo>
                      <a:pt x="1153" y="1354"/>
                    </a:lnTo>
                    <a:lnTo>
                      <a:pt x="1153" y="1153"/>
                    </a:lnTo>
                    <a:cubicBezTo>
                      <a:pt x="1028" y="1053"/>
                      <a:pt x="1028" y="928"/>
                      <a:pt x="1028" y="727"/>
                    </a:cubicBezTo>
                    <a:lnTo>
                      <a:pt x="1028" y="427"/>
                    </a:lnTo>
                    <a:cubicBezTo>
                      <a:pt x="1028" y="201"/>
                      <a:pt x="828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6" name="Google Shape;9356;p58"/>
              <p:cNvSpPr/>
              <p:nvPr/>
            </p:nvSpPr>
            <p:spPr>
              <a:xfrm>
                <a:off x="7586104" y="4382849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426" y="1"/>
                    </a:moveTo>
                    <a:cubicBezTo>
                      <a:pt x="301" y="1"/>
                      <a:pt x="201" y="1"/>
                      <a:pt x="201" y="101"/>
                    </a:cubicBezTo>
                    <a:cubicBezTo>
                      <a:pt x="101" y="201"/>
                      <a:pt x="0" y="302"/>
                      <a:pt x="0" y="402"/>
                    </a:cubicBezTo>
                    <a:cubicBezTo>
                      <a:pt x="101" y="627"/>
                      <a:pt x="101" y="828"/>
                      <a:pt x="101" y="1028"/>
                    </a:cubicBezTo>
                    <a:cubicBezTo>
                      <a:pt x="101" y="1129"/>
                      <a:pt x="101" y="1354"/>
                      <a:pt x="201" y="1454"/>
                    </a:cubicBezTo>
                    <a:cubicBezTo>
                      <a:pt x="201" y="1555"/>
                      <a:pt x="301" y="1655"/>
                      <a:pt x="301" y="1755"/>
                    </a:cubicBezTo>
                    <a:cubicBezTo>
                      <a:pt x="426" y="1881"/>
                      <a:pt x="527" y="1881"/>
                      <a:pt x="527" y="1981"/>
                    </a:cubicBezTo>
                    <a:lnTo>
                      <a:pt x="827" y="1981"/>
                    </a:lnTo>
                    <a:cubicBezTo>
                      <a:pt x="1053" y="1981"/>
                      <a:pt x="1053" y="1881"/>
                      <a:pt x="1153" y="1755"/>
                    </a:cubicBezTo>
                    <a:cubicBezTo>
                      <a:pt x="1153" y="1655"/>
                      <a:pt x="1253" y="1655"/>
                      <a:pt x="1253" y="1555"/>
                    </a:cubicBezTo>
                    <a:lnTo>
                      <a:pt x="1253" y="1254"/>
                    </a:lnTo>
                    <a:lnTo>
                      <a:pt x="1253" y="1028"/>
                    </a:lnTo>
                    <a:lnTo>
                      <a:pt x="1153" y="928"/>
                    </a:lnTo>
                    <a:cubicBezTo>
                      <a:pt x="1153" y="728"/>
                      <a:pt x="1053" y="502"/>
                      <a:pt x="928" y="302"/>
                    </a:cubicBezTo>
                    <a:cubicBezTo>
                      <a:pt x="928" y="201"/>
                      <a:pt x="827" y="101"/>
                      <a:pt x="727" y="101"/>
                    </a:cubicBezTo>
                    <a:cubicBezTo>
                      <a:pt x="627" y="1"/>
                      <a:pt x="527" y="1"/>
                      <a:pt x="4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7" name="Google Shape;9357;p58"/>
              <p:cNvSpPr/>
              <p:nvPr/>
            </p:nvSpPr>
            <p:spPr>
              <a:xfrm>
                <a:off x="7623044" y="4341711"/>
                <a:ext cx="21531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22" extrusionOk="0">
                    <a:moveTo>
                      <a:pt x="627" y="0"/>
                    </a:moveTo>
                    <a:cubicBezTo>
                      <a:pt x="426" y="0"/>
                      <a:pt x="201" y="101"/>
                      <a:pt x="201" y="326"/>
                    </a:cubicBezTo>
                    <a:cubicBezTo>
                      <a:pt x="101" y="527"/>
                      <a:pt x="101" y="727"/>
                      <a:pt x="101" y="953"/>
                    </a:cubicBezTo>
                    <a:cubicBezTo>
                      <a:pt x="101" y="1053"/>
                      <a:pt x="0" y="1153"/>
                      <a:pt x="0" y="1153"/>
                    </a:cubicBezTo>
                    <a:cubicBezTo>
                      <a:pt x="0" y="1354"/>
                      <a:pt x="0" y="1454"/>
                      <a:pt x="101" y="1579"/>
                    </a:cubicBezTo>
                    <a:cubicBezTo>
                      <a:pt x="101" y="1680"/>
                      <a:pt x="101" y="1780"/>
                      <a:pt x="201" y="1880"/>
                    </a:cubicBezTo>
                    <a:cubicBezTo>
                      <a:pt x="360" y="1951"/>
                      <a:pt x="507" y="2022"/>
                      <a:pt x="651" y="2022"/>
                    </a:cubicBezTo>
                    <a:cubicBezTo>
                      <a:pt x="710" y="2022"/>
                      <a:pt x="769" y="2010"/>
                      <a:pt x="827" y="1980"/>
                    </a:cubicBezTo>
                    <a:cubicBezTo>
                      <a:pt x="1053" y="1880"/>
                      <a:pt x="1153" y="1680"/>
                      <a:pt x="1153" y="1454"/>
                    </a:cubicBezTo>
                    <a:lnTo>
                      <a:pt x="1153" y="1253"/>
                    </a:lnTo>
                    <a:cubicBezTo>
                      <a:pt x="1153" y="1153"/>
                      <a:pt x="1053" y="953"/>
                      <a:pt x="1053" y="827"/>
                    </a:cubicBezTo>
                    <a:lnTo>
                      <a:pt x="1053" y="426"/>
                    </a:lnTo>
                    <a:cubicBezTo>
                      <a:pt x="1053" y="201"/>
                      <a:pt x="827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8" name="Google Shape;9358;p58"/>
              <p:cNvSpPr/>
              <p:nvPr/>
            </p:nvSpPr>
            <p:spPr>
              <a:xfrm>
                <a:off x="7683361" y="4343091"/>
                <a:ext cx="27613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493" extrusionOk="0">
                    <a:moveTo>
                      <a:pt x="537" y="0"/>
                    </a:moveTo>
                    <a:cubicBezTo>
                      <a:pt x="500" y="0"/>
                      <a:pt x="463" y="8"/>
                      <a:pt x="426" y="27"/>
                    </a:cubicBezTo>
                    <a:cubicBezTo>
                      <a:pt x="226" y="27"/>
                      <a:pt x="0" y="252"/>
                      <a:pt x="0" y="453"/>
                    </a:cubicBezTo>
                    <a:lnTo>
                      <a:pt x="0" y="1079"/>
                    </a:lnTo>
                    <a:cubicBezTo>
                      <a:pt x="101" y="1380"/>
                      <a:pt x="101" y="1806"/>
                      <a:pt x="226" y="2007"/>
                    </a:cubicBezTo>
                    <a:cubicBezTo>
                      <a:pt x="326" y="2132"/>
                      <a:pt x="426" y="2332"/>
                      <a:pt x="627" y="2433"/>
                    </a:cubicBezTo>
                    <a:cubicBezTo>
                      <a:pt x="710" y="2469"/>
                      <a:pt x="802" y="2493"/>
                      <a:pt x="896" y="2493"/>
                    </a:cubicBezTo>
                    <a:cubicBezTo>
                      <a:pt x="1059" y="2493"/>
                      <a:pt x="1227" y="2423"/>
                      <a:pt x="1354" y="2232"/>
                    </a:cubicBezTo>
                    <a:cubicBezTo>
                      <a:pt x="1479" y="2007"/>
                      <a:pt x="1354" y="1806"/>
                      <a:pt x="1354" y="1606"/>
                    </a:cubicBezTo>
                    <a:cubicBezTo>
                      <a:pt x="1354" y="1505"/>
                      <a:pt x="1354" y="1380"/>
                      <a:pt x="1254" y="1280"/>
                    </a:cubicBezTo>
                    <a:lnTo>
                      <a:pt x="1254" y="1179"/>
                    </a:lnTo>
                    <a:cubicBezTo>
                      <a:pt x="1153" y="979"/>
                      <a:pt x="1053" y="653"/>
                      <a:pt x="953" y="352"/>
                    </a:cubicBezTo>
                    <a:cubicBezTo>
                      <a:pt x="871" y="168"/>
                      <a:pt x="705" y="0"/>
                      <a:pt x="53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9" name="Google Shape;9359;p58"/>
              <p:cNvSpPr/>
              <p:nvPr/>
            </p:nvSpPr>
            <p:spPr>
              <a:xfrm>
                <a:off x="7741812" y="4380050"/>
                <a:ext cx="27594" cy="4350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32" extrusionOk="0">
                    <a:moveTo>
                      <a:pt x="437" y="1"/>
                    </a:moveTo>
                    <a:cubicBezTo>
                      <a:pt x="398" y="1"/>
                      <a:pt x="360" y="9"/>
                      <a:pt x="326" y="26"/>
                    </a:cubicBezTo>
                    <a:cubicBezTo>
                      <a:pt x="226" y="26"/>
                      <a:pt x="101" y="151"/>
                      <a:pt x="101" y="251"/>
                    </a:cubicBezTo>
                    <a:cubicBezTo>
                      <a:pt x="0" y="351"/>
                      <a:pt x="0" y="452"/>
                      <a:pt x="0" y="552"/>
                    </a:cubicBezTo>
                    <a:cubicBezTo>
                      <a:pt x="101" y="878"/>
                      <a:pt x="101" y="1078"/>
                      <a:pt x="226" y="1279"/>
                    </a:cubicBezTo>
                    <a:cubicBezTo>
                      <a:pt x="326" y="1604"/>
                      <a:pt x="426" y="1905"/>
                      <a:pt x="527" y="2131"/>
                    </a:cubicBezTo>
                    <a:cubicBezTo>
                      <a:pt x="627" y="2231"/>
                      <a:pt x="727" y="2331"/>
                      <a:pt x="852" y="2331"/>
                    </a:cubicBezTo>
                    <a:lnTo>
                      <a:pt x="1153" y="2331"/>
                    </a:lnTo>
                    <a:cubicBezTo>
                      <a:pt x="1253" y="2231"/>
                      <a:pt x="1354" y="2231"/>
                      <a:pt x="1354" y="2131"/>
                    </a:cubicBezTo>
                    <a:cubicBezTo>
                      <a:pt x="1479" y="2031"/>
                      <a:pt x="1479" y="1805"/>
                      <a:pt x="1479" y="1705"/>
                    </a:cubicBezTo>
                    <a:cubicBezTo>
                      <a:pt x="1479" y="1604"/>
                      <a:pt x="1354" y="1504"/>
                      <a:pt x="1354" y="1404"/>
                    </a:cubicBezTo>
                    <a:lnTo>
                      <a:pt x="1253" y="1279"/>
                    </a:lnTo>
                    <a:cubicBezTo>
                      <a:pt x="1253" y="1178"/>
                      <a:pt x="1153" y="1078"/>
                      <a:pt x="1153" y="978"/>
                    </a:cubicBezTo>
                    <a:cubicBezTo>
                      <a:pt x="1053" y="777"/>
                      <a:pt x="953" y="552"/>
                      <a:pt x="953" y="351"/>
                    </a:cubicBezTo>
                    <a:cubicBezTo>
                      <a:pt x="869" y="185"/>
                      <a:pt x="630" y="1"/>
                      <a:pt x="43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0" name="Google Shape;9360;p58"/>
              <p:cNvSpPr/>
              <p:nvPr/>
            </p:nvSpPr>
            <p:spPr>
              <a:xfrm>
                <a:off x="7539351" y="4366953"/>
                <a:ext cx="25262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251" extrusionOk="0">
                    <a:moveTo>
                      <a:pt x="526" y="1"/>
                    </a:moveTo>
                    <a:cubicBezTo>
                      <a:pt x="426" y="1"/>
                      <a:pt x="426" y="1"/>
                      <a:pt x="301" y="101"/>
                    </a:cubicBezTo>
                    <a:cubicBezTo>
                      <a:pt x="201" y="101"/>
                      <a:pt x="201" y="226"/>
                      <a:pt x="100" y="327"/>
                    </a:cubicBezTo>
                    <a:lnTo>
                      <a:pt x="100" y="527"/>
                    </a:lnTo>
                    <a:cubicBezTo>
                      <a:pt x="0" y="627"/>
                      <a:pt x="0" y="627"/>
                      <a:pt x="0" y="728"/>
                    </a:cubicBezTo>
                    <a:lnTo>
                      <a:pt x="0" y="1154"/>
                    </a:lnTo>
                    <a:cubicBezTo>
                      <a:pt x="0" y="1254"/>
                      <a:pt x="0" y="1479"/>
                      <a:pt x="100" y="1680"/>
                    </a:cubicBezTo>
                    <a:cubicBezTo>
                      <a:pt x="100" y="1780"/>
                      <a:pt x="100" y="1780"/>
                      <a:pt x="201" y="1880"/>
                    </a:cubicBezTo>
                    <a:cubicBezTo>
                      <a:pt x="201" y="1981"/>
                      <a:pt x="301" y="2106"/>
                      <a:pt x="426" y="2206"/>
                    </a:cubicBezTo>
                    <a:lnTo>
                      <a:pt x="727" y="2206"/>
                    </a:lnTo>
                    <a:cubicBezTo>
                      <a:pt x="760" y="2240"/>
                      <a:pt x="783" y="2251"/>
                      <a:pt x="801" y="2251"/>
                    </a:cubicBezTo>
                    <a:cubicBezTo>
                      <a:pt x="838" y="2251"/>
                      <a:pt x="861" y="2206"/>
                      <a:pt x="927" y="2206"/>
                    </a:cubicBezTo>
                    <a:cubicBezTo>
                      <a:pt x="1053" y="2206"/>
                      <a:pt x="1053" y="2106"/>
                      <a:pt x="1153" y="1981"/>
                    </a:cubicBezTo>
                    <a:cubicBezTo>
                      <a:pt x="1253" y="1780"/>
                      <a:pt x="1353" y="1580"/>
                      <a:pt x="1253" y="1354"/>
                    </a:cubicBezTo>
                    <a:cubicBezTo>
                      <a:pt x="1253" y="1254"/>
                      <a:pt x="1153" y="1154"/>
                      <a:pt x="1153" y="1053"/>
                    </a:cubicBezTo>
                    <a:cubicBezTo>
                      <a:pt x="1153" y="953"/>
                      <a:pt x="1153" y="853"/>
                      <a:pt x="1053" y="728"/>
                    </a:cubicBezTo>
                    <a:lnTo>
                      <a:pt x="1053" y="627"/>
                    </a:lnTo>
                    <a:cubicBezTo>
                      <a:pt x="1053" y="559"/>
                      <a:pt x="994" y="490"/>
                      <a:pt x="957" y="421"/>
                    </a:cubicBezTo>
                    <a:lnTo>
                      <a:pt x="957" y="421"/>
                    </a:lnTo>
                    <a:cubicBezTo>
                      <a:pt x="975" y="427"/>
                      <a:pt x="1005" y="427"/>
                      <a:pt x="1053" y="427"/>
                    </a:cubicBezTo>
                    <a:cubicBezTo>
                      <a:pt x="928" y="427"/>
                      <a:pt x="927" y="328"/>
                      <a:pt x="927" y="327"/>
                    </a:cubicBezTo>
                    <a:lnTo>
                      <a:pt x="927" y="327"/>
                    </a:lnTo>
                    <a:cubicBezTo>
                      <a:pt x="927" y="327"/>
                      <a:pt x="927" y="327"/>
                      <a:pt x="927" y="327"/>
                    </a:cubicBezTo>
                    <a:cubicBezTo>
                      <a:pt x="927" y="226"/>
                      <a:pt x="827" y="101"/>
                      <a:pt x="827" y="101"/>
                    </a:cubicBezTo>
                    <a:cubicBezTo>
                      <a:pt x="727" y="1"/>
                      <a:pt x="627" y="1"/>
                      <a:pt x="5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1" name="Google Shape;9361;p58"/>
              <p:cNvSpPr/>
              <p:nvPr/>
            </p:nvSpPr>
            <p:spPr>
              <a:xfrm>
                <a:off x="7521571" y="4435218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627" y="1"/>
                    </a:moveTo>
                    <a:cubicBezTo>
                      <a:pt x="427" y="1"/>
                      <a:pt x="226" y="101"/>
                      <a:pt x="126" y="427"/>
                    </a:cubicBezTo>
                    <a:cubicBezTo>
                      <a:pt x="126" y="627"/>
                      <a:pt x="1" y="828"/>
                      <a:pt x="1" y="1054"/>
                    </a:cubicBezTo>
                    <a:cubicBezTo>
                      <a:pt x="1" y="1154"/>
                      <a:pt x="126" y="1254"/>
                      <a:pt x="126" y="1354"/>
                    </a:cubicBezTo>
                    <a:lnTo>
                      <a:pt x="126" y="1455"/>
                    </a:lnTo>
                    <a:cubicBezTo>
                      <a:pt x="226" y="1580"/>
                      <a:pt x="226" y="1680"/>
                      <a:pt x="226" y="1680"/>
                    </a:cubicBezTo>
                    <a:lnTo>
                      <a:pt x="326" y="1780"/>
                    </a:lnTo>
                    <a:lnTo>
                      <a:pt x="527" y="1981"/>
                    </a:lnTo>
                    <a:lnTo>
                      <a:pt x="1053" y="1981"/>
                    </a:lnTo>
                    <a:cubicBezTo>
                      <a:pt x="1154" y="1881"/>
                      <a:pt x="1254" y="1780"/>
                      <a:pt x="1254" y="1680"/>
                    </a:cubicBezTo>
                    <a:lnTo>
                      <a:pt x="1254" y="1580"/>
                    </a:lnTo>
                    <a:lnTo>
                      <a:pt x="1254" y="1254"/>
                    </a:lnTo>
                    <a:cubicBezTo>
                      <a:pt x="1254" y="1254"/>
                      <a:pt x="1254" y="1154"/>
                      <a:pt x="1154" y="1154"/>
                    </a:cubicBezTo>
                    <a:cubicBezTo>
                      <a:pt x="1154" y="1088"/>
                      <a:pt x="1154" y="1022"/>
                      <a:pt x="1125" y="949"/>
                    </a:cubicBezTo>
                    <a:lnTo>
                      <a:pt x="1125" y="949"/>
                    </a:lnTo>
                    <a:cubicBezTo>
                      <a:pt x="1134" y="952"/>
                      <a:pt x="1143" y="953"/>
                      <a:pt x="1154" y="953"/>
                    </a:cubicBezTo>
                    <a:cubicBezTo>
                      <a:pt x="1053" y="828"/>
                      <a:pt x="1053" y="627"/>
                      <a:pt x="953" y="527"/>
                    </a:cubicBezTo>
                    <a:cubicBezTo>
                      <a:pt x="953" y="427"/>
                      <a:pt x="953" y="201"/>
                      <a:pt x="853" y="201"/>
                    </a:cubicBezTo>
                    <a:cubicBezTo>
                      <a:pt x="753" y="101"/>
                      <a:pt x="753" y="10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2" name="Google Shape;9362;p58"/>
              <p:cNvSpPr/>
              <p:nvPr/>
            </p:nvSpPr>
            <p:spPr>
              <a:xfrm>
                <a:off x="7508008" y="4282475"/>
                <a:ext cx="25281" cy="4459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390" extrusionOk="0">
                    <a:moveTo>
                      <a:pt x="784" y="1"/>
                    </a:moveTo>
                    <a:cubicBezTo>
                      <a:pt x="669" y="1"/>
                      <a:pt x="598" y="72"/>
                      <a:pt x="527" y="143"/>
                    </a:cubicBezTo>
                    <a:cubicBezTo>
                      <a:pt x="327" y="243"/>
                      <a:pt x="327" y="469"/>
                      <a:pt x="226" y="669"/>
                    </a:cubicBezTo>
                    <a:cubicBezTo>
                      <a:pt x="226" y="769"/>
                      <a:pt x="101" y="870"/>
                      <a:pt x="101" y="1095"/>
                    </a:cubicBezTo>
                    <a:cubicBezTo>
                      <a:pt x="101" y="1195"/>
                      <a:pt x="1" y="1396"/>
                      <a:pt x="1" y="1621"/>
                    </a:cubicBezTo>
                    <a:cubicBezTo>
                      <a:pt x="101" y="1722"/>
                      <a:pt x="101" y="1922"/>
                      <a:pt x="226" y="2022"/>
                    </a:cubicBezTo>
                    <a:cubicBezTo>
                      <a:pt x="226" y="2123"/>
                      <a:pt x="327" y="2248"/>
                      <a:pt x="427" y="2348"/>
                    </a:cubicBezTo>
                    <a:cubicBezTo>
                      <a:pt x="486" y="2378"/>
                      <a:pt x="547" y="2390"/>
                      <a:pt x="608" y="2390"/>
                    </a:cubicBezTo>
                    <a:cubicBezTo>
                      <a:pt x="757" y="2390"/>
                      <a:pt x="912" y="2319"/>
                      <a:pt x="1053" y="2248"/>
                    </a:cubicBezTo>
                    <a:cubicBezTo>
                      <a:pt x="1254" y="2022"/>
                      <a:pt x="1254" y="1822"/>
                      <a:pt x="1354" y="1621"/>
                    </a:cubicBezTo>
                    <a:cubicBezTo>
                      <a:pt x="1354" y="1496"/>
                      <a:pt x="1354" y="1296"/>
                      <a:pt x="1254" y="1195"/>
                    </a:cubicBezTo>
                    <a:lnTo>
                      <a:pt x="1254" y="769"/>
                    </a:lnTo>
                    <a:lnTo>
                      <a:pt x="1254" y="669"/>
                    </a:lnTo>
                    <a:lnTo>
                      <a:pt x="1254" y="569"/>
                    </a:lnTo>
                    <a:lnTo>
                      <a:pt x="1254" y="243"/>
                    </a:lnTo>
                    <a:cubicBezTo>
                      <a:pt x="1154" y="143"/>
                      <a:pt x="1053" y="42"/>
                      <a:pt x="953" y="42"/>
                    </a:cubicBezTo>
                    <a:cubicBezTo>
                      <a:pt x="887" y="13"/>
                      <a:pt x="832" y="1"/>
                      <a:pt x="78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3" name="Google Shape;9363;p58"/>
              <p:cNvSpPr/>
              <p:nvPr/>
            </p:nvSpPr>
            <p:spPr>
              <a:xfrm>
                <a:off x="7531385" y="4286990"/>
                <a:ext cx="19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2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4" name="Google Shape;9364;p58"/>
              <p:cNvSpPr/>
              <p:nvPr/>
            </p:nvSpPr>
            <p:spPr>
              <a:xfrm>
                <a:off x="7529519" y="4286990"/>
                <a:ext cx="188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" extrusionOk="0">
                    <a:moveTo>
                      <a:pt x="1" y="1"/>
                    </a:moveTo>
                    <a:lnTo>
                      <a:pt x="101" y="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5" name="Google Shape;9365;p58"/>
              <p:cNvSpPr/>
              <p:nvPr/>
            </p:nvSpPr>
            <p:spPr>
              <a:xfrm>
                <a:off x="7568325" y="4293072"/>
                <a:ext cx="25747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407" extrusionOk="0">
                    <a:moveTo>
                      <a:pt x="628" y="1"/>
                    </a:moveTo>
                    <a:cubicBezTo>
                      <a:pt x="527" y="1"/>
                      <a:pt x="427" y="101"/>
                      <a:pt x="327" y="201"/>
                    </a:cubicBezTo>
                    <a:cubicBezTo>
                      <a:pt x="227" y="302"/>
                      <a:pt x="227" y="427"/>
                      <a:pt x="126" y="627"/>
                    </a:cubicBezTo>
                    <a:lnTo>
                      <a:pt x="126" y="928"/>
                    </a:lnTo>
                    <a:lnTo>
                      <a:pt x="126" y="1254"/>
                    </a:lnTo>
                    <a:cubicBezTo>
                      <a:pt x="126" y="1454"/>
                      <a:pt x="1" y="1680"/>
                      <a:pt x="126" y="1881"/>
                    </a:cubicBezTo>
                    <a:cubicBezTo>
                      <a:pt x="126" y="1981"/>
                      <a:pt x="227" y="2081"/>
                      <a:pt x="327" y="2181"/>
                    </a:cubicBezTo>
                    <a:cubicBezTo>
                      <a:pt x="327" y="2307"/>
                      <a:pt x="527" y="2307"/>
                      <a:pt x="628" y="2407"/>
                    </a:cubicBezTo>
                    <a:cubicBezTo>
                      <a:pt x="753" y="2407"/>
                      <a:pt x="853" y="2407"/>
                      <a:pt x="953" y="2307"/>
                    </a:cubicBezTo>
                    <a:cubicBezTo>
                      <a:pt x="953" y="2307"/>
                      <a:pt x="1054" y="2307"/>
                      <a:pt x="1054" y="2181"/>
                    </a:cubicBezTo>
                    <a:cubicBezTo>
                      <a:pt x="1154" y="2181"/>
                      <a:pt x="1154" y="2081"/>
                      <a:pt x="1254" y="2081"/>
                    </a:cubicBezTo>
                    <a:cubicBezTo>
                      <a:pt x="1254" y="1981"/>
                      <a:pt x="1379" y="1780"/>
                      <a:pt x="1379" y="1680"/>
                    </a:cubicBezTo>
                    <a:lnTo>
                      <a:pt x="1379" y="1154"/>
                    </a:lnTo>
                    <a:cubicBezTo>
                      <a:pt x="1379" y="928"/>
                      <a:pt x="1379" y="728"/>
                      <a:pt x="1254" y="427"/>
                    </a:cubicBezTo>
                    <a:cubicBezTo>
                      <a:pt x="1254" y="201"/>
                      <a:pt x="953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6" name="Google Shape;9366;p58"/>
              <p:cNvSpPr/>
              <p:nvPr/>
            </p:nvSpPr>
            <p:spPr>
              <a:xfrm>
                <a:off x="7634723" y="4281393"/>
                <a:ext cx="21531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780" extrusionOk="0">
                    <a:moveTo>
                      <a:pt x="527" y="0"/>
                    </a:moveTo>
                    <a:cubicBezTo>
                      <a:pt x="427" y="0"/>
                      <a:pt x="427" y="100"/>
                      <a:pt x="327" y="100"/>
                    </a:cubicBezTo>
                    <a:cubicBezTo>
                      <a:pt x="327" y="100"/>
                      <a:pt x="201" y="100"/>
                      <a:pt x="201" y="201"/>
                    </a:cubicBezTo>
                    <a:cubicBezTo>
                      <a:pt x="101" y="301"/>
                      <a:pt x="1" y="426"/>
                      <a:pt x="1" y="527"/>
                    </a:cubicBezTo>
                    <a:lnTo>
                      <a:pt x="1" y="928"/>
                    </a:lnTo>
                    <a:lnTo>
                      <a:pt x="1" y="1053"/>
                    </a:lnTo>
                    <a:cubicBezTo>
                      <a:pt x="1" y="1153"/>
                      <a:pt x="1" y="1153"/>
                      <a:pt x="101" y="1253"/>
                    </a:cubicBezTo>
                    <a:cubicBezTo>
                      <a:pt x="101" y="1354"/>
                      <a:pt x="101" y="1454"/>
                      <a:pt x="201" y="1554"/>
                    </a:cubicBezTo>
                    <a:cubicBezTo>
                      <a:pt x="327" y="1679"/>
                      <a:pt x="327" y="1679"/>
                      <a:pt x="427" y="1679"/>
                    </a:cubicBezTo>
                    <a:cubicBezTo>
                      <a:pt x="527" y="1780"/>
                      <a:pt x="527" y="1780"/>
                      <a:pt x="627" y="1780"/>
                    </a:cubicBezTo>
                    <a:lnTo>
                      <a:pt x="728" y="1780"/>
                    </a:lnTo>
                    <a:cubicBezTo>
                      <a:pt x="828" y="1679"/>
                      <a:pt x="953" y="1679"/>
                      <a:pt x="1054" y="1554"/>
                    </a:cubicBezTo>
                    <a:cubicBezTo>
                      <a:pt x="1054" y="1554"/>
                      <a:pt x="1054" y="1454"/>
                      <a:pt x="1154" y="1454"/>
                    </a:cubicBezTo>
                    <a:lnTo>
                      <a:pt x="1154" y="1253"/>
                    </a:lnTo>
                    <a:lnTo>
                      <a:pt x="1154" y="1153"/>
                    </a:lnTo>
                    <a:lnTo>
                      <a:pt x="1154" y="1053"/>
                    </a:lnTo>
                    <a:lnTo>
                      <a:pt x="1154" y="727"/>
                    </a:lnTo>
                    <a:lnTo>
                      <a:pt x="1054" y="426"/>
                    </a:lnTo>
                    <a:cubicBezTo>
                      <a:pt x="1054" y="301"/>
                      <a:pt x="1054" y="301"/>
                      <a:pt x="953" y="201"/>
                    </a:cubicBezTo>
                    <a:lnTo>
                      <a:pt x="828" y="100"/>
                    </a:lnTo>
                    <a:lnTo>
                      <a:pt x="728" y="100"/>
                    </a:lnTo>
                    <a:cubicBezTo>
                      <a:pt x="627" y="0"/>
                      <a:pt x="527" y="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7" name="Google Shape;9367;p58"/>
              <p:cNvSpPr/>
              <p:nvPr/>
            </p:nvSpPr>
            <p:spPr>
              <a:xfrm>
                <a:off x="7687559" y="4271561"/>
                <a:ext cx="21064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55" extrusionOk="0">
                    <a:moveTo>
                      <a:pt x="502" y="1"/>
                    </a:moveTo>
                    <a:cubicBezTo>
                      <a:pt x="502" y="1"/>
                      <a:pt x="402" y="1"/>
                      <a:pt x="402" y="101"/>
                    </a:cubicBezTo>
                    <a:lnTo>
                      <a:pt x="201" y="101"/>
                    </a:lnTo>
                    <a:lnTo>
                      <a:pt x="201" y="201"/>
                    </a:lnTo>
                    <a:cubicBezTo>
                      <a:pt x="101" y="201"/>
                      <a:pt x="101" y="327"/>
                      <a:pt x="101" y="327"/>
                    </a:cubicBezTo>
                    <a:cubicBezTo>
                      <a:pt x="1" y="427"/>
                      <a:pt x="1" y="427"/>
                      <a:pt x="1" y="527"/>
                    </a:cubicBezTo>
                    <a:lnTo>
                      <a:pt x="1" y="627"/>
                    </a:lnTo>
                    <a:lnTo>
                      <a:pt x="1" y="728"/>
                    </a:lnTo>
                    <a:lnTo>
                      <a:pt x="1" y="1154"/>
                    </a:lnTo>
                    <a:cubicBezTo>
                      <a:pt x="101" y="1154"/>
                      <a:pt x="101" y="1254"/>
                      <a:pt x="201" y="1254"/>
                    </a:cubicBezTo>
                    <a:cubicBezTo>
                      <a:pt x="201" y="1354"/>
                      <a:pt x="302" y="1455"/>
                      <a:pt x="402" y="1455"/>
                    </a:cubicBezTo>
                    <a:lnTo>
                      <a:pt x="728" y="1455"/>
                    </a:lnTo>
                    <a:cubicBezTo>
                      <a:pt x="928" y="1354"/>
                      <a:pt x="1129" y="1254"/>
                      <a:pt x="1129" y="1054"/>
                    </a:cubicBezTo>
                    <a:lnTo>
                      <a:pt x="1129" y="953"/>
                    </a:lnTo>
                    <a:lnTo>
                      <a:pt x="1129" y="728"/>
                    </a:lnTo>
                    <a:cubicBezTo>
                      <a:pt x="1129" y="627"/>
                      <a:pt x="1129" y="627"/>
                      <a:pt x="1029" y="527"/>
                    </a:cubicBezTo>
                    <a:lnTo>
                      <a:pt x="1029" y="427"/>
                    </a:lnTo>
                    <a:lnTo>
                      <a:pt x="1029" y="327"/>
                    </a:lnTo>
                    <a:cubicBezTo>
                      <a:pt x="928" y="327"/>
                      <a:pt x="928" y="201"/>
                      <a:pt x="928" y="201"/>
                    </a:cubicBezTo>
                    <a:cubicBezTo>
                      <a:pt x="928" y="101"/>
                      <a:pt x="828" y="101"/>
                      <a:pt x="828" y="101"/>
                    </a:cubicBezTo>
                    <a:cubicBezTo>
                      <a:pt x="728" y="101"/>
                      <a:pt x="728" y="1"/>
                      <a:pt x="7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8" name="Google Shape;9368;p58"/>
              <p:cNvSpPr/>
              <p:nvPr/>
            </p:nvSpPr>
            <p:spPr>
              <a:xfrm>
                <a:off x="7714685" y="4234621"/>
                <a:ext cx="27147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82" extrusionOk="0">
                    <a:moveTo>
                      <a:pt x="301" y="1"/>
                    </a:moveTo>
                    <a:cubicBezTo>
                      <a:pt x="201" y="1"/>
                      <a:pt x="201" y="101"/>
                      <a:pt x="101" y="101"/>
                    </a:cubicBezTo>
                    <a:cubicBezTo>
                      <a:pt x="1" y="201"/>
                      <a:pt x="1" y="302"/>
                      <a:pt x="1" y="427"/>
                    </a:cubicBezTo>
                    <a:lnTo>
                      <a:pt x="1" y="828"/>
                    </a:lnTo>
                    <a:cubicBezTo>
                      <a:pt x="1" y="828"/>
                      <a:pt x="1" y="928"/>
                      <a:pt x="101" y="1054"/>
                    </a:cubicBezTo>
                    <a:lnTo>
                      <a:pt x="101" y="1254"/>
                    </a:lnTo>
                    <a:cubicBezTo>
                      <a:pt x="101" y="1354"/>
                      <a:pt x="201" y="1455"/>
                      <a:pt x="201" y="1555"/>
                    </a:cubicBezTo>
                    <a:cubicBezTo>
                      <a:pt x="301" y="1881"/>
                      <a:pt x="427" y="2181"/>
                      <a:pt x="727" y="2181"/>
                    </a:cubicBezTo>
                    <a:lnTo>
                      <a:pt x="1053" y="2181"/>
                    </a:lnTo>
                    <a:cubicBezTo>
                      <a:pt x="1153" y="2181"/>
                      <a:pt x="1254" y="2181"/>
                      <a:pt x="1254" y="2081"/>
                    </a:cubicBezTo>
                    <a:lnTo>
                      <a:pt x="1354" y="2081"/>
                    </a:lnTo>
                    <a:cubicBezTo>
                      <a:pt x="1354" y="1981"/>
                      <a:pt x="1454" y="1881"/>
                      <a:pt x="1454" y="1780"/>
                    </a:cubicBezTo>
                    <a:lnTo>
                      <a:pt x="1454" y="1555"/>
                    </a:lnTo>
                    <a:cubicBezTo>
                      <a:pt x="1454" y="1455"/>
                      <a:pt x="1454" y="1254"/>
                      <a:pt x="1354" y="1154"/>
                    </a:cubicBezTo>
                    <a:cubicBezTo>
                      <a:pt x="1354" y="1054"/>
                      <a:pt x="1254" y="928"/>
                      <a:pt x="1254" y="828"/>
                    </a:cubicBezTo>
                    <a:cubicBezTo>
                      <a:pt x="1153" y="728"/>
                      <a:pt x="1053" y="628"/>
                      <a:pt x="1053" y="527"/>
                    </a:cubicBezTo>
                    <a:cubicBezTo>
                      <a:pt x="928" y="427"/>
                      <a:pt x="828" y="302"/>
                      <a:pt x="828" y="2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9" name="Google Shape;9369;p58"/>
              <p:cNvSpPr/>
              <p:nvPr/>
            </p:nvSpPr>
            <p:spPr>
              <a:xfrm>
                <a:off x="7728249" y="4312718"/>
                <a:ext cx="25262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55" extrusionOk="0">
                    <a:moveTo>
                      <a:pt x="326" y="0"/>
                    </a:moveTo>
                    <a:lnTo>
                      <a:pt x="201" y="101"/>
                    </a:lnTo>
                    <a:lnTo>
                      <a:pt x="101" y="201"/>
                    </a:lnTo>
                    <a:lnTo>
                      <a:pt x="101" y="301"/>
                    </a:lnTo>
                    <a:cubicBezTo>
                      <a:pt x="0" y="301"/>
                      <a:pt x="0" y="401"/>
                      <a:pt x="0" y="502"/>
                    </a:cubicBezTo>
                    <a:cubicBezTo>
                      <a:pt x="0" y="627"/>
                      <a:pt x="0" y="627"/>
                      <a:pt x="101" y="727"/>
                    </a:cubicBezTo>
                    <a:lnTo>
                      <a:pt x="101" y="828"/>
                    </a:lnTo>
                    <a:cubicBezTo>
                      <a:pt x="101" y="928"/>
                      <a:pt x="101" y="1028"/>
                      <a:pt x="201" y="1028"/>
                    </a:cubicBezTo>
                    <a:lnTo>
                      <a:pt x="201" y="1128"/>
                    </a:lnTo>
                    <a:cubicBezTo>
                      <a:pt x="326" y="1128"/>
                      <a:pt x="326" y="1254"/>
                      <a:pt x="326" y="1254"/>
                    </a:cubicBezTo>
                    <a:lnTo>
                      <a:pt x="426" y="1354"/>
                    </a:lnTo>
                    <a:cubicBezTo>
                      <a:pt x="527" y="1354"/>
                      <a:pt x="527" y="1454"/>
                      <a:pt x="627" y="1454"/>
                    </a:cubicBezTo>
                    <a:lnTo>
                      <a:pt x="727" y="1454"/>
                    </a:lnTo>
                    <a:cubicBezTo>
                      <a:pt x="828" y="1454"/>
                      <a:pt x="953" y="1454"/>
                      <a:pt x="953" y="1354"/>
                    </a:cubicBezTo>
                    <a:cubicBezTo>
                      <a:pt x="1053" y="1354"/>
                      <a:pt x="1053" y="1354"/>
                      <a:pt x="1153" y="1254"/>
                    </a:cubicBezTo>
                    <a:cubicBezTo>
                      <a:pt x="1153" y="1254"/>
                      <a:pt x="1254" y="1254"/>
                      <a:pt x="1254" y="1128"/>
                    </a:cubicBezTo>
                    <a:lnTo>
                      <a:pt x="1254" y="1028"/>
                    </a:lnTo>
                    <a:lnTo>
                      <a:pt x="1254" y="928"/>
                    </a:lnTo>
                    <a:cubicBezTo>
                      <a:pt x="1354" y="828"/>
                      <a:pt x="1354" y="828"/>
                      <a:pt x="1254" y="727"/>
                    </a:cubicBezTo>
                    <a:cubicBezTo>
                      <a:pt x="1254" y="627"/>
                      <a:pt x="1254" y="502"/>
                      <a:pt x="1153" y="401"/>
                    </a:cubicBezTo>
                    <a:lnTo>
                      <a:pt x="1153" y="301"/>
                    </a:lnTo>
                    <a:cubicBezTo>
                      <a:pt x="1053" y="301"/>
                      <a:pt x="1053" y="201"/>
                      <a:pt x="953" y="201"/>
                    </a:cubicBezTo>
                    <a:lnTo>
                      <a:pt x="953" y="101"/>
                    </a:lnTo>
                    <a:lnTo>
                      <a:pt x="8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0" name="Google Shape;9370;p58"/>
              <p:cNvSpPr/>
              <p:nvPr/>
            </p:nvSpPr>
            <p:spPr>
              <a:xfrm>
                <a:off x="7544948" y="4220292"/>
                <a:ext cx="21531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23" extrusionOk="0">
                    <a:moveTo>
                      <a:pt x="756" y="1"/>
                    </a:moveTo>
                    <a:cubicBezTo>
                      <a:pt x="590" y="1"/>
                      <a:pt x="427" y="71"/>
                      <a:pt x="427" y="142"/>
                    </a:cubicBezTo>
                    <a:cubicBezTo>
                      <a:pt x="327" y="443"/>
                      <a:pt x="226" y="669"/>
                      <a:pt x="126" y="869"/>
                    </a:cubicBezTo>
                    <a:lnTo>
                      <a:pt x="126" y="1295"/>
                    </a:lnTo>
                    <a:cubicBezTo>
                      <a:pt x="126" y="1396"/>
                      <a:pt x="1" y="1396"/>
                      <a:pt x="1" y="1496"/>
                    </a:cubicBezTo>
                    <a:cubicBezTo>
                      <a:pt x="1" y="1596"/>
                      <a:pt x="126" y="1696"/>
                      <a:pt x="126" y="1822"/>
                    </a:cubicBezTo>
                    <a:lnTo>
                      <a:pt x="226" y="1922"/>
                    </a:lnTo>
                    <a:lnTo>
                      <a:pt x="327" y="2022"/>
                    </a:lnTo>
                    <a:cubicBezTo>
                      <a:pt x="427" y="2122"/>
                      <a:pt x="527" y="2122"/>
                      <a:pt x="627" y="2122"/>
                    </a:cubicBezTo>
                    <a:cubicBezTo>
                      <a:pt x="753" y="2122"/>
                      <a:pt x="853" y="2022"/>
                      <a:pt x="953" y="2022"/>
                    </a:cubicBezTo>
                    <a:cubicBezTo>
                      <a:pt x="1053" y="1922"/>
                      <a:pt x="1053" y="1822"/>
                      <a:pt x="1154" y="1696"/>
                    </a:cubicBezTo>
                    <a:lnTo>
                      <a:pt x="1154" y="1496"/>
                    </a:lnTo>
                    <a:lnTo>
                      <a:pt x="1154" y="1295"/>
                    </a:lnTo>
                    <a:lnTo>
                      <a:pt x="1154" y="1070"/>
                    </a:lnTo>
                    <a:lnTo>
                      <a:pt x="1154" y="568"/>
                    </a:lnTo>
                    <a:lnTo>
                      <a:pt x="1154" y="142"/>
                    </a:lnTo>
                    <a:cubicBezTo>
                      <a:pt x="1053" y="142"/>
                      <a:pt x="1053" y="42"/>
                      <a:pt x="953" y="42"/>
                    </a:cubicBezTo>
                    <a:cubicBezTo>
                      <a:pt x="894" y="13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1" name="Google Shape;9371;p58"/>
              <p:cNvSpPr/>
              <p:nvPr/>
            </p:nvSpPr>
            <p:spPr>
              <a:xfrm>
                <a:off x="7594052" y="4224807"/>
                <a:ext cx="21064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981" extrusionOk="0">
                    <a:moveTo>
                      <a:pt x="401" y="1"/>
                    </a:moveTo>
                    <a:cubicBezTo>
                      <a:pt x="301" y="1"/>
                      <a:pt x="201" y="1"/>
                      <a:pt x="101" y="101"/>
                    </a:cubicBezTo>
                    <a:cubicBezTo>
                      <a:pt x="0" y="201"/>
                      <a:pt x="0" y="326"/>
                      <a:pt x="0" y="427"/>
                    </a:cubicBezTo>
                    <a:lnTo>
                      <a:pt x="0" y="953"/>
                    </a:lnTo>
                    <a:lnTo>
                      <a:pt x="0" y="1154"/>
                    </a:lnTo>
                    <a:cubicBezTo>
                      <a:pt x="0" y="1354"/>
                      <a:pt x="0" y="1580"/>
                      <a:pt x="101" y="1680"/>
                    </a:cubicBezTo>
                    <a:cubicBezTo>
                      <a:pt x="201" y="1880"/>
                      <a:pt x="301" y="1880"/>
                      <a:pt x="502" y="1981"/>
                    </a:cubicBezTo>
                    <a:lnTo>
                      <a:pt x="727" y="1981"/>
                    </a:lnTo>
                    <a:cubicBezTo>
                      <a:pt x="827" y="1880"/>
                      <a:pt x="827" y="1880"/>
                      <a:pt x="928" y="1780"/>
                    </a:cubicBezTo>
                    <a:cubicBezTo>
                      <a:pt x="1028" y="1680"/>
                      <a:pt x="1028" y="1680"/>
                      <a:pt x="1028" y="1580"/>
                    </a:cubicBezTo>
                    <a:lnTo>
                      <a:pt x="1128" y="1454"/>
                    </a:lnTo>
                    <a:lnTo>
                      <a:pt x="1128" y="1354"/>
                    </a:lnTo>
                    <a:lnTo>
                      <a:pt x="1128" y="1254"/>
                    </a:lnTo>
                    <a:cubicBezTo>
                      <a:pt x="1128" y="1053"/>
                      <a:pt x="1128" y="953"/>
                      <a:pt x="1028" y="828"/>
                    </a:cubicBezTo>
                    <a:cubicBezTo>
                      <a:pt x="1028" y="627"/>
                      <a:pt x="928" y="527"/>
                      <a:pt x="928" y="326"/>
                    </a:cubicBezTo>
                    <a:cubicBezTo>
                      <a:pt x="827" y="201"/>
                      <a:pt x="827" y="101"/>
                      <a:pt x="7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2" name="Google Shape;9372;p58"/>
              <p:cNvSpPr/>
              <p:nvPr/>
            </p:nvSpPr>
            <p:spPr>
              <a:xfrm>
                <a:off x="7642671" y="4214994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0"/>
                    </a:moveTo>
                    <a:cubicBezTo>
                      <a:pt x="201" y="0"/>
                      <a:pt x="201" y="101"/>
                      <a:pt x="201" y="101"/>
                    </a:cubicBezTo>
                    <a:cubicBezTo>
                      <a:pt x="101" y="101"/>
                      <a:pt x="101" y="226"/>
                      <a:pt x="101" y="226"/>
                    </a:cubicBezTo>
                    <a:lnTo>
                      <a:pt x="1" y="326"/>
                    </a:lnTo>
                    <a:lnTo>
                      <a:pt x="1" y="627"/>
                    </a:lnTo>
                    <a:cubicBezTo>
                      <a:pt x="1" y="627"/>
                      <a:pt x="1" y="727"/>
                      <a:pt x="101" y="852"/>
                    </a:cubicBezTo>
                    <a:lnTo>
                      <a:pt x="101" y="1053"/>
                    </a:lnTo>
                    <a:lnTo>
                      <a:pt x="101" y="1153"/>
                    </a:lnTo>
                    <a:lnTo>
                      <a:pt x="201" y="1253"/>
                    </a:lnTo>
                    <a:lnTo>
                      <a:pt x="201" y="1354"/>
                    </a:lnTo>
                    <a:lnTo>
                      <a:pt x="302" y="1479"/>
                    </a:lnTo>
                    <a:cubicBezTo>
                      <a:pt x="402" y="1579"/>
                      <a:pt x="527" y="1579"/>
                      <a:pt x="527" y="1579"/>
                    </a:cubicBezTo>
                    <a:cubicBezTo>
                      <a:pt x="577" y="1629"/>
                      <a:pt x="628" y="1654"/>
                      <a:pt x="678" y="1654"/>
                    </a:cubicBezTo>
                    <a:cubicBezTo>
                      <a:pt x="728" y="1654"/>
                      <a:pt x="778" y="1629"/>
                      <a:pt x="828" y="1579"/>
                    </a:cubicBezTo>
                    <a:cubicBezTo>
                      <a:pt x="1029" y="1579"/>
                      <a:pt x="1154" y="1479"/>
                      <a:pt x="1154" y="1253"/>
                    </a:cubicBezTo>
                    <a:cubicBezTo>
                      <a:pt x="1154" y="1153"/>
                      <a:pt x="1254" y="1153"/>
                      <a:pt x="1254" y="1053"/>
                    </a:cubicBezTo>
                    <a:cubicBezTo>
                      <a:pt x="1154" y="953"/>
                      <a:pt x="1154" y="852"/>
                      <a:pt x="1154" y="727"/>
                    </a:cubicBezTo>
                    <a:cubicBezTo>
                      <a:pt x="1029" y="627"/>
                      <a:pt x="1029" y="627"/>
                      <a:pt x="1029" y="527"/>
                    </a:cubicBezTo>
                    <a:cubicBezTo>
                      <a:pt x="928" y="426"/>
                      <a:pt x="928" y="326"/>
                      <a:pt x="828" y="226"/>
                    </a:cubicBezTo>
                    <a:cubicBezTo>
                      <a:pt x="828" y="226"/>
                      <a:pt x="828" y="101"/>
                      <a:pt x="728" y="101"/>
                    </a:cubicBez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3" name="Google Shape;9373;p58"/>
              <p:cNvSpPr/>
              <p:nvPr/>
            </p:nvSpPr>
            <p:spPr>
              <a:xfrm>
                <a:off x="7566459" y="4148016"/>
                <a:ext cx="25281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438" extrusionOk="0">
                    <a:moveTo>
                      <a:pt x="846" y="1"/>
                    </a:moveTo>
                    <a:cubicBezTo>
                      <a:pt x="772" y="1"/>
                      <a:pt x="694" y="56"/>
                      <a:pt x="627" y="56"/>
                    </a:cubicBezTo>
                    <a:cubicBezTo>
                      <a:pt x="527" y="157"/>
                      <a:pt x="527" y="257"/>
                      <a:pt x="427" y="357"/>
                    </a:cubicBezTo>
                    <a:cubicBezTo>
                      <a:pt x="327" y="558"/>
                      <a:pt x="226" y="884"/>
                      <a:pt x="101" y="1084"/>
                    </a:cubicBezTo>
                    <a:cubicBezTo>
                      <a:pt x="101" y="1184"/>
                      <a:pt x="101" y="1310"/>
                      <a:pt x="1" y="1510"/>
                    </a:cubicBezTo>
                    <a:lnTo>
                      <a:pt x="1" y="1610"/>
                    </a:lnTo>
                    <a:lnTo>
                      <a:pt x="1" y="2036"/>
                    </a:lnTo>
                    <a:cubicBezTo>
                      <a:pt x="1" y="2036"/>
                      <a:pt x="101" y="2137"/>
                      <a:pt x="101" y="2237"/>
                    </a:cubicBezTo>
                    <a:cubicBezTo>
                      <a:pt x="101" y="2337"/>
                      <a:pt x="327" y="2437"/>
                      <a:pt x="527" y="2437"/>
                    </a:cubicBezTo>
                    <a:cubicBezTo>
                      <a:pt x="627" y="2437"/>
                      <a:pt x="853" y="2437"/>
                      <a:pt x="953" y="2337"/>
                    </a:cubicBezTo>
                    <a:cubicBezTo>
                      <a:pt x="1154" y="2036"/>
                      <a:pt x="1254" y="1711"/>
                      <a:pt x="1254" y="1410"/>
                    </a:cubicBezTo>
                    <a:cubicBezTo>
                      <a:pt x="1354" y="1084"/>
                      <a:pt x="1354" y="783"/>
                      <a:pt x="1354" y="457"/>
                    </a:cubicBezTo>
                    <a:cubicBezTo>
                      <a:pt x="1354" y="357"/>
                      <a:pt x="1354" y="257"/>
                      <a:pt x="1254" y="157"/>
                    </a:cubicBezTo>
                    <a:cubicBezTo>
                      <a:pt x="1154" y="56"/>
                      <a:pt x="1053" y="56"/>
                      <a:pt x="953" y="56"/>
                    </a:cubicBezTo>
                    <a:cubicBezTo>
                      <a:pt x="920" y="15"/>
                      <a:pt x="883" y="1"/>
                      <a:pt x="84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4" name="Google Shape;9374;p58"/>
              <p:cNvSpPr/>
              <p:nvPr/>
            </p:nvSpPr>
            <p:spPr>
              <a:xfrm>
                <a:off x="7603399" y="4146729"/>
                <a:ext cx="23397" cy="430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306" extrusionOk="0">
                    <a:moveTo>
                      <a:pt x="627" y="0"/>
                    </a:moveTo>
                    <a:cubicBezTo>
                      <a:pt x="427" y="0"/>
                      <a:pt x="126" y="125"/>
                      <a:pt x="126" y="426"/>
                    </a:cubicBezTo>
                    <a:cubicBezTo>
                      <a:pt x="1" y="627"/>
                      <a:pt x="1" y="953"/>
                      <a:pt x="1" y="1153"/>
                    </a:cubicBezTo>
                    <a:lnTo>
                      <a:pt x="1" y="1479"/>
                    </a:lnTo>
                    <a:lnTo>
                      <a:pt x="1" y="1579"/>
                    </a:lnTo>
                    <a:cubicBezTo>
                      <a:pt x="1" y="1780"/>
                      <a:pt x="1" y="1880"/>
                      <a:pt x="126" y="2005"/>
                    </a:cubicBezTo>
                    <a:cubicBezTo>
                      <a:pt x="126" y="2105"/>
                      <a:pt x="226" y="2105"/>
                      <a:pt x="226" y="2105"/>
                    </a:cubicBezTo>
                    <a:cubicBezTo>
                      <a:pt x="226" y="2206"/>
                      <a:pt x="326" y="2206"/>
                      <a:pt x="427" y="2306"/>
                    </a:cubicBezTo>
                    <a:lnTo>
                      <a:pt x="753" y="2306"/>
                    </a:lnTo>
                    <a:cubicBezTo>
                      <a:pt x="853" y="2306"/>
                      <a:pt x="953" y="2206"/>
                      <a:pt x="1053" y="2105"/>
                    </a:cubicBezTo>
                    <a:lnTo>
                      <a:pt x="1154" y="2005"/>
                    </a:lnTo>
                    <a:lnTo>
                      <a:pt x="1154" y="1780"/>
                    </a:lnTo>
                    <a:cubicBezTo>
                      <a:pt x="1254" y="1579"/>
                      <a:pt x="1154" y="1479"/>
                      <a:pt x="1154" y="1253"/>
                    </a:cubicBezTo>
                    <a:lnTo>
                      <a:pt x="1154" y="526"/>
                    </a:lnTo>
                    <a:cubicBezTo>
                      <a:pt x="1154" y="426"/>
                      <a:pt x="1053" y="226"/>
                      <a:pt x="953" y="226"/>
                    </a:cubicBezTo>
                    <a:cubicBezTo>
                      <a:pt x="853" y="125"/>
                      <a:pt x="753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5" name="Google Shape;9375;p58"/>
              <p:cNvSpPr/>
              <p:nvPr/>
            </p:nvSpPr>
            <p:spPr>
              <a:xfrm>
                <a:off x="8160763" y="4182382"/>
                <a:ext cx="33210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849" extrusionOk="0">
                    <a:moveTo>
                      <a:pt x="1319" y="0"/>
                    </a:moveTo>
                    <a:cubicBezTo>
                      <a:pt x="1254" y="0"/>
                      <a:pt x="1204" y="32"/>
                      <a:pt x="1153" y="94"/>
                    </a:cubicBezTo>
                    <a:cubicBezTo>
                      <a:pt x="1053" y="94"/>
                      <a:pt x="1053" y="94"/>
                      <a:pt x="953" y="194"/>
                    </a:cubicBezTo>
                    <a:lnTo>
                      <a:pt x="828" y="194"/>
                    </a:lnTo>
                    <a:cubicBezTo>
                      <a:pt x="828" y="295"/>
                      <a:pt x="727" y="295"/>
                      <a:pt x="727" y="395"/>
                    </a:cubicBezTo>
                    <a:cubicBezTo>
                      <a:pt x="627" y="395"/>
                      <a:pt x="627" y="495"/>
                      <a:pt x="527" y="595"/>
                    </a:cubicBezTo>
                    <a:cubicBezTo>
                      <a:pt x="527" y="595"/>
                      <a:pt x="427" y="595"/>
                      <a:pt x="427" y="721"/>
                    </a:cubicBezTo>
                    <a:cubicBezTo>
                      <a:pt x="326" y="721"/>
                      <a:pt x="101" y="821"/>
                      <a:pt x="101" y="921"/>
                    </a:cubicBezTo>
                    <a:cubicBezTo>
                      <a:pt x="1" y="1021"/>
                      <a:pt x="1" y="1122"/>
                      <a:pt x="1" y="1222"/>
                    </a:cubicBezTo>
                    <a:lnTo>
                      <a:pt x="1" y="1448"/>
                    </a:lnTo>
                    <a:cubicBezTo>
                      <a:pt x="1" y="1448"/>
                      <a:pt x="101" y="1548"/>
                      <a:pt x="101" y="1648"/>
                    </a:cubicBezTo>
                    <a:cubicBezTo>
                      <a:pt x="201" y="1648"/>
                      <a:pt x="201" y="1648"/>
                      <a:pt x="201" y="1748"/>
                    </a:cubicBezTo>
                    <a:lnTo>
                      <a:pt x="427" y="1748"/>
                    </a:lnTo>
                    <a:cubicBezTo>
                      <a:pt x="427" y="1849"/>
                      <a:pt x="527" y="1849"/>
                      <a:pt x="527" y="1849"/>
                    </a:cubicBezTo>
                    <a:lnTo>
                      <a:pt x="727" y="1849"/>
                    </a:lnTo>
                    <a:cubicBezTo>
                      <a:pt x="953" y="1748"/>
                      <a:pt x="1053" y="1648"/>
                      <a:pt x="1254" y="1448"/>
                    </a:cubicBezTo>
                    <a:cubicBezTo>
                      <a:pt x="1354" y="1347"/>
                      <a:pt x="1354" y="1222"/>
                      <a:pt x="1454" y="1122"/>
                    </a:cubicBezTo>
                    <a:cubicBezTo>
                      <a:pt x="1579" y="1021"/>
                      <a:pt x="1579" y="921"/>
                      <a:pt x="1680" y="821"/>
                    </a:cubicBezTo>
                    <a:lnTo>
                      <a:pt x="1680" y="595"/>
                    </a:lnTo>
                    <a:cubicBezTo>
                      <a:pt x="1780" y="595"/>
                      <a:pt x="1780" y="495"/>
                      <a:pt x="1780" y="395"/>
                    </a:cubicBezTo>
                    <a:cubicBezTo>
                      <a:pt x="1780" y="295"/>
                      <a:pt x="1680" y="94"/>
                      <a:pt x="1579" y="94"/>
                    </a:cubicBezTo>
                    <a:cubicBezTo>
                      <a:pt x="1467" y="32"/>
                      <a:pt x="1385" y="0"/>
                      <a:pt x="13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6" name="Google Shape;9376;p58"/>
              <p:cNvSpPr/>
              <p:nvPr/>
            </p:nvSpPr>
            <p:spPr>
              <a:xfrm>
                <a:off x="8193953" y="4196860"/>
                <a:ext cx="33229" cy="39666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126" extrusionOk="0">
                    <a:moveTo>
                      <a:pt x="1254" y="0"/>
                    </a:moveTo>
                    <a:cubicBezTo>
                      <a:pt x="1221" y="0"/>
                      <a:pt x="1187" y="12"/>
                      <a:pt x="1154" y="45"/>
                    </a:cubicBezTo>
                    <a:lnTo>
                      <a:pt x="928" y="45"/>
                    </a:lnTo>
                    <a:cubicBezTo>
                      <a:pt x="928" y="145"/>
                      <a:pt x="828" y="145"/>
                      <a:pt x="828" y="245"/>
                    </a:cubicBezTo>
                    <a:cubicBezTo>
                      <a:pt x="728" y="446"/>
                      <a:pt x="527" y="571"/>
                      <a:pt x="427" y="772"/>
                    </a:cubicBezTo>
                    <a:cubicBezTo>
                      <a:pt x="427" y="872"/>
                      <a:pt x="302" y="972"/>
                      <a:pt x="201" y="1073"/>
                    </a:cubicBezTo>
                    <a:cubicBezTo>
                      <a:pt x="101" y="1198"/>
                      <a:pt x="1" y="1398"/>
                      <a:pt x="1" y="1599"/>
                    </a:cubicBezTo>
                    <a:cubicBezTo>
                      <a:pt x="1" y="1699"/>
                      <a:pt x="1" y="1824"/>
                      <a:pt x="101" y="1925"/>
                    </a:cubicBezTo>
                    <a:cubicBezTo>
                      <a:pt x="101" y="1925"/>
                      <a:pt x="201" y="2025"/>
                      <a:pt x="302" y="2125"/>
                    </a:cubicBezTo>
                    <a:lnTo>
                      <a:pt x="928" y="2125"/>
                    </a:lnTo>
                    <a:cubicBezTo>
                      <a:pt x="1054" y="2025"/>
                      <a:pt x="1154" y="1824"/>
                      <a:pt x="1254" y="1599"/>
                    </a:cubicBezTo>
                    <a:cubicBezTo>
                      <a:pt x="1254" y="1499"/>
                      <a:pt x="1354" y="1398"/>
                      <a:pt x="1354" y="1298"/>
                    </a:cubicBezTo>
                    <a:cubicBezTo>
                      <a:pt x="1455" y="1198"/>
                      <a:pt x="1555" y="972"/>
                      <a:pt x="1680" y="772"/>
                    </a:cubicBezTo>
                    <a:cubicBezTo>
                      <a:pt x="1680" y="672"/>
                      <a:pt x="1780" y="446"/>
                      <a:pt x="1680" y="346"/>
                    </a:cubicBezTo>
                    <a:cubicBezTo>
                      <a:pt x="1680" y="245"/>
                      <a:pt x="1555" y="145"/>
                      <a:pt x="1455" y="45"/>
                    </a:cubicBezTo>
                    <a:cubicBezTo>
                      <a:pt x="1388" y="45"/>
                      <a:pt x="1321" y="0"/>
                      <a:pt x="12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7" name="Google Shape;9377;p58"/>
              <p:cNvSpPr/>
              <p:nvPr/>
            </p:nvSpPr>
            <p:spPr>
              <a:xfrm>
                <a:off x="8230893" y="4221076"/>
                <a:ext cx="27147" cy="42558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81" extrusionOk="0">
                    <a:moveTo>
                      <a:pt x="1154" y="0"/>
                    </a:moveTo>
                    <a:cubicBezTo>
                      <a:pt x="953" y="0"/>
                      <a:pt x="828" y="0"/>
                      <a:pt x="728" y="100"/>
                    </a:cubicBezTo>
                    <a:cubicBezTo>
                      <a:pt x="628" y="100"/>
                      <a:pt x="527" y="201"/>
                      <a:pt x="527" y="401"/>
                    </a:cubicBezTo>
                    <a:cubicBezTo>
                      <a:pt x="527" y="401"/>
                      <a:pt x="427" y="526"/>
                      <a:pt x="427" y="627"/>
                    </a:cubicBezTo>
                    <a:cubicBezTo>
                      <a:pt x="327" y="727"/>
                      <a:pt x="327" y="927"/>
                      <a:pt x="201" y="1028"/>
                    </a:cubicBezTo>
                    <a:cubicBezTo>
                      <a:pt x="201" y="1153"/>
                      <a:pt x="101" y="1153"/>
                      <a:pt x="101" y="1253"/>
                    </a:cubicBezTo>
                    <a:cubicBezTo>
                      <a:pt x="101" y="1354"/>
                      <a:pt x="1" y="1454"/>
                      <a:pt x="1" y="1454"/>
                    </a:cubicBezTo>
                    <a:lnTo>
                      <a:pt x="1" y="1880"/>
                    </a:lnTo>
                    <a:cubicBezTo>
                      <a:pt x="1" y="1980"/>
                      <a:pt x="101" y="2080"/>
                      <a:pt x="201" y="2080"/>
                    </a:cubicBezTo>
                    <a:cubicBezTo>
                      <a:pt x="201" y="2181"/>
                      <a:pt x="327" y="2181"/>
                      <a:pt x="327" y="2181"/>
                    </a:cubicBezTo>
                    <a:cubicBezTo>
                      <a:pt x="427" y="2281"/>
                      <a:pt x="527" y="2281"/>
                      <a:pt x="527" y="2281"/>
                    </a:cubicBezTo>
                    <a:cubicBezTo>
                      <a:pt x="628" y="2281"/>
                      <a:pt x="728" y="2281"/>
                      <a:pt x="828" y="2181"/>
                    </a:cubicBezTo>
                    <a:cubicBezTo>
                      <a:pt x="953" y="2181"/>
                      <a:pt x="1154" y="1980"/>
                      <a:pt x="1154" y="1780"/>
                    </a:cubicBezTo>
                    <a:cubicBezTo>
                      <a:pt x="1154" y="1780"/>
                      <a:pt x="1154" y="1654"/>
                      <a:pt x="1254" y="1654"/>
                    </a:cubicBezTo>
                    <a:lnTo>
                      <a:pt x="1254" y="1354"/>
                    </a:lnTo>
                    <a:cubicBezTo>
                      <a:pt x="1354" y="1028"/>
                      <a:pt x="1455" y="827"/>
                      <a:pt x="1455" y="627"/>
                    </a:cubicBezTo>
                    <a:lnTo>
                      <a:pt x="1455" y="201"/>
                    </a:lnTo>
                    <a:cubicBezTo>
                      <a:pt x="1354" y="201"/>
                      <a:pt x="1254" y="100"/>
                      <a:pt x="11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8" name="Google Shape;9378;p58"/>
              <p:cNvSpPr/>
              <p:nvPr/>
            </p:nvSpPr>
            <p:spPr>
              <a:xfrm>
                <a:off x="8106062" y="4250069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579" y="0"/>
                    </a:moveTo>
                    <a:cubicBezTo>
                      <a:pt x="1579" y="100"/>
                      <a:pt x="1479" y="100"/>
                      <a:pt x="1479" y="100"/>
                    </a:cubicBezTo>
                    <a:cubicBezTo>
                      <a:pt x="1379" y="100"/>
                      <a:pt x="1253" y="100"/>
                      <a:pt x="1153" y="226"/>
                    </a:cubicBezTo>
                    <a:cubicBezTo>
                      <a:pt x="1153" y="326"/>
                      <a:pt x="1053" y="326"/>
                      <a:pt x="953" y="426"/>
                    </a:cubicBezTo>
                    <a:cubicBezTo>
                      <a:pt x="852" y="526"/>
                      <a:pt x="752" y="627"/>
                      <a:pt x="627" y="727"/>
                    </a:cubicBezTo>
                    <a:cubicBezTo>
                      <a:pt x="526" y="727"/>
                      <a:pt x="426" y="852"/>
                      <a:pt x="326" y="952"/>
                    </a:cubicBezTo>
                    <a:cubicBezTo>
                      <a:pt x="226" y="1053"/>
                      <a:pt x="0" y="1253"/>
                      <a:pt x="0" y="1479"/>
                    </a:cubicBezTo>
                    <a:lnTo>
                      <a:pt x="0" y="1779"/>
                    </a:lnTo>
                    <a:cubicBezTo>
                      <a:pt x="0" y="1880"/>
                      <a:pt x="125" y="1880"/>
                      <a:pt x="125" y="1980"/>
                    </a:cubicBezTo>
                    <a:cubicBezTo>
                      <a:pt x="226" y="2105"/>
                      <a:pt x="326" y="2105"/>
                      <a:pt x="426" y="2105"/>
                    </a:cubicBezTo>
                    <a:cubicBezTo>
                      <a:pt x="476" y="2155"/>
                      <a:pt x="526" y="2180"/>
                      <a:pt x="580" y="2180"/>
                    </a:cubicBezTo>
                    <a:cubicBezTo>
                      <a:pt x="633" y="2180"/>
                      <a:pt x="689" y="2155"/>
                      <a:pt x="752" y="2105"/>
                    </a:cubicBezTo>
                    <a:cubicBezTo>
                      <a:pt x="953" y="2105"/>
                      <a:pt x="1053" y="1980"/>
                      <a:pt x="1153" y="1779"/>
                    </a:cubicBezTo>
                    <a:cubicBezTo>
                      <a:pt x="1253" y="1679"/>
                      <a:pt x="1379" y="1579"/>
                      <a:pt x="1479" y="1479"/>
                    </a:cubicBezTo>
                    <a:cubicBezTo>
                      <a:pt x="1579" y="1479"/>
                      <a:pt x="1679" y="1353"/>
                      <a:pt x="1679" y="1253"/>
                    </a:cubicBezTo>
                    <a:cubicBezTo>
                      <a:pt x="1780" y="1153"/>
                      <a:pt x="1880" y="1053"/>
                      <a:pt x="2005" y="952"/>
                    </a:cubicBezTo>
                    <a:cubicBezTo>
                      <a:pt x="2005" y="952"/>
                      <a:pt x="2005" y="852"/>
                      <a:pt x="2105" y="727"/>
                    </a:cubicBezTo>
                    <a:lnTo>
                      <a:pt x="2105" y="526"/>
                    </a:lnTo>
                    <a:cubicBezTo>
                      <a:pt x="2105" y="426"/>
                      <a:pt x="2005" y="326"/>
                      <a:pt x="2005" y="226"/>
                    </a:cubicBezTo>
                    <a:cubicBezTo>
                      <a:pt x="1880" y="100"/>
                      <a:pt x="1679" y="0"/>
                      <a:pt x="157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9" name="Google Shape;9379;p58"/>
              <p:cNvSpPr/>
              <p:nvPr/>
            </p:nvSpPr>
            <p:spPr>
              <a:xfrm>
                <a:off x="8166845" y="4271561"/>
                <a:ext cx="35095" cy="4725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533" extrusionOk="0">
                    <a:moveTo>
                      <a:pt x="1354" y="1"/>
                    </a:moveTo>
                    <a:cubicBezTo>
                      <a:pt x="1253" y="1"/>
                      <a:pt x="1128" y="101"/>
                      <a:pt x="1028" y="201"/>
                    </a:cubicBezTo>
                    <a:cubicBezTo>
                      <a:pt x="928" y="427"/>
                      <a:pt x="727" y="728"/>
                      <a:pt x="502" y="953"/>
                    </a:cubicBezTo>
                    <a:cubicBezTo>
                      <a:pt x="401" y="1054"/>
                      <a:pt x="301" y="1254"/>
                      <a:pt x="201" y="1354"/>
                    </a:cubicBezTo>
                    <a:cubicBezTo>
                      <a:pt x="101" y="1580"/>
                      <a:pt x="0" y="1780"/>
                      <a:pt x="0" y="1981"/>
                    </a:cubicBezTo>
                    <a:cubicBezTo>
                      <a:pt x="0" y="2334"/>
                      <a:pt x="276" y="2533"/>
                      <a:pt x="614" y="2533"/>
                    </a:cubicBezTo>
                    <a:cubicBezTo>
                      <a:pt x="683" y="2533"/>
                      <a:pt x="755" y="2524"/>
                      <a:pt x="827" y="2507"/>
                    </a:cubicBezTo>
                    <a:cubicBezTo>
                      <a:pt x="1028" y="2407"/>
                      <a:pt x="1128" y="2081"/>
                      <a:pt x="1253" y="1881"/>
                    </a:cubicBezTo>
                    <a:cubicBezTo>
                      <a:pt x="1354" y="1780"/>
                      <a:pt x="1354" y="1680"/>
                      <a:pt x="1454" y="1580"/>
                    </a:cubicBezTo>
                    <a:cubicBezTo>
                      <a:pt x="1554" y="1254"/>
                      <a:pt x="1654" y="953"/>
                      <a:pt x="1755" y="627"/>
                    </a:cubicBezTo>
                    <a:cubicBezTo>
                      <a:pt x="1880" y="527"/>
                      <a:pt x="1880" y="427"/>
                      <a:pt x="1880" y="327"/>
                    </a:cubicBezTo>
                    <a:cubicBezTo>
                      <a:pt x="1880" y="201"/>
                      <a:pt x="1755" y="101"/>
                      <a:pt x="1654" y="101"/>
                    </a:cubicBezTo>
                    <a:cubicBezTo>
                      <a:pt x="1554" y="1"/>
                      <a:pt x="1454" y="1"/>
                      <a:pt x="13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0" name="Google Shape;9380;p58"/>
              <p:cNvSpPr/>
              <p:nvPr/>
            </p:nvSpPr>
            <p:spPr>
              <a:xfrm>
                <a:off x="8215464" y="4296095"/>
                <a:ext cx="33229" cy="4517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21" extrusionOk="0">
                    <a:moveTo>
                      <a:pt x="1277" y="0"/>
                    </a:moveTo>
                    <a:cubicBezTo>
                      <a:pt x="1098" y="0"/>
                      <a:pt x="902" y="99"/>
                      <a:pt x="828" y="265"/>
                    </a:cubicBezTo>
                    <a:cubicBezTo>
                      <a:pt x="728" y="465"/>
                      <a:pt x="527" y="666"/>
                      <a:pt x="402" y="992"/>
                    </a:cubicBezTo>
                    <a:lnTo>
                      <a:pt x="302" y="1292"/>
                    </a:lnTo>
                    <a:cubicBezTo>
                      <a:pt x="201" y="1518"/>
                      <a:pt x="1" y="1719"/>
                      <a:pt x="101" y="1919"/>
                    </a:cubicBezTo>
                    <a:cubicBezTo>
                      <a:pt x="101" y="2145"/>
                      <a:pt x="201" y="2245"/>
                      <a:pt x="302" y="2345"/>
                    </a:cubicBezTo>
                    <a:cubicBezTo>
                      <a:pt x="414" y="2395"/>
                      <a:pt x="521" y="2420"/>
                      <a:pt x="624" y="2420"/>
                    </a:cubicBezTo>
                    <a:cubicBezTo>
                      <a:pt x="728" y="2420"/>
                      <a:pt x="828" y="2395"/>
                      <a:pt x="928" y="2345"/>
                    </a:cubicBezTo>
                    <a:cubicBezTo>
                      <a:pt x="1028" y="2345"/>
                      <a:pt x="1154" y="2245"/>
                      <a:pt x="1154" y="2019"/>
                    </a:cubicBezTo>
                    <a:cubicBezTo>
                      <a:pt x="1254" y="2019"/>
                      <a:pt x="1254" y="1819"/>
                      <a:pt x="1254" y="1819"/>
                    </a:cubicBezTo>
                    <a:cubicBezTo>
                      <a:pt x="1354" y="1618"/>
                      <a:pt x="1354" y="1518"/>
                      <a:pt x="1455" y="1393"/>
                    </a:cubicBezTo>
                    <a:cubicBezTo>
                      <a:pt x="1555" y="1192"/>
                      <a:pt x="1655" y="891"/>
                      <a:pt x="1780" y="666"/>
                    </a:cubicBezTo>
                    <a:cubicBezTo>
                      <a:pt x="1780" y="566"/>
                      <a:pt x="1780" y="365"/>
                      <a:pt x="1655" y="265"/>
                    </a:cubicBezTo>
                    <a:cubicBezTo>
                      <a:pt x="1655" y="140"/>
                      <a:pt x="1555" y="39"/>
                      <a:pt x="1455" y="39"/>
                    </a:cubicBezTo>
                    <a:cubicBezTo>
                      <a:pt x="1402" y="13"/>
                      <a:pt x="1340" y="0"/>
                      <a:pt x="127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1" name="Google Shape;9381;p58"/>
              <p:cNvSpPr/>
              <p:nvPr/>
            </p:nvSpPr>
            <p:spPr>
              <a:xfrm>
                <a:off x="8219214" y="4123333"/>
                <a:ext cx="23397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856" extrusionOk="0">
                    <a:moveTo>
                      <a:pt x="953" y="1"/>
                    </a:moveTo>
                    <a:cubicBezTo>
                      <a:pt x="827" y="1"/>
                      <a:pt x="727" y="1"/>
                      <a:pt x="627" y="126"/>
                    </a:cubicBezTo>
                    <a:lnTo>
                      <a:pt x="527" y="227"/>
                    </a:lnTo>
                    <a:cubicBezTo>
                      <a:pt x="426" y="227"/>
                      <a:pt x="426" y="327"/>
                      <a:pt x="426" y="327"/>
                    </a:cubicBezTo>
                    <a:cubicBezTo>
                      <a:pt x="326" y="527"/>
                      <a:pt x="326" y="628"/>
                      <a:pt x="201" y="853"/>
                    </a:cubicBezTo>
                    <a:cubicBezTo>
                      <a:pt x="201" y="953"/>
                      <a:pt x="101" y="953"/>
                      <a:pt x="101" y="1054"/>
                    </a:cubicBezTo>
                    <a:cubicBezTo>
                      <a:pt x="101" y="1154"/>
                      <a:pt x="0" y="1254"/>
                      <a:pt x="0" y="1379"/>
                    </a:cubicBezTo>
                    <a:cubicBezTo>
                      <a:pt x="101" y="1480"/>
                      <a:pt x="101" y="1580"/>
                      <a:pt x="101" y="1680"/>
                    </a:cubicBezTo>
                    <a:cubicBezTo>
                      <a:pt x="201" y="1680"/>
                      <a:pt x="201" y="1780"/>
                      <a:pt x="326" y="1780"/>
                    </a:cubicBezTo>
                    <a:cubicBezTo>
                      <a:pt x="426" y="1831"/>
                      <a:pt x="527" y="1856"/>
                      <a:pt x="614" y="1856"/>
                    </a:cubicBezTo>
                    <a:cubicBezTo>
                      <a:pt x="702" y="1856"/>
                      <a:pt x="777" y="1831"/>
                      <a:pt x="827" y="1780"/>
                    </a:cubicBezTo>
                    <a:cubicBezTo>
                      <a:pt x="953" y="1680"/>
                      <a:pt x="1053" y="1580"/>
                      <a:pt x="1053" y="1480"/>
                    </a:cubicBezTo>
                    <a:lnTo>
                      <a:pt x="1053" y="1379"/>
                    </a:lnTo>
                    <a:lnTo>
                      <a:pt x="1153" y="1054"/>
                    </a:lnTo>
                    <a:cubicBezTo>
                      <a:pt x="1153" y="953"/>
                      <a:pt x="1153" y="753"/>
                      <a:pt x="1254" y="628"/>
                    </a:cubicBezTo>
                    <a:cubicBezTo>
                      <a:pt x="1254" y="527"/>
                      <a:pt x="1254" y="327"/>
                      <a:pt x="1153" y="227"/>
                    </a:cubicBezTo>
                    <a:cubicBezTo>
                      <a:pt x="1153" y="227"/>
                      <a:pt x="1053" y="126"/>
                      <a:pt x="9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2" name="Google Shape;9382;p58"/>
              <p:cNvSpPr/>
              <p:nvPr/>
            </p:nvSpPr>
            <p:spPr>
              <a:xfrm>
                <a:off x="8024235" y="4297923"/>
                <a:ext cx="43024" cy="49218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638" extrusionOk="0">
                    <a:moveTo>
                      <a:pt x="1836" y="1"/>
                    </a:moveTo>
                    <a:cubicBezTo>
                      <a:pt x="1788" y="1"/>
                      <a:pt x="1737" y="13"/>
                      <a:pt x="1679" y="42"/>
                    </a:cubicBezTo>
                    <a:cubicBezTo>
                      <a:pt x="1479" y="167"/>
                      <a:pt x="1379" y="267"/>
                      <a:pt x="1153" y="468"/>
                    </a:cubicBezTo>
                    <a:cubicBezTo>
                      <a:pt x="1053" y="568"/>
                      <a:pt x="852" y="668"/>
                      <a:pt x="752" y="894"/>
                    </a:cubicBezTo>
                    <a:cubicBezTo>
                      <a:pt x="627" y="994"/>
                      <a:pt x="426" y="1194"/>
                      <a:pt x="326" y="1420"/>
                    </a:cubicBezTo>
                    <a:cubicBezTo>
                      <a:pt x="125" y="1621"/>
                      <a:pt x="0" y="1821"/>
                      <a:pt x="0" y="2147"/>
                    </a:cubicBezTo>
                    <a:cubicBezTo>
                      <a:pt x="0" y="2438"/>
                      <a:pt x="226" y="2637"/>
                      <a:pt x="512" y="2637"/>
                    </a:cubicBezTo>
                    <a:cubicBezTo>
                      <a:pt x="620" y="2637"/>
                      <a:pt x="736" y="2609"/>
                      <a:pt x="852" y="2548"/>
                    </a:cubicBezTo>
                    <a:cubicBezTo>
                      <a:pt x="953" y="2548"/>
                      <a:pt x="1053" y="2448"/>
                      <a:pt x="1053" y="2347"/>
                    </a:cubicBezTo>
                    <a:cubicBezTo>
                      <a:pt x="1253" y="2047"/>
                      <a:pt x="1479" y="1721"/>
                      <a:pt x="1679" y="1420"/>
                    </a:cubicBezTo>
                    <a:cubicBezTo>
                      <a:pt x="1679" y="1420"/>
                      <a:pt x="1780" y="1295"/>
                      <a:pt x="1780" y="1194"/>
                    </a:cubicBezTo>
                    <a:lnTo>
                      <a:pt x="1880" y="1094"/>
                    </a:lnTo>
                    <a:cubicBezTo>
                      <a:pt x="2005" y="994"/>
                      <a:pt x="2105" y="793"/>
                      <a:pt x="2206" y="668"/>
                    </a:cubicBezTo>
                    <a:cubicBezTo>
                      <a:pt x="2306" y="468"/>
                      <a:pt x="2306" y="267"/>
                      <a:pt x="2206" y="167"/>
                    </a:cubicBezTo>
                    <a:cubicBezTo>
                      <a:pt x="2062" y="77"/>
                      <a:pt x="1958" y="1"/>
                      <a:pt x="183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3" name="Google Shape;9383;p58"/>
              <p:cNvSpPr/>
              <p:nvPr/>
            </p:nvSpPr>
            <p:spPr>
              <a:xfrm>
                <a:off x="8043861" y="434171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4" name="Google Shape;9384;p58"/>
              <p:cNvSpPr/>
              <p:nvPr/>
            </p:nvSpPr>
            <p:spPr>
              <a:xfrm>
                <a:off x="8043861" y="4339845"/>
                <a:ext cx="1903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01" y="0"/>
                    </a:moveTo>
                    <a:lnTo>
                      <a:pt x="1" y="100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5" name="Google Shape;9385;p58"/>
              <p:cNvSpPr/>
              <p:nvPr/>
            </p:nvSpPr>
            <p:spPr>
              <a:xfrm>
                <a:off x="8108394" y="4345442"/>
                <a:ext cx="1884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27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6" name="Google Shape;9386;p58"/>
              <p:cNvSpPr/>
              <p:nvPr/>
            </p:nvSpPr>
            <p:spPr>
              <a:xfrm>
                <a:off x="8090633" y="4303837"/>
                <a:ext cx="43024" cy="47707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557" extrusionOk="0">
                    <a:moveTo>
                      <a:pt x="1726" y="0"/>
                    </a:moveTo>
                    <a:cubicBezTo>
                      <a:pt x="1598" y="0"/>
                      <a:pt x="1466" y="50"/>
                      <a:pt x="1353" y="151"/>
                    </a:cubicBezTo>
                    <a:cubicBezTo>
                      <a:pt x="1153" y="351"/>
                      <a:pt x="827" y="677"/>
                      <a:pt x="627" y="877"/>
                    </a:cubicBezTo>
                    <a:cubicBezTo>
                      <a:pt x="426" y="1103"/>
                      <a:pt x="326" y="1304"/>
                      <a:pt x="201" y="1404"/>
                    </a:cubicBezTo>
                    <a:cubicBezTo>
                      <a:pt x="100" y="1504"/>
                      <a:pt x="100" y="1604"/>
                      <a:pt x="100" y="1830"/>
                    </a:cubicBezTo>
                    <a:cubicBezTo>
                      <a:pt x="0" y="1930"/>
                      <a:pt x="0" y="2030"/>
                      <a:pt x="100" y="2231"/>
                    </a:cubicBezTo>
                    <a:cubicBezTo>
                      <a:pt x="100" y="2356"/>
                      <a:pt x="201" y="2456"/>
                      <a:pt x="201" y="2456"/>
                    </a:cubicBezTo>
                    <a:cubicBezTo>
                      <a:pt x="326" y="2557"/>
                      <a:pt x="426" y="2557"/>
                      <a:pt x="526" y="2557"/>
                    </a:cubicBezTo>
                    <a:cubicBezTo>
                      <a:pt x="727" y="2456"/>
                      <a:pt x="827" y="2356"/>
                      <a:pt x="1053" y="2231"/>
                    </a:cubicBezTo>
                    <a:lnTo>
                      <a:pt x="1153" y="2131"/>
                    </a:lnTo>
                    <a:cubicBezTo>
                      <a:pt x="1253" y="2030"/>
                      <a:pt x="1353" y="1930"/>
                      <a:pt x="1353" y="1830"/>
                    </a:cubicBezTo>
                    <a:cubicBezTo>
                      <a:pt x="1454" y="1730"/>
                      <a:pt x="1579" y="1604"/>
                      <a:pt x="1679" y="1504"/>
                    </a:cubicBezTo>
                    <a:cubicBezTo>
                      <a:pt x="1780" y="1304"/>
                      <a:pt x="1980" y="1103"/>
                      <a:pt x="2080" y="877"/>
                    </a:cubicBezTo>
                    <a:cubicBezTo>
                      <a:pt x="2206" y="777"/>
                      <a:pt x="2306" y="677"/>
                      <a:pt x="2306" y="577"/>
                    </a:cubicBezTo>
                    <a:cubicBezTo>
                      <a:pt x="2306" y="351"/>
                      <a:pt x="2206" y="251"/>
                      <a:pt x="2080" y="151"/>
                    </a:cubicBezTo>
                    <a:cubicBezTo>
                      <a:pt x="1980" y="50"/>
                      <a:pt x="1855" y="0"/>
                      <a:pt x="17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7" name="Google Shape;9387;p58"/>
              <p:cNvSpPr/>
              <p:nvPr/>
            </p:nvSpPr>
            <p:spPr>
              <a:xfrm>
                <a:off x="8157032" y="4345442"/>
                <a:ext cx="30878" cy="3509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81" extrusionOk="0">
                    <a:moveTo>
                      <a:pt x="827" y="1"/>
                    </a:moveTo>
                    <a:cubicBezTo>
                      <a:pt x="627" y="226"/>
                      <a:pt x="401" y="427"/>
                      <a:pt x="301" y="627"/>
                    </a:cubicBezTo>
                    <a:cubicBezTo>
                      <a:pt x="201" y="753"/>
                      <a:pt x="100" y="853"/>
                      <a:pt x="100" y="953"/>
                    </a:cubicBezTo>
                    <a:cubicBezTo>
                      <a:pt x="100" y="1053"/>
                      <a:pt x="0" y="1154"/>
                      <a:pt x="0" y="1254"/>
                    </a:cubicBezTo>
                    <a:cubicBezTo>
                      <a:pt x="0" y="1379"/>
                      <a:pt x="0" y="1480"/>
                      <a:pt x="100" y="1480"/>
                    </a:cubicBezTo>
                    <a:cubicBezTo>
                      <a:pt x="100" y="1580"/>
                      <a:pt x="100" y="1680"/>
                      <a:pt x="201" y="1780"/>
                    </a:cubicBezTo>
                    <a:cubicBezTo>
                      <a:pt x="301" y="1780"/>
                      <a:pt x="401" y="1881"/>
                      <a:pt x="526" y="1881"/>
                    </a:cubicBezTo>
                    <a:lnTo>
                      <a:pt x="727" y="1881"/>
                    </a:lnTo>
                    <a:cubicBezTo>
                      <a:pt x="827" y="1780"/>
                      <a:pt x="927" y="1780"/>
                      <a:pt x="1028" y="1680"/>
                    </a:cubicBezTo>
                    <a:lnTo>
                      <a:pt x="1028" y="1580"/>
                    </a:lnTo>
                    <a:cubicBezTo>
                      <a:pt x="1153" y="1480"/>
                      <a:pt x="1153" y="1379"/>
                      <a:pt x="1153" y="1254"/>
                    </a:cubicBezTo>
                    <a:lnTo>
                      <a:pt x="1253" y="1154"/>
                    </a:lnTo>
                    <a:lnTo>
                      <a:pt x="1253" y="1053"/>
                    </a:lnTo>
                    <a:cubicBezTo>
                      <a:pt x="1353" y="953"/>
                      <a:pt x="1353" y="953"/>
                      <a:pt x="1454" y="853"/>
                    </a:cubicBezTo>
                    <a:cubicBezTo>
                      <a:pt x="1554" y="753"/>
                      <a:pt x="1554" y="753"/>
                      <a:pt x="1554" y="627"/>
                    </a:cubicBezTo>
                    <a:cubicBezTo>
                      <a:pt x="1654" y="527"/>
                      <a:pt x="1554" y="327"/>
                      <a:pt x="1554" y="226"/>
                    </a:cubicBezTo>
                    <a:cubicBezTo>
                      <a:pt x="1454" y="126"/>
                      <a:pt x="1353" y="1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8" name="Google Shape;9388;p58"/>
              <p:cNvSpPr/>
              <p:nvPr/>
            </p:nvSpPr>
            <p:spPr>
              <a:xfrm>
                <a:off x="8229027" y="4368800"/>
                <a:ext cx="33229" cy="5101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734" extrusionOk="0">
                    <a:moveTo>
                      <a:pt x="1216" y="0"/>
                    </a:moveTo>
                    <a:cubicBezTo>
                      <a:pt x="1092" y="0"/>
                      <a:pt x="964" y="91"/>
                      <a:pt x="828" y="228"/>
                    </a:cubicBezTo>
                    <a:cubicBezTo>
                      <a:pt x="627" y="528"/>
                      <a:pt x="527" y="754"/>
                      <a:pt x="427" y="1055"/>
                    </a:cubicBezTo>
                    <a:cubicBezTo>
                      <a:pt x="301" y="1255"/>
                      <a:pt x="201" y="1380"/>
                      <a:pt x="101" y="1581"/>
                    </a:cubicBezTo>
                    <a:lnTo>
                      <a:pt x="101" y="1781"/>
                    </a:lnTo>
                    <a:cubicBezTo>
                      <a:pt x="1" y="2007"/>
                      <a:pt x="1" y="2207"/>
                      <a:pt x="101" y="2308"/>
                    </a:cubicBezTo>
                    <a:cubicBezTo>
                      <a:pt x="101" y="2508"/>
                      <a:pt x="301" y="2634"/>
                      <a:pt x="527" y="2734"/>
                    </a:cubicBezTo>
                    <a:cubicBezTo>
                      <a:pt x="627" y="2734"/>
                      <a:pt x="828" y="2734"/>
                      <a:pt x="1053" y="2508"/>
                    </a:cubicBezTo>
                    <a:cubicBezTo>
                      <a:pt x="1154" y="2408"/>
                      <a:pt x="1254" y="2207"/>
                      <a:pt x="1254" y="1882"/>
                    </a:cubicBezTo>
                    <a:cubicBezTo>
                      <a:pt x="1254" y="1781"/>
                      <a:pt x="1354" y="1581"/>
                      <a:pt x="1354" y="1481"/>
                    </a:cubicBezTo>
                    <a:cubicBezTo>
                      <a:pt x="1454" y="1380"/>
                      <a:pt x="1454" y="1155"/>
                      <a:pt x="1454" y="1055"/>
                    </a:cubicBezTo>
                    <a:cubicBezTo>
                      <a:pt x="1555" y="954"/>
                      <a:pt x="1555" y="954"/>
                      <a:pt x="1555" y="854"/>
                    </a:cubicBezTo>
                    <a:cubicBezTo>
                      <a:pt x="1555" y="754"/>
                      <a:pt x="1680" y="754"/>
                      <a:pt x="1680" y="754"/>
                    </a:cubicBezTo>
                    <a:cubicBezTo>
                      <a:pt x="1680" y="629"/>
                      <a:pt x="1780" y="428"/>
                      <a:pt x="1680" y="328"/>
                    </a:cubicBezTo>
                    <a:cubicBezTo>
                      <a:pt x="1680" y="228"/>
                      <a:pt x="1555" y="127"/>
                      <a:pt x="1454" y="127"/>
                    </a:cubicBezTo>
                    <a:cubicBezTo>
                      <a:pt x="1375" y="38"/>
                      <a:pt x="1296" y="0"/>
                      <a:pt x="121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9" name="Google Shape;9389;p58"/>
              <p:cNvSpPr/>
              <p:nvPr/>
            </p:nvSpPr>
            <p:spPr>
              <a:xfrm>
                <a:off x="7973731" y="4391002"/>
                <a:ext cx="33210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371" extrusionOk="0">
                    <a:moveTo>
                      <a:pt x="1319" y="1"/>
                    </a:moveTo>
                    <a:cubicBezTo>
                      <a:pt x="1193" y="1"/>
                      <a:pt x="1073" y="55"/>
                      <a:pt x="953" y="190"/>
                    </a:cubicBezTo>
                    <a:lnTo>
                      <a:pt x="627" y="491"/>
                    </a:lnTo>
                    <a:cubicBezTo>
                      <a:pt x="527" y="692"/>
                      <a:pt x="527" y="817"/>
                      <a:pt x="426" y="917"/>
                    </a:cubicBezTo>
                    <a:cubicBezTo>
                      <a:pt x="201" y="1218"/>
                      <a:pt x="0" y="1544"/>
                      <a:pt x="0" y="1845"/>
                    </a:cubicBezTo>
                    <a:cubicBezTo>
                      <a:pt x="0" y="2070"/>
                      <a:pt x="101" y="2271"/>
                      <a:pt x="326" y="2371"/>
                    </a:cubicBezTo>
                    <a:lnTo>
                      <a:pt x="727" y="2371"/>
                    </a:lnTo>
                    <a:cubicBezTo>
                      <a:pt x="1053" y="2170"/>
                      <a:pt x="1254" y="1845"/>
                      <a:pt x="1354" y="1444"/>
                    </a:cubicBezTo>
                    <a:cubicBezTo>
                      <a:pt x="1454" y="1318"/>
                      <a:pt x="1579" y="1218"/>
                      <a:pt x="1579" y="1118"/>
                    </a:cubicBezTo>
                    <a:cubicBezTo>
                      <a:pt x="1579" y="1017"/>
                      <a:pt x="1680" y="917"/>
                      <a:pt x="1680" y="817"/>
                    </a:cubicBezTo>
                    <a:cubicBezTo>
                      <a:pt x="1680" y="692"/>
                      <a:pt x="1780" y="692"/>
                      <a:pt x="1780" y="591"/>
                    </a:cubicBezTo>
                    <a:cubicBezTo>
                      <a:pt x="1780" y="391"/>
                      <a:pt x="1680" y="190"/>
                      <a:pt x="1579" y="65"/>
                    </a:cubicBezTo>
                    <a:cubicBezTo>
                      <a:pt x="1489" y="25"/>
                      <a:pt x="1403" y="1"/>
                      <a:pt x="131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0" name="Google Shape;9390;p58"/>
              <p:cNvSpPr/>
              <p:nvPr/>
            </p:nvSpPr>
            <p:spPr>
              <a:xfrm>
                <a:off x="8049943" y="4372308"/>
                <a:ext cx="30878" cy="44274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2373" extrusionOk="0">
                    <a:moveTo>
                      <a:pt x="1119" y="0"/>
                    </a:moveTo>
                    <a:cubicBezTo>
                      <a:pt x="928" y="0"/>
                      <a:pt x="801" y="93"/>
                      <a:pt x="727" y="240"/>
                    </a:cubicBezTo>
                    <a:cubicBezTo>
                      <a:pt x="502" y="441"/>
                      <a:pt x="402" y="666"/>
                      <a:pt x="301" y="867"/>
                    </a:cubicBezTo>
                    <a:cubicBezTo>
                      <a:pt x="301" y="967"/>
                      <a:pt x="201" y="1067"/>
                      <a:pt x="201" y="1192"/>
                    </a:cubicBezTo>
                    <a:cubicBezTo>
                      <a:pt x="101" y="1293"/>
                      <a:pt x="101" y="1393"/>
                      <a:pt x="101" y="1493"/>
                    </a:cubicBezTo>
                    <a:cubicBezTo>
                      <a:pt x="1" y="1593"/>
                      <a:pt x="1" y="1694"/>
                      <a:pt x="1" y="1819"/>
                    </a:cubicBezTo>
                    <a:cubicBezTo>
                      <a:pt x="1" y="2019"/>
                      <a:pt x="201" y="2220"/>
                      <a:pt x="402" y="2320"/>
                    </a:cubicBezTo>
                    <a:cubicBezTo>
                      <a:pt x="469" y="2358"/>
                      <a:pt x="534" y="2373"/>
                      <a:pt x="598" y="2373"/>
                    </a:cubicBezTo>
                    <a:cubicBezTo>
                      <a:pt x="747" y="2373"/>
                      <a:pt x="888" y="2290"/>
                      <a:pt x="1028" y="2220"/>
                    </a:cubicBezTo>
                    <a:cubicBezTo>
                      <a:pt x="1028" y="2120"/>
                      <a:pt x="1128" y="2019"/>
                      <a:pt x="1128" y="1919"/>
                    </a:cubicBezTo>
                    <a:lnTo>
                      <a:pt x="1354" y="1694"/>
                    </a:lnTo>
                    <a:cubicBezTo>
                      <a:pt x="1354" y="1593"/>
                      <a:pt x="1354" y="1393"/>
                      <a:pt x="1454" y="1293"/>
                    </a:cubicBezTo>
                    <a:cubicBezTo>
                      <a:pt x="1454" y="1067"/>
                      <a:pt x="1555" y="867"/>
                      <a:pt x="1555" y="666"/>
                    </a:cubicBezTo>
                    <a:cubicBezTo>
                      <a:pt x="1655" y="340"/>
                      <a:pt x="1555" y="140"/>
                      <a:pt x="1354" y="40"/>
                    </a:cubicBezTo>
                    <a:cubicBezTo>
                      <a:pt x="1267" y="13"/>
                      <a:pt x="1188" y="0"/>
                      <a:pt x="11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1" name="Google Shape;9391;p58"/>
              <p:cNvSpPr/>
              <p:nvPr/>
            </p:nvSpPr>
            <p:spPr>
              <a:xfrm>
                <a:off x="8102312" y="4398744"/>
                <a:ext cx="29479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251" extrusionOk="0">
                    <a:moveTo>
                      <a:pt x="941" y="1"/>
                    </a:moveTo>
                    <a:cubicBezTo>
                      <a:pt x="859" y="1"/>
                      <a:pt x="778" y="26"/>
                      <a:pt x="727" y="76"/>
                    </a:cubicBezTo>
                    <a:cubicBezTo>
                      <a:pt x="627" y="176"/>
                      <a:pt x="527" y="277"/>
                      <a:pt x="527" y="402"/>
                    </a:cubicBezTo>
                    <a:lnTo>
                      <a:pt x="527" y="502"/>
                    </a:lnTo>
                    <a:cubicBezTo>
                      <a:pt x="427" y="703"/>
                      <a:pt x="326" y="803"/>
                      <a:pt x="201" y="903"/>
                    </a:cubicBezTo>
                    <a:cubicBezTo>
                      <a:pt x="201" y="1029"/>
                      <a:pt x="201" y="1129"/>
                      <a:pt x="101" y="1229"/>
                    </a:cubicBezTo>
                    <a:cubicBezTo>
                      <a:pt x="101" y="1229"/>
                      <a:pt x="1" y="1329"/>
                      <a:pt x="1" y="1430"/>
                    </a:cubicBezTo>
                    <a:lnTo>
                      <a:pt x="1" y="1655"/>
                    </a:lnTo>
                    <a:lnTo>
                      <a:pt x="1" y="1956"/>
                    </a:lnTo>
                    <a:cubicBezTo>
                      <a:pt x="101" y="2056"/>
                      <a:pt x="101" y="2156"/>
                      <a:pt x="201" y="2156"/>
                    </a:cubicBezTo>
                    <a:cubicBezTo>
                      <a:pt x="314" y="2219"/>
                      <a:pt x="420" y="2250"/>
                      <a:pt x="524" y="2250"/>
                    </a:cubicBezTo>
                    <a:cubicBezTo>
                      <a:pt x="627" y="2250"/>
                      <a:pt x="727" y="2219"/>
                      <a:pt x="828" y="2156"/>
                    </a:cubicBezTo>
                    <a:lnTo>
                      <a:pt x="953" y="2056"/>
                    </a:lnTo>
                    <a:cubicBezTo>
                      <a:pt x="1053" y="1956"/>
                      <a:pt x="1053" y="1956"/>
                      <a:pt x="1053" y="1856"/>
                    </a:cubicBezTo>
                    <a:cubicBezTo>
                      <a:pt x="1154" y="1856"/>
                      <a:pt x="1154" y="1755"/>
                      <a:pt x="1154" y="1755"/>
                    </a:cubicBezTo>
                    <a:cubicBezTo>
                      <a:pt x="1254" y="1655"/>
                      <a:pt x="1254" y="1430"/>
                      <a:pt x="1354" y="1329"/>
                    </a:cubicBezTo>
                    <a:cubicBezTo>
                      <a:pt x="1454" y="1129"/>
                      <a:pt x="1454" y="903"/>
                      <a:pt x="1580" y="703"/>
                    </a:cubicBezTo>
                    <a:cubicBezTo>
                      <a:pt x="1580" y="502"/>
                      <a:pt x="1580" y="402"/>
                      <a:pt x="1454" y="277"/>
                    </a:cubicBezTo>
                    <a:cubicBezTo>
                      <a:pt x="1354" y="176"/>
                      <a:pt x="1254" y="76"/>
                      <a:pt x="1154" y="76"/>
                    </a:cubicBezTo>
                    <a:cubicBezTo>
                      <a:pt x="1103" y="26"/>
                      <a:pt x="1022" y="1"/>
                      <a:pt x="941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2" name="Google Shape;9392;p58"/>
              <p:cNvSpPr/>
              <p:nvPr/>
            </p:nvSpPr>
            <p:spPr>
              <a:xfrm>
                <a:off x="8166845" y="4413707"/>
                <a:ext cx="29012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981" extrusionOk="0">
                    <a:moveTo>
                      <a:pt x="827" y="1"/>
                    </a:moveTo>
                    <a:cubicBezTo>
                      <a:pt x="727" y="101"/>
                      <a:pt x="627" y="101"/>
                      <a:pt x="502" y="327"/>
                    </a:cubicBezTo>
                    <a:cubicBezTo>
                      <a:pt x="401" y="427"/>
                      <a:pt x="301" y="628"/>
                      <a:pt x="301" y="728"/>
                    </a:cubicBezTo>
                    <a:cubicBezTo>
                      <a:pt x="201" y="953"/>
                      <a:pt x="101" y="1054"/>
                      <a:pt x="101" y="1154"/>
                    </a:cubicBezTo>
                    <a:lnTo>
                      <a:pt x="101" y="1254"/>
                    </a:lnTo>
                    <a:lnTo>
                      <a:pt x="0" y="1354"/>
                    </a:lnTo>
                    <a:cubicBezTo>
                      <a:pt x="0" y="1480"/>
                      <a:pt x="101" y="1580"/>
                      <a:pt x="101" y="1680"/>
                    </a:cubicBezTo>
                    <a:cubicBezTo>
                      <a:pt x="201" y="1780"/>
                      <a:pt x="301" y="1881"/>
                      <a:pt x="401" y="1881"/>
                    </a:cubicBezTo>
                    <a:cubicBezTo>
                      <a:pt x="502" y="1981"/>
                      <a:pt x="627" y="1981"/>
                      <a:pt x="727" y="1981"/>
                    </a:cubicBezTo>
                    <a:cubicBezTo>
                      <a:pt x="827" y="1881"/>
                      <a:pt x="928" y="1881"/>
                      <a:pt x="1028" y="1780"/>
                    </a:cubicBezTo>
                    <a:cubicBezTo>
                      <a:pt x="1028" y="1780"/>
                      <a:pt x="1028" y="1680"/>
                      <a:pt x="1128" y="1680"/>
                    </a:cubicBezTo>
                    <a:lnTo>
                      <a:pt x="1128" y="1580"/>
                    </a:lnTo>
                    <a:cubicBezTo>
                      <a:pt x="1253" y="1480"/>
                      <a:pt x="1253" y="1354"/>
                      <a:pt x="1354" y="1254"/>
                    </a:cubicBezTo>
                    <a:cubicBezTo>
                      <a:pt x="1354" y="1054"/>
                      <a:pt x="1454" y="853"/>
                      <a:pt x="1454" y="628"/>
                    </a:cubicBezTo>
                    <a:cubicBezTo>
                      <a:pt x="1554" y="527"/>
                      <a:pt x="1554" y="427"/>
                      <a:pt x="1454" y="327"/>
                    </a:cubicBezTo>
                    <a:cubicBezTo>
                      <a:pt x="1354" y="227"/>
                      <a:pt x="1354" y="101"/>
                      <a:pt x="1253" y="101"/>
                    </a:cubicBezTo>
                    <a:cubicBezTo>
                      <a:pt x="11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3" name="Google Shape;9393;p58"/>
              <p:cNvSpPr/>
              <p:nvPr/>
            </p:nvSpPr>
            <p:spPr>
              <a:xfrm>
                <a:off x="8211266" y="4450647"/>
                <a:ext cx="31345" cy="43043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307" extrusionOk="0">
                    <a:moveTo>
                      <a:pt x="852" y="1"/>
                    </a:moveTo>
                    <a:cubicBezTo>
                      <a:pt x="627" y="126"/>
                      <a:pt x="627" y="227"/>
                      <a:pt x="527" y="427"/>
                    </a:cubicBezTo>
                    <a:cubicBezTo>
                      <a:pt x="527" y="628"/>
                      <a:pt x="426" y="853"/>
                      <a:pt x="326" y="1054"/>
                    </a:cubicBezTo>
                    <a:lnTo>
                      <a:pt x="226" y="1254"/>
                    </a:lnTo>
                    <a:cubicBezTo>
                      <a:pt x="226" y="1379"/>
                      <a:pt x="126" y="1480"/>
                      <a:pt x="126" y="1580"/>
                    </a:cubicBezTo>
                    <a:cubicBezTo>
                      <a:pt x="0" y="1881"/>
                      <a:pt x="226" y="2206"/>
                      <a:pt x="426" y="2307"/>
                    </a:cubicBezTo>
                    <a:lnTo>
                      <a:pt x="852" y="2307"/>
                    </a:lnTo>
                    <a:cubicBezTo>
                      <a:pt x="953" y="2307"/>
                      <a:pt x="1053" y="2206"/>
                      <a:pt x="1153" y="2106"/>
                    </a:cubicBezTo>
                    <a:cubicBezTo>
                      <a:pt x="1153" y="1881"/>
                      <a:pt x="1253" y="1780"/>
                      <a:pt x="1379" y="1580"/>
                    </a:cubicBezTo>
                    <a:lnTo>
                      <a:pt x="1379" y="1379"/>
                    </a:lnTo>
                    <a:cubicBezTo>
                      <a:pt x="1479" y="1054"/>
                      <a:pt x="1579" y="853"/>
                      <a:pt x="1579" y="628"/>
                    </a:cubicBezTo>
                    <a:cubicBezTo>
                      <a:pt x="1680" y="427"/>
                      <a:pt x="1479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4" name="Google Shape;9394;p58"/>
              <p:cNvSpPr/>
              <p:nvPr/>
            </p:nvSpPr>
            <p:spPr>
              <a:xfrm>
                <a:off x="7944739" y="4478241"/>
                <a:ext cx="32744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182" extrusionOk="0">
                    <a:moveTo>
                      <a:pt x="1128" y="1"/>
                    </a:moveTo>
                    <a:cubicBezTo>
                      <a:pt x="928" y="101"/>
                      <a:pt x="828" y="101"/>
                      <a:pt x="828" y="301"/>
                    </a:cubicBezTo>
                    <a:cubicBezTo>
                      <a:pt x="627" y="527"/>
                      <a:pt x="502" y="727"/>
                      <a:pt x="301" y="928"/>
                    </a:cubicBezTo>
                    <a:lnTo>
                      <a:pt x="201" y="1028"/>
                    </a:lnTo>
                    <a:lnTo>
                      <a:pt x="201" y="1154"/>
                    </a:lnTo>
                    <a:cubicBezTo>
                      <a:pt x="101" y="1254"/>
                      <a:pt x="101" y="1254"/>
                      <a:pt x="101" y="1354"/>
                    </a:cubicBezTo>
                    <a:cubicBezTo>
                      <a:pt x="101" y="1354"/>
                      <a:pt x="101" y="1454"/>
                      <a:pt x="1" y="1454"/>
                    </a:cubicBezTo>
                    <a:lnTo>
                      <a:pt x="1" y="1780"/>
                    </a:lnTo>
                    <a:cubicBezTo>
                      <a:pt x="101" y="1981"/>
                      <a:pt x="201" y="2081"/>
                      <a:pt x="301" y="2081"/>
                    </a:cubicBezTo>
                    <a:cubicBezTo>
                      <a:pt x="402" y="2181"/>
                      <a:pt x="502" y="2181"/>
                      <a:pt x="727" y="2181"/>
                    </a:cubicBezTo>
                    <a:cubicBezTo>
                      <a:pt x="727" y="2181"/>
                      <a:pt x="928" y="2081"/>
                      <a:pt x="928" y="1981"/>
                    </a:cubicBezTo>
                    <a:cubicBezTo>
                      <a:pt x="1028" y="1981"/>
                      <a:pt x="1028" y="1981"/>
                      <a:pt x="1028" y="1880"/>
                    </a:cubicBezTo>
                    <a:cubicBezTo>
                      <a:pt x="1128" y="1880"/>
                      <a:pt x="1128" y="1780"/>
                      <a:pt x="1128" y="1655"/>
                    </a:cubicBezTo>
                    <a:lnTo>
                      <a:pt x="1354" y="1454"/>
                    </a:lnTo>
                    <a:cubicBezTo>
                      <a:pt x="1454" y="1254"/>
                      <a:pt x="1554" y="1028"/>
                      <a:pt x="1655" y="828"/>
                    </a:cubicBezTo>
                    <a:cubicBezTo>
                      <a:pt x="1755" y="627"/>
                      <a:pt x="1755" y="527"/>
                      <a:pt x="1755" y="402"/>
                    </a:cubicBezTo>
                    <a:cubicBezTo>
                      <a:pt x="1655" y="301"/>
                      <a:pt x="1554" y="101"/>
                      <a:pt x="1454" y="101"/>
                    </a:cubicBezTo>
                    <a:cubicBezTo>
                      <a:pt x="1354" y="1"/>
                      <a:pt x="1254" y="1"/>
                      <a:pt x="11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5" name="Google Shape;9395;p58"/>
              <p:cNvSpPr/>
              <p:nvPr/>
            </p:nvSpPr>
            <p:spPr>
              <a:xfrm>
                <a:off x="8008806" y="4462345"/>
                <a:ext cx="31345" cy="3742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006" extrusionOk="0">
                    <a:moveTo>
                      <a:pt x="1253" y="1"/>
                    </a:moveTo>
                    <a:cubicBezTo>
                      <a:pt x="1153" y="1"/>
                      <a:pt x="1053" y="1"/>
                      <a:pt x="827" y="126"/>
                    </a:cubicBezTo>
                    <a:cubicBezTo>
                      <a:pt x="727" y="226"/>
                      <a:pt x="627" y="326"/>
                      <a:pt x="526" y="326"/>
                    </a:cubicBezTo>
                    <a:cubicBezTo>
                      <a:pt x="526" y="427"/>
                      <a:pt x="426" y="527"/>
                      <a:pt x="326" y="627"/>
                    </a:cubicBezTo>
                    <a:cubicBezTo>
                      <a:pt x="201" y="853"/>
                      <a:pt x="100" y="953"/>
                      <a:pt x="100" y="1053"/>
                    </a:cubicBezTo>
                    <a:lnTo>
                      <a:pt x="100" y="1153"/>
                    </a:lnTo>
                    <a:lnTo>
                      <a:pt x="100" y="1254"/>
                    </a:lnTo>
                    <a:lnTo>
                      <a:pt x="0" y="1254"/>
                    </a:lnTo>
                    <a:lnTo>
                      <a:pt x="0" y="1479"/>
                    </a:lnTo>
                    <a:cubicBezTo>
                      <a:pt x="100" y="1479"/>
                      <a:pt x="100" y="1579"/>
                      <a:pt x="100" y="1579"/>
                    </a:cubicBezTo>
                    <a:cubicBezTo>
                      <a:pt x="100" y="1780"/>
                      <a:pt x="201" y="1880"/>
                      <a:pt x="426" y="1880"/>
                    </a:cubicBezTo>
                    <a:lnTo>
                      <a:pt x="526" y="2006"/>
                    </a:lnTo>
                    <a:cubicBezTo>
                      <a:pt x="627" y="2006"/>
                      <a:pt x="727" y="1880"/>
                      <a:pt x="827" y="1880"/>
                    </a:cubicBezTo>
                    <a:cubicBezTo>
                      <a:pt x="952" y="1780"/>
                      <a:pt x="952" y="1780"/>
                      <a:pt x="1053" y="1680"/>
                    </a:cubicBezTo>
                    <a:cubicBezTo>
                      <a:pt x="1053" y="1680"/>
                      <a:pt x="1053" y="1579"/>
                      <a:pt x="1153" y="1579"/>
                    </a:cubicBezTo>
                    <a:lnTo>
                      <a:pt x="1153" y="1479"/>
                    </a:lnTo>
                    <a:cubicBezTo>
                      <a:pt x="1187" y="1403"/>
                      <a:pt x="1221" y="1341"/>
                      <a:pt x="1251" y="1289"/>
                    </a:cubicBezTo>
                    <a:lnTo>
                      <a:pt x="1251" y="1289"/>
                    </a:lnTo>
                    <a:cubicBezTo>
                      <a:pt x="1235" y="1397"/>
                      <a:pt x="1153" y="1479"/>
                      <a:pt x="1153" y="1479"/>
                    </a:cubicBezTo>
                    <a:cubicBezTo>
                      <a:pt x="1244" y="1388"/>
                      <a:pt x="1252" y="1380"/>
                      <a:pt x="1253" y="1284"/>
                    </a:cubicBezTo>
                    <a:lnTo>
                      <a:pt x="1253" y="1284"/>
                    </a:lnTo>
                    <a:cubicBezTo>
                      <a:pt x="1252" y="1286"/>
                      <a:pt x="1252" y="1287"/>
                      <a:pt x="1251" y="1289"/>
                    </a:cubicBezTo>
                    <a:lnTo>
                      <a:pt x="1251" y="1289"/>
                    </a:lnTo>
                    <a:cubicBezTo>
                      <a:pt x="1252" y="1277"/>
                      <a:pt x="1253" y="1266"/>
                      <a:pt x="1253" y="1254"/>
                    </a:cubicBezTo>
                    <a:lnTo>
                      <a:pt x="1253" y="1254"/>
                    </a:lnTo>
                    <a:cubicBezTo>
                      <a:pt x="1253" y="1265"/>
                      <a:pt x="1253" y="1275"/>
                      <a:pt x="1253" y="1284"/>
                    </a:cubicBezTo>
                    <a:lnTo>
                      <a:pt x="1253" y="1284"/>
                    </a:lnTo>
                    <a:cubicBezTo>
                      <a:pt x="1311" y="1184"/>
                      <a:pt x="1353" y="1119"/>
                      <a:pt x="1353" y="1053"/>
                    </a:cubicBezTo>
                    <a:cubicBezTo>
                      <a:pt x="1454" y="1053"/>
                      <a:pt x="1454" y="953"/>
                      <a:pt x="1579" y="953"/>
                    </a:cubicBezTo>
                    <a:cubicBezTo>
                      <a:pt x="1579" y="853"/>
                      <a:pt x="1679" y="752"/>
                      <a:pt x="1679" y="527"/>
                    </a:cubicBezTo>
                    <a:cubicBezTo>
                      <a:pt x="1679" y="427"/>
                      <a:pt x="1679" y="326"/>
                      <a:pt x="1579" y="226"/>
                    </a:cubicBezTo>
                    <a:cubicBezTo>
                      <a:pt x="1454" y="126"/>
                      <a:pt x="1353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6" name="Google Shape;9396;p58"/>
              <p:cNvSpPr/>
              <p:nvPr/>
            </p:nvSpPr>
            <p:spPr>
              <a:xfrm>
                <a:off x="8063507" y="4477513"/>
                <a:ext cx="29012" cy="4330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321" extrusionOk="0">
                    <a:moveTo>
                      <a:pt x="1061" y="0"/>
                    </a:moveTo>
                    <a:cubicBezTo>
                      <a:pt x="881" y="0"/>
                      <a:pt x="700" y="93"/>
                      <a:pt x="627" y="240"/>
                    </a:cubicBezTo>
                    <a:cubicBezTo>
                      <a:pt x="527" y="441"/>
                      <a:pt x="401" y="666"/>
                      <a:pt x="301" y="867"/>
                    </a:cubicBezTo>
                    <a:cubicBezTo>
                      <a:pt x="201" y="967"/>
                      <a:pt x="201" y="1067"/>
                      <a:pt x="101" y="1193"/>
                    </a:cubicBezTo>
                    <a:cubicBezTo>
                      <a:pt x="101" y="1293"/>
                      <a:pt x="0" y="1393"/>
                      <a:pt x="0" y="1493"/>
                    </a:cubicBezTo>
                    <a:lnTo>
                      <a:pt x="0" y="1919"/>
                    </a:lnTo>
                    <a:cubicBezTo>
                      <a:pt x="101" y="2120"/>
                      <a:pt x="101" y="2220"/>
                      <a:pt x="301" y="2220"/>
                    </a:cubicBezTo>
                    <a:cubicBezTo>
                      <a:pt x="301" y="2320"/>
                      <a:pt x="401" y="2320"/>
                      <a:pt x="527" y="2320"/>
                    </a:cubicBezTo>
                    <a:cubicBezTo>
                      <a:pt x="627" y="2320"/>
                      <a:pt x="627" y="2220"/>
                      <a:pt x="727" y="2220"/>
                    </a:cubicBezTo>
                    <a:cubicBezTo>
                      <a:pt x="1028" y="2120"/>
                      <a:pt x="1153" y="1694"/>
                      <a:pt x="1354" y="1293"/>
                    </a:cubicBezTo>
                    <a:cubicBezTo>
                      <a:pt x="1354" y="1067"/>
                      <a:pt x="1454" y="867"/>
                      <a:pt x="1554" y="666"/>
                    </a:cubicBezTo>
                    <a:lnTo>
                      <a:pt x="1554" y="240"/>
                    </a:ln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193" y="13"/>
                      <a:pt x="1127" y="0"/>
                      <a:pt x="106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7" name="Google Shape;9397;p58"/>
              <p:cNvSpPr/>
              <p:nvPr/>
            </p:nvSpPr>
            <p:spPr>
              <a:xfrm>
                <a:off x="8135521" y="4493670"/>
                <a:ext cx="2712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056" extrusionOk="0">
                    <a:moveTo>
                      <a:pt x="1053" y="1"/>
                    </a:moveTo>
                    <a:cubicBezTo>
                      <a:pt x="827" y="1"/>
                      <a:pt x="727" y="1"/>
                      <a:pt x="627" y="101"/>
                    </a:cubicBezTo>
                    <a:cubicBezTo>
                      <a:pt x="526" y="201"/>
                      <a:pt x="426" y="327"/>
                      <a:pt x="426" y="427"/>
                    </a:cubicBezTo>
                    <a:cubicBezTo>
                      <a:pt x="426" y="527"/>
                      <a:pt x="426" y="527"/>
                      <a:pt x="301" y="627"/>
                    </a:cubicBezTo>
                    <a:cubicBezTo>
                      <a:pt x="301" y="728"/>
                      <a:pt x="301" y="828"/>
                      <a:pt x="201" y="828"/>
                    </a:cubicBezTo>
                    <a:cubicBezTo>
                      <a:pt x="201" y="953"/>
                      <a:pt x="100" y="1053"/>
                      <a:pt x="100" y="1154"/>
                    </a:cubicBezTo>
                    <a:cubicBezTo>
                      <a:pt x="100" y="1254"/>
                      <a:pt x="0" y="1354"/>
                      <a:pt x="0" y="1454"/>
                    </a:cubicBezTo>
                    <a:cubicBezTo>
                      <a:pt x="0" y="1680"/>
                      <a:pt x="100" y="1880"/>
                      <a:pt x="301" y="1981"/>
                    </a:cubicBezTo>
                    <a:cubicBezTo>
                      <a:pt x="414" y="2031"/>
                      <a:pt x="520" y="2056"/>
                      <a:pt x="624" y="2056"/>
                    </a:cubicBezTo>
                    <a:cubicBezTo>
                      <a:pt x="727" y="2056"/>
                      <a:pt x="827" y="2031"/>
                      <a:pt x="927" y="1981"/>
                    </a:cubicBezTo>
                    <a:cubicBezTo>
                      <a:pt x="1053" y="1880"/>
                      <a:pt x="1153" y="1780"/>
                      <a:pt x="1253" y="1580"/>
                    </a:cubicBezTo>
                    <a:cubicBezTo>
                      <a:pt x="1354" y="1454"/>
                      <a:pt x="1354" y="1354"/>
                      <a:pt x="1354" y="1154"/>
                    </a:cubicBezTo>
                    <a:cubicBezTo>
                      <a:pt x="1454" y="1053"/>
                      <a:pt x="1454" y="728"/>
                      <a:pt x="1454" y="527"/>
                    </a:cubicBezTo>
                    <a:cubicBezTo>
                      <a:pt x="1454" y="427"/>
                      <a:pt x="1354" y="327"/>
                      <a:pt x="1253" y="201"/>
                    </a:cubicBezTo>
                    <a:cubicBezTo>
                      <a:pt x="1253" y="101"/>
                      <a:pt x="1153" y="101"/>
                      <a:pt x="10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8" name="Google Shape;9398;p58"/>
              <p:cNvSpPr/>
              <p:nvPr/>
            </p:nvSpPr>
            <p:spPr>
              <a:xfrm>
                <a:off x="8184140" y="4516319"/>
                <a:ext cx="31345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46" extrusionOk="0">
                    <a:moveTo>
                      <a:pt x="1072" y="1"/>
                    </a:moveTo>
                    <a:cubicBezTo>
                      <a:pt x="895" y="1"/>
                      <a:pt x="701" y="94"/>
                      <a:pt x="627" y="240"/>
                    </a:cubicBezTo>
                    <a:cubicBezTo>
                      <a:pt x="527" y="466"/>
                      <a:pt x="427" y="767"/>
                      <a:pt x="201" y="992"/>
                    </a:cubicBezTo>
                    <a:cubicBezTo>
                      <a:pt x="201" y="1193"/>
                      <a:pt x="101" y="1293"/>
                      <a:pt x="1" y="1494"/>
                    </a:cubicBezTo>
                    <a:lnTo>
                      <a:pt x="1" y="1819"/>
                    </a:lnTo>
                    <a:lnTo>
                      <a:pt x="1" y="2020"/>
                    </a:lnTo>
                    <a:cubicBezTo>
                      <a:pt x="1" y="2120"/>
                      <a:pt x="101" y="2346"/>
                      <a:pt x="201" y="2446"/>
                    </a:cubicBezTo>
                    <a:cubicBezTo>
                      <a:pt x="427" y="2446"/>
                      <a:pt x="627" y="2446"/>
                      <a:pt x="727" y="2346"/>
                    </a:cubicBezTo>
                    <a:cubicBezTo>
                      <a:pt x="828" y="2245"/>
                      <a:pt x="828" y="2245"/>
                      <a:pt x="953" y="2245"/>
                    </a:cubicBezTo>
                    <a:cubicBezTo>
                      <a:pt x="1053" y="2120"/>
                      <a:pt x="1053" y="2020"/>
                      <a:pt x="1053" y="1920"/>
                    </a:cubicBezTo>
                    <a:cubicBezTo>
                      <a:pt x="1154" y="1819"/>
                      <a:pt x="1254" y="1619"/>
                      <a:pt x="1354" y="1393"/>
                    </a:cubicBezTo>
                    <a:cubicBezTo>
                      <a:pt x="1354" y="1193"/>
                      <a:pt x="1454" y="867"/>
                      <a:pt x="1580" y="666"/>
                    </a:cubicBezTo>
                    <a:cubicBezTo>
                      <a:pt x="1680" y="566"/>
                      <a:pt x="1580" y="366"/>
                      <a:pt x="1580" y="240"/>
                    </a:cubicBez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200" y="13"/>
                      <a:pt x="1137" y="1"/>
                      <a:pt x="107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9" name="Google Shape;9399;p58"/>
              <p:cNvSpPr/>
              <p:nvPr/>
            </p:nvSpPr>
            <p:spPr>
              <a:xfrm>
                <a:off x="7928844" y="4566823"/>
                <a:ext cx="29479" cy="4985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672" extrusionOk="0">
                    <a:moveTo>
                      <a:pt x="993" y="1"/>
                    </a:moveTo>
                    <a:cubicBezTo>
                      <a:pt x="843" y="1"/>
                      <a:pt x="701" y="99"/>
                      <a:pt x="627" y="265"/>
                    </a:cubicBezTo>
                    <a:cubicBezTo>
                      <a:pt x="527" y="365"/>
                      <a:pt x="527" y="365"/>
                      <a:pt x="527" y="466"/>
                    </a:cubicBezTo>
                    <a:cubicBezTo>
                      <a:pt x="426" y="566"/>
                      <a:pt x="426" y="666"/>
                      <a:pt x="326" y="792"/>
                    </a:cubicBezTo>
                    <a:cubicBezTo>
                      <a:pt x="326" y="992"/>
                      <a:pt x="226" y="1092"/>
                      <a:pt x="226" y="1193"/>
                    </a:cubicBezTo>
                    <a:cubicBezTo>
                      <a:pt x="101" y="1418"/>
                      <a:pt x="101" y="1619"/>
                      <a:pt x="0" y="1819"/>
                    </a:cubicBezTo>
                    <a:lnTo>
                      <a:pt x="0" y="2045"/>
                    </a:lnTo>
                    <a:cubicBezTo>
                      <a:pt x="0" y="2245"/>
                      <a:pt x="101" y="2345"/>
                      <a:pt x="226" y="2546"/>
                    </a:cubicBezTo>
                    <a:cubicBezTo>
                      <a:pt x="326" y="2671"/>
                      <a:pt x="527" y="2671"/>
                      <a:pt x="627" y="2671"/>
                    </a:cubicBezTo>
                    <a:cubicBezTo>
                      <a:pt x="853" y="2546"/>
                      <a:pt x="953" y="2446"/>
                      <a:pt x="1053" y="2345"/>
                    </a:cubicBezTo>
                    <a:cubicBezTo>
                      <a:pt x="1053" y="2345"/>
                      <a:pt x="1153" y="2245"/>
                      <a:pt x="1153" y="2145"/>
                    </a:cubicBezTo>
                    <a:cubicBezTo>
                      <a:pt x="1254" y="1919"/>
                      <a:pt x="1354" y="1719"/>
                      <a:pt x="1354" y="1619"/>
                    </a:cubicBezTo>
                    <a:cubicBezTo>
                      <a:pt x="1479" y="1418"/>
                      <a:pt x="1479" y="1293"/>
                      <a:pt x="1479" y="1092"/>
                    </a:cubicBezTo>
                    <a:cubicBezTo>
                      <a:pt x="1479" y="892"/>
                      <a:pt x="1579" y="666"/>
                      <a:pt x="1579" y="466"/>
                    </a:cubicBezTo>
                    <a:cubicBezTo>
                      <a:pt x="1579" y="265"/>
                      <a:pt x="1354" y="40"/>
                      <a:pt x="1153" y="40"/>
                    </a:cubicBezTo>
                    <a:cubicBezTo>
                      <a:pt x="1101" y="13"/>
                      <a:pt x="1046" y="1"/>
                      <a:pt x="99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0" name="Google Shape;9400;p58"/>
              <p:cNvSpPr/>
              <p:nvPr/>
            </p:nvSpPr>
            <p:spPr>
              <a:xfrm>
                <a:off x="8005056" y="4527905"/>
                <a:ext cx="27147" cy="3489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870" extrusionOk="0">
                    <a:moveTo>
                      <a:pt x="929" y="1"/>
                    </a:moveTo>
                    <a:cubicBezTo>
                      <a:pt x="895" y="1"/>
                      <a:pt x="861" y="12"/>
                      <a:pt x="828" y="45"/>
                    </a:cubicBezTo>
                    <a:cubicBezTo>
                      <a:pt x="627" y="45"/>
                      <a:pt x="527" y="146"/>
                      <a:pt x="527" y="246"/>
                    </a:cubicBezTo>
                    <a:cubicBezTo>
                      <a:pt x="402" y="371"/>
                      <a:pt x="301" y="472"/>
                      <a:pt x="201" y="672"/>
                    </a:cubicBezTo>
                    <a:lnTo>
                      <a:pt x="201" y="772"/>
                    </a:lnTo>
                    <a:cubicBezTo>
                      <a:pt x="101" y="772"/>
                      <a:pt x="101" y="873"/>
                      <a:pt x="101" y="998"/>
                    </a:cubicBezTo>
                    <a:cubicBezTo>
                      <a:pt x="1" y="1098"/>
                      <a:pt x="1" y="1299"/>
                      <a:pt x="1" y="1399"/>
                    </a:cubicBezTo>
                    <a:cubicBezTo>
                      <a:pt x="1" y="1499"/>
                      <a:pt x="101" y="1624"/>
                      <a:pt x="101" y="1624"/>
                    </a:cubicBezTo>
                    <a:cubicBezTo>
                      <a:pt x="201" y="1725"/>
                      <a:pt x="201" y="1725"/>
                      <a:pt x="301" y="1825"/>
                    </a:cubicBezTo>
                    <a:cubicBezTo>
                      <a:pt x="368" y="1825"/>
                      <a:pt x="446" y="1869"/>
                      <a:pt x="550" y="1869"/>
                    </a:cubicBezTo>
                    <a:cubicBezTo>
                      <a:pt x="602" y="1869"/>
                      <a:pt x="661" y="1858"/>
                      <a:pt x="727" y="1825"/>
                    </a:cubicBezTo>
                    <a:cubicBezTo>
                      <a:pt x="828" y="1825"/>
                      <a:pt x="828" y="1725"/>
                      <a:pt x="928" y="1725"/>
                    </a:cubicBezTo>
                    <a:cubicBezTo>
                      <a:pt x="1028" y="1624"/>
                      <a:pt x="1028" y="1624"/>
                      <a:pt x="1028" y="1499"/>
                    </a:cubicBezTo>
                    <a:lnTo>
                      <a:pt x="1153" y="1399"/>
                    </a:lnTo>
                    <a:cubicBezTo>
                      <a:pt x="1153" y="1299"/>
                      <a:pt x="1254" y="1198"/>
                      <a:pt x="1254" y="1098"/>
                    </a:cubicBezTo>
                    <a:cubicBezTo>
                      <a:pt x="1254" y="873"/>
                      <a:pt x="1354" y="772"/>
                      <a:pt x="1354" y="572"/>
                    </a:cubicBezTo>
                    <a:cubicBezTo>
                      <a:pt x="1454" y="472"/>
                      <a:pt x="1354" y="371"/>
                      <a:pt x="1354" y="246"/>
                    </a:cubicBezTo>
                    <a:cubicBezTo>
                      <a:pt x="1254" y="146"/>
                      <a:pt x="1254" y="45"/>
                      <a:pt x="1153" y="45"/>
                    </a:cubicBezTo>
                    <a:cubicBezTo>
                      <a:pt x="1070" y="45"/>
                      <a:pt x="998" y="1"/>
                      <a:pt x="92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1" name="Google Shape;9401;p58"/>
              <p:cNvSpPr/>
              <p:nvPr/>
            </p:nvSpPr>
            <p:spPr>
              <a:xfrm>
                <a:off x="8051809" y="4557532"/>
                <a:ext cx="27147" cy="40897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92" extrusionOk="0">
                    <a:moveTo>
                      <a:pt x="796" y="0"/>
                    </a:moveTo>
                    <a:cubicBezTo>
                      <a:pt x="610" y="0"/>
                      <a:pt x="402" y="177"/>
                      <a:pt x="402" y="337"/>
                    </a:cubicBezTo>
                    <a:cubicBezTo>
                      <a:pt x="302" y="538"/>
                      <a:pt x="302" y="763"/>
                      <a:pt x="201" y="964"/>
                    </a:cubicBezTo>
                    <a:cubicBezTo>
                      <a:pt x="201" y="1064"/>
                      <a:pt x="101" y="1064"/>
                      <a:pt x="101" y="1164"/>
                    </a:cubicBezTo>
                    <a:cubicBezTo>
                      <a:pt x="101" y="1290"/>
                      <a:pt x="1" y="1290"/>
                      <a:pt x="1" y="1390"/>
                    </a:cubicBezTo>
                    <a:lnTo>
                      <a:pt x="1" y="1490"/>
                    </a:lnTo>
                    <a:lnTo>
                      <a:pt x="1" y="1791"/>
                    </a:lnTo>
                    <a:cubicBezTo>
                      <a:pt x="1" y="1916"/>
                      <a:pt x="201" y="2117"/>
                      <a:pt x="302" y="2117"/>
                    </a:cubicBezTo>
                    <a:cubicBezTo>
                      <a:pt x="414" y="2167"/>
                      <a:pt x="496" y="2192"/>
                      <a:pt x="574" y="2192"/>
                    </a:cubicBezTo>
                    <a:cubicBezTo>
                      <a:pt x="653" y="2192"/>
                      <a:pt x="728" y="2167"/>
                      <a:pt x="828" y="2117"/>
                    </a:cubicBezTo>
                    <a:cubicBezTo>
                      <a:pt x="1028" y="2016"/>
                      <a:pt x="1154" y="1791"/>
                      <a:pt x="1254" y="1590"/>
                    </a:cubicBezTo>
                    <a:lnTo>
                      <a:pt x="1254" y="1290"/>
                    </a:lnTo>
                    <a:cubicBezTo>
                      <a:pt x="1354" y="964"/>
                      <a:pt x="1354" y="763"/>
                      <a:pt x="1455" y="538"/>
                    </a:cubicBezTo>
                    <a:cubicBezTo>
                      <a:pt x="1455" y="337"/>
                      <a:pt x="1354" y="237"/>
                      <a:pt x="1254" y="137"/>
                    </a:cubicBezTo>
                    <a:cubicBezTo>
                      <a:pt x="1154" y="36"/>
                      <a:pt x="1028" y="36"/>
                      <a:pt x="928" y="36"/>
                    </a:cubicBezTo>
                    <a:cubicBezTo>
                      <a:pt x="888" y="11"/>
                      <a:pt x="843" y="0"/>
                      <a:pt x="79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2" name="Google Shape;9402;p58"/>
              <p:cNvSpPr/>
              <p:nvPr/>
            </p:nvSpPr>
            <p:spPr>
              <a:xfrm>
                <a:off x="8129439" y="4563035"/>
                <a:ext cx="27594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48" extrusionOk="0">
                    <a:moveTo>
                      <a:pt x="1479" y="669"/>
                    </a:moveTo>
                    <a:lnTo>
                      <a:pt x="1479" y="669"/>
                    </a:lnTo>
                    <a:cubicBezTo>
                      <a:pt x="1479" y="698"/>
                      <a:pt x="1477" y="725"/>
                      <a:pt x="1473" y="751"/>
                    </a:cubicBezTo>
                    <a:lnTo>
                      <a:pt x="1473" y="751"/>
                    </a:lnTo>
                    <a:cubicBezTo>
                      <a:pt x="1479" y="731"/>
                      <a:pt x="1479" y="707"/>
                      <a:pt x="1479" y="669"/>
                    </a:cubicBezTo>
                    <a:close/>
                    <a:moveTo>
                      <a:pt x="954" y="1"/>
                    </a:moveTo>
                    <a:cubicBezTo>
                      <a:pt x="781" y="1"/>
                      <a:pt x="598" y="72"/>
                      <a:pt x="527" y="142"/>
                    </a:cubicBezTo>
                    <a:cubicBezTo>
                      <a:pt x="326" y="368"/>
                      <a:pt x="326" y="568"/>
                      <a:pt x="226" y="769"/>
                    </a:cubicBezTo>
                    <a:cubicBezTo>
                      <a:pt x="126" y="995"/>
                      <a:pt x="126" y="1195"/>
                      <a:pt x="0" y="1295"/>
                    </a:cubicBezTo>
                    <a:lnTo>
                      <a:pt x="0" y="1621"/>
                    </a:lnTo>
                    <a:lnTo>
                      <a:pt x="0" y="1822"/>
                    </a:lnTo>
                    <a:cubicBezTo>
                      <a:pt x="126" y="2022"/>
                      <a:pt x="226" y="2248"/>
                      <a:pt x="426" y="2348"/>
                    </a:cubicBezTo>
                    <a:cubicBezTo>
                      <a:pt x="627" y="2348"/>
                      <a:pt x="852" y="2348"/>
                      <a:pt x="953" y="2122"/>
                    </a:cubicBezTo>
                    <a:cubicBezTo>
                      <a:pt x="1153" y="2122"/>
                      <a:pt x="1153" y="1922"/>
                      <a:pt x="1253" y="1822"/>
                    </a:cubicBezTo>
                    <a:lnTo>
                      <a:pt x="1253" y="1621"/>
                    </a:lnTo>
                    <a:cubicBezTo>
                      <a:pt x="1253" y="1496"/>
                      <a:pt x="1253" y="1396"/>
                      <a:pt x="1379" y="1295"/>
                    </a:cubicBezTo>
                    <a:lnTo>
                      <a:pt x="1379" y="1095"/>
                    </a:lnTo>
                    <a:cubicBezTo>
                      <a:pt x="1379" y="1009"/>
                      <a:pt x="1452" y="905"/>
                      <a:pt x="1473" y="751"/>
                    </a:cubicBezTo>
                    <a:lnTo>
                      <a:pt x="1473" y="751"/>
                    </a:lnTo>
                    <a:cubicBezTo>
                      <a:pt x="1464" y="784"/>
                      <a:pt x="1440" y="808"/>
                      <a:pt x="1379" y="869"/>
                    </a:cubicBezTo>
                    <a:cubicBezTo>
                      <a:pt x="1479" y="769"/>
                      <a:pt x="1479" y="669"/>
                      <a:pt x="1479" y="568"/>
                    </a:cubicBezTo>
                    <a:cubicBezTo>
                      <a:pt x="1479" y="368"/>
                      <a:pt x="1379" y="142"/>
                      <a:pt x="1153" y="42"/>
                    </a:cubicBezTo>
                    <a:cubicBezTo>
                      <a:pt x="1094" y="13"/>
                      <a:pt x="1025" y="1"/>
                      <a:pt x="9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3" name="Google Shape;9403;p58"/>
              <p:cNvSpPr/>
              <p:nvPr/>
            </p:nvSpPr>
            <p:spPr>
              <a:xfrm>
                <a:off x="7839535" y="3677270"/>
                <a:ext cx="17314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680" extrusionOk="0">
                    <a:moveTo>
                      <a:pt x="401" y="0"/>
                    </a:moveTo>
                    <a:cubicBezTo>
                      <a:pt x="301" y="0"/>
                      <a:pt x="201" y="0"/>
                      <a:pt x="101" y="100"/>
                    </a:cubicBezTo>
                    <a:cubicBezTo>
                      <a:pt x="101" y="226"/>
                      <a:pt x="0" y="326"/>
                      <a:pt x="0" y="426"/>
                    </a:cubicBezTo>
                    <a:cubicBezTo>
                      <a:pt x="0" y="526"/>
                      <a:pt x="101" y="727"/>
                      <a:pt x="101" y="852"/>
                    </a:cubicBezTo>
                    <a:lnTo>
                      <a:pt x="101" y="1153"/>
                    </a:lnTo>
                    <a:cubicBezTo>
                      <a:pt x="101" y="1153"/>
                      <a:pt x="101" y="1253"/>
                      <a:pt x="201" y="1353"/>
                    </a:cubicBezTo>
                    <a:cubicBezTo>
                      <a:pt x="201" y="1579"/>
                      <a:pt x="401" y="1679"/>
                      <a:pt x="502" y="1679"/>
                    </a:cubicBezTo>
                    <a:cubicBezTo>
                      <a:pt x="727" y="1679"/>
                      <a:pt x="827" y="1479"/>
                      <a:pt x="928" y="1353"/>
                    </a:cubicBezTo>
                    <a:lnTo>
                      <a:pt x="928" y="1153"/>
                    </a:lnTo>
                    <a:lnTo>
                      <a:pt x="928" y="852"/>
                    </a:lnTo>
                    <a:cubicBezTo>
                      <a:pt x="827" y="727"/>
                      <a:pt x="827" y="526"/>
                      <a:pt x="827" y="426"/>
                    </a:cubicBezTo>
                    <a:lnTo>
                      <a:pt x="827" y="226"/>
                    </a:lnTo>
                    <a:lnTo>
                      <a:pt x="727" y="100"/>
                    </a:lnTo>
                    <a:cubicBezTo>
                      <a:pt x="627" y="0"/>
                      <a:pt x="502" y="0"/>
                      <a:pt x="40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4" name="Google Shape;9404;p58"/>
              <p:cNvSpPr/>
              <p:nvPr/>
            </p:nvSpPr>
            <p:spPr>
              <a:xfrm>
                <a:off x="7864777" y="3722158"/>
                <a:ext cx="21531" cy="3507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880" extrusionOk="0">
                    <a:moveTo>
                      <a:pt x="527" y="0"/>
                    </a:moveTo>
                    <a:cubicBezTo>
                      <a:pt x="402" y="0"/>
                      <a:pt x="302" y="0"/>
                      <a:pt x="302" y="100"/>
                    </a:cubicBezTo>
                    <a:cubicBezTo>
                      <a:pt x="201" y="100"/>
                      <a:pt x="101" y="201"/>
                      <a:pt x="101" y="326"/>
                    </a:cubicBezTo>
                    <a:cubicBezTo>
                      <a:pt x="1" y="526"/>
                      <a:pt x="1" y="727"/>
                      <a:pt x="1" y="953"/>
                    </a:cubicBezTo>
                    <a:lnTo>
                      <a:pt x="1" y="1253"/>
                    </a:lnTo>
                    <a:lnTo>
                      <a:pt x="1" y="1454"/>
                    </a:lnTo>
                    <a:cubicBezTo>
                      <a:pt x="101" y="1579"/>
                      <a:pt x="101" y="1579"/>
                      <a:pt x="101" y="1679"/>
                    </a:cubicBezTo>
                    <a:cubicBezTo>
                      <a:pt x="101" y="1679"/>
                      <a:pt x="201" y="1780"/>
                      <a:pt x="302" y="1780"/>
                    </a:cubicBezTo>
                    <a:cubicBezTo>
                      <a:pt x="302" y="1880"/>
                      <a:pt x="402" y="1880"/>
                      <a:pt x="402" y="1880"/>
                    </a:cubicBezTo>
                    <a:lnTo>
                      <a:pt x="728" y="1880"/>
                    </a:lnTo>
                    <a:cubicBezTo>
                      <a:pt x="828" y="1880"/>
                      <a:pt x="828" y="1780"/>
                      <a:pt x="928" y="1780"/>
                    </a:cubicBezTo>
                    <a:cubicBezTo>
                      <a:pt x="1154" y="1579"/>
                      <a:pt x="1154" y="1253"/>
                      <a:pt x="1028" y="1053"/>
                    </a:cubicBezTo>
                    <a:cubicBezTo>
                      <a:pt x="1028" y="1053"/>
                      <a:pt x="1028" y="953"/>
                      <a:pt x="928" y="827"/>
                    </a:cubicBezTo>
                    <a:lnTo>
                      <a:pt x="928" y="426"/>
                    </a:lnTo>
                    <a:cubicBezTo>
                      <a:pt x="928" y="426"/>
                      <a:pt x="928" y="326"/>
                      <a:pt x="828" y="326"/>
                    </a:cubicBezTo>
                    <a:cubicBezTo>
                      <a:pt x="828" y="201"/>
                      <a:pt x="828" y="201"/>
                      <a:pt x="728" y="201"/>
                    </a:cubicBezTo>
                    <a:cubicBezTo>
                      <a:pt x="728" y="100"/>
                      <a:pt x="627" y="10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5" name="Google Shape;9405;p58"/>
              <p:cNvSpPr/>
              <p:nvPr/>
            </p:nvSpPr>
            <p:spPr>
              <a:xfrm>
                <a:off x="7888154" y="3681467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1"/>
                    </a:moveTo>
                    <a:cubicBezTo>
                      <a:pt x="302" y="1"/>
                      <a:pt x="302" y="101"/>
                      <a:pt x="201" y="101"/>
                    </a:cubicBezTo>
                    <a:lnTo>
                      <a:pt x="201" y="201"/>
                    </a:lnTo>
                    <a:cubicBezTo>
                      <a:pt x="101" y="201"/>
                      <a:pt x="101" y="301"/>
                      <a:pt x="101" y="301"/>
                    </a:cubicBezTo>
                    <a:cubicBezTo>
                      <a:pt x="101" y="402"/>
                      <a:pt x="101" y="402"/>
                      <a:pt x="1" y="502"/>
                    </a:cubicBezTo>
                    <a:lnTo>
                      <a:pt x="1" y="727"/>
                    </a:lnTo>
                    <a:lnTo>
                      <a:pt x="1" y="928"/>
                    </a:lnTo>
                    <a:cubicBezTo>
                      <a:pt x="1" y="1028"/>
                      <a:pt x="1" y="1254"/>
                      <a:pt x="101" y="1354"/>
                    </a:cubicBezTo>
                    <a:lnTo>
                      <a:pt x="201" y="1454"/>
                    </a:lnTo>
                    <a:lnTo>
                      <a:pt x="302" y="1555"/>
                    </a:lnTo>
                    <a:cubicBezTo>
                      <a:pt x="402" y="1555"/>
                      <a:pt x="402" y="1555"/>
                      <a:pt x="527" y="1655"/>
                    </a:cubicBezTo>
                    <a:lnTo>
                      <a:pt x="728" y="1655"/>
                    </a:lnTo>
                    <a:cubicBezTo>
                      <a:pt x="728" y="1655"/>
                      <a:pt x="828" y="1655"/>
                      <a:pt x="828" y="1555"/>
                    </a:cubicBezTo>
                    <a:lnTo>
                      <a:pt x="928" y="1555"/>
                    </a:lnTo>
                    <a:lnTo>
                      <a:pt x="1028" y="1454"/>
                    </a:lnTo>
                    <a:cubicBezTo>
                      <a:pt x="1154" y="1354"/>
                      <a:pt x="1154" y="1254"/>
                      <a:pt x="1154" y="1254"/>
                    </a:cubicBezTo>
                    <a:cubicBezTo>
                      <a:pt x="1254" y="1028"/>
                      <a:pt x="1254" y="928"/>
                      <a:pt x="1154" y="727"/>
                    </a:cubicBezTo>
                    <a:lnTo>
                      <a:pt x="1154" y="627"/>
                    </a:lnTo>
                    <a:cubicBezTo>
                      <a:pt x="1028" y="502"/>
                      <a:pt x="1028" y="301"/>
                      <a:pt x="928" y="201"/>
                    </a:cubicBezTo>
                    <a:lnTo>
                      <a:pt x="828" y="101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6" name="Google Shape;9406;p58"/>
              <p:cNvSpPr/>
              <p:nvPr/>
            </p:nvSpPr>
            <p:spPr>
              <a:xfrm>
                <a:off x="7940523" y="3663706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427" y="0"/>
                    </a:moveTo>
                    <a:cubicBezTo>
                      <a:pt x="427" y="0"/>
                      <a:pt x="327" y="0"/>
                      <a:pt x="327" y="101"/>
                    </a:cubicBezTo>
                    <a:cubicBezTo>
                      <a:pt x="227" y="101"/>
                      <a:pt x="227" y="101"/>
                      <a:pt x="101" y="201"/>
                    </a:cubicBezTo>
                    <a:cubicBezTo>
                      <a:pt x="1" y="326"/>
                      <a:pt x="1" y="426"/>
                      <a:pt x="1" y="527"/>
                    </a:cubicBezTo>
                    <a:lnTo>
                      <a:pt x="1" y="827"/>
                    </a:lnTo>
                    <a:lnTo>
                      <a:pt x="1" y="1053"/>
                    </a:lnTo>
                    <a:lnTo>
                      <a:pt x="1" y="1253"/>
                    </a:lnTo>
                    <a:cubicBezTo>
                      <a:pt x="1" y="1354"/>
                      <a:pt x="101" y="1454"/>
                      <a:pt x="227" y="1579"/>
                    </a:cubicBezTo>
                    <a:cubicBezTo>
                      <a:pt x="227" y="1579"/>
                      <a:pt x="327" y="1679"/>
                      <a:pt x="427" y="1679"/>
                    </a:cubicBezTo>
                    <a:lnTo>
                      <a:pt x="628" y="1679"/>
                    </a:lnTo>
                    <a:cubicBezTo>
                      <a:pt x="728" y="1679"/>
                      <a:pt x="728" y="1679"/>
                      <a:pt x="853" y="1579"/>
                    </a:cubicBezTo>
                    <a:cubicBezTo>
                      <a:pt x="953" y="1579"/>
                      <a:pt x="953" y="1454"/>
                      <a:pt x="1054" y="1454"/>
                    </a:cubicBezTo>
                    <a:lnTo>
                      <a:pt x="1054" y="1354"/>
                    </a:lnTo>
                    <a:lnTo>
                      <a:pt x="1054" y="1153"/>
                    </a:lnTo>
                    <a:lnTo>
                      <a:pt x="1154" y="1053"/>
                    </a:lnTo>
                    <a:cubicBezTo>
                      <a:pt x="1154" y="1053"/>
                      <a:pt x="1054" y="953"/>
                      <a:pt x="1054" y="827"/>
                    </a:cubicBezTo>
                    <a:lnTo>
                      <a:pt x="1054" y="727"/>
                    </a:lnTo>
                    <a:cubicBezTo>
                      <a:pt x="1054" y="627"/>
                      <a:pt x="953" y="527"/>
                      <a:pt x="953" y="426"/>
                    </a:cubicBezTo>
                    <a:cubicBezTo>
                      <a:pt x="953" y="326"/>
                      <a:pt x="953" y="326"/>
                      <a:pt x="853" y="201"/>
                    </a:cubicBezTo>
                    <a:cubicBezTo>
                      <a:pt x="853" y="201"/>
                      <a:pt x="853" y="101"/>
                      <a:pt x="728" y="101"/>
                    </a:cubicBezTo>
                    <a:cubicBezTo>
                      <a:pt x="728" y="101"/>
                      <a:pt x="628" y="101"/>
                      <a:pt x="628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7" name="Google Shape;9407;p58"/>
              <p:cNvSpPr/>
              <p:nvPr/>
            </p:nvSpPr>
            <p:spPr>
              <a:xfrm>
                <a:off x="7921362" y="3729266"/>
                <a:ext cx="21064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00" extrusionOk="0">
                    <a:moveTo>
                      <a:pt x="620" y="1"/>
                    </a:moveTo>
                    <a:cubicBezTo>
                      <a:pt x="546" y="1"/>
                      <a:pt x="468" y="45"/>
                      <a:pt x="401" y="45"/>
                    </a:cubicBezTo>
                    <a:cubicBezTo>
                      <a:pt x="301" y="145"/>
                      <a:pt x="301" y="246"/>
                      <a:pt x="201" y="346"/>
                    </a:cubicBezTo>
                    <a:cubicBezTo>
                      <a:pt x="201" y="446"/>
                      <a:pt x="101" y="572"/>
                      <a:pt x="101" y="672"/>
                    </a:cubicBezTo>
                    <a:lnTo>
                      <a:pt x="101" y="872"/>
                    </a:lnTo>
                    <a:cubicBezTo>
                      <a:pt x="0" y="973"/>
                      <a:pt x="0" y="1198"/>
                      <a:pt x="101" y="1298"/>
                    </a:cubicBezTo>
                    <a:lnTo>
                      <a:pt x="101" y="1499"/>
                    </a:lnTo>
                    <a:lnTo>
                      <a:pt x="201" y="1599"/>
                    </a:lnTo>
                    <a:lnTo>
                      <a:pt x="301" y="1599"/>
                    </a:lnTo>
                    <a:cubicBezTo>
                      <a:pt x="301" y="1699"/>
                      <a:pt x="401" y="1699"/>
                      <a:pt x="502" y="1699"/>
                    </a:cubicBezTo>
                    <a:lnTo>
                      <a:pt x="727" y="1699"/>
                    </a:lnTo>
                    <a:lnTo>
                      <a:pt x="827" y="1599"/>
                    </a:lnTo>
                    <a:cubicBezTo>
                      <a:pt x="928" y="1599"/>
                      <a:pt x="928" y="1499"/>
                      <a:pt x="928" y="1499"/>
                    </a:cubicBezTo>
                    <a:cubicBezTo>
                      <a:pt x="1028" y="1298"/>
                      <a:pt x="1128" y="1198"/>
                      <a:pt x="1128" y="1073"/>
                    </a:cubicBezTo>
                    <a:lnTo>
                      <a:pt x="1128" y="872"/>
                    </a:lnTo>
                    <a:lnTo>
                      <a:pt x="1128" y="446"/>
                    </a:lnTo>
                    <a:cubicBezTo>
                      <a:pt x="1128" y="346"/>
                      <a:pt x="1028" y="145"/>
                      <a:pt x="1028" y="145"/>
                    </a:cubicBezTo>
                    <a:lnTo>
                      <a:pt x="928" y="45"/>
                    </a:lnTo>
                    <a:lnTo>
                      <a:pt x="727" y="45"/>
                    </a:lnTo>
                    <a:cubicBezTo>
                      <a:pt x="694" y="12"/>
                      <a:pt x="658" y="1"/>
                      <a:pt x="620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8" name="Google Shape;9408;p58"/>
              <p:cNvSpPr/>
              <p:nvPr/>
            </p:nvSpPr>
            <p:spPr>
              <a:xfrm>
                <a:off x="7971866" y="3702512"/>
                <a:ext cx="21531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55" extrusionOk="0">
                    <a:moveTo>
                      <a:pt x="426" y="0"/>
                    </a:moveTo>
                    <a:cubicBezTo>
                      <a:pt x="301" y="0"/>
                      <a:pt x="301" y="0"/>
                      <a:pt x="201" y="126"/>
                    </a:cubicBezTo>
                    <a:cubicBezTo>
                      <a:pt x="201" y="226"/>
                      <a:pt x="100" y="326"/>
                      <a:pt x="100" y="427"/>
                    </a:cubicBezTo>
                    <a:lnTo>
                      <a:pt x="100" y="627"/>
                    </a:lnTo>
                    <a:lnTo>
                      <a:pt x="100" y="752"/>
                    </a:lnTo>
                    <a:cubicBezTo>
                      <a:pt x="100" y="853"/>
                      <a:pt x="0" y="853"/>
                      <a:pt x="0" y="853"/>
                    </a:cubicBezTo>
                    <a:lnTo>
                      <a:pt x="0" y="1254"/>
                    </a:lnTo>
                    <a:lnTo>
                      <a:pt x="201" y="1479"/>
                    </a:lnTo>
                    <a:cubicBezTo>
                      <a:pt x="201" y="1579"/>
                      <a:pt x="301" y="1579"/>
                      <a:pt x="426" y="1579"/>
                    </a:cubicBezTo>
                    <a:cubicBezTo>
                      <a:pt x="476" y="1630"/>
                      <a:pt x="526" y="1655"/>
                      <a:pt x="564" y="1655"/>
                    </a:cubicBezTo>
                    <a:cubicBezTo>
                      <a:pt x="602" y="1655"/>
                      <a:pt x="627" y="1630"/>
                      <a:pt x="627" y="1579"/>
                    </a:cubicBezTo>
                    <a:cubicBezTo>
                      <a:pt x="727" y="1579"/>
                      <a:pt x="827" y="1579"/>
                      <a:pt x="927" y="1479"/>
                    </a:cubicBezTo>
                    <a:cubicBezTo>
                      <a:pt x="1053" y="1379"/>
                      <a:pt x="1053" y="1254"/>
                      <a:pt x="1053" y="1153"/>
                    </a:cubicBezTo>
                    <a:cubicBezTo>
                      <a:pt x="1153" y="1053"/>
                      <a:pt x="1153" y="1053"/>
                      <a:pt x="1053" y="953"/>
                    </a:cubicBezTo>
                    <a:lnTo>
                      <a:pt x="1053" y="853"/>
                    </a:lnTo>
                    <a:lnTo>
                      <a:pt x="1053" y="527"/>
                    </a:lnTo>
                    <a:lnTo>
                      <a:pt x="1053" y="326"/>
                    </a:lnTo>
                    <a:cubicBezTo>
                      <a:pt x="927" y="226"/>
                      <a:pt x="927" y="126"/>
                      <a:pt x="8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9" name="Google Shape;9409;p58"/>
              <p:cNvSpPr/>
              <p:nvPr/>
            </p:nvSpPr>
            <p:spPr>
              <a:xfrm>
                <a:off x="8024235" y="3687083"/>
                <a:ext cx="21531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455" extrusionOk="0">
                    <a:moveTo>
                      <a:pt x="526" y="0"/>
                    </a:moveTo>
                    <a:cubicBezTo>
                      <a:pt x="426" y="0"/>
                      <a:pt x="426" y="101"/>
                      <a:pt x="326" y="101"/>
                    </a:cubicBezTo>
                    <a:lnTo>
                      <a:pt x="326" y="201"/>
                    </a:lnTo>
                    <a:cubicBezTo>
                      <a:pt x="226" y="201"/>
                      <a:pt x="226" y="326"/>
                      <a:pt x="226" y="426"/>
                    </a:cubicBezTo>
                    <a:lnTo>
                      <a:pt x="226" y="527"/>
                    </a:lnTo>
                    <a:cubicBezTo>
                      <a:pt x="226" y="527"/>
                      <a:pt x="125" y="627"/>
                      <a:pt x="125" y="727"/>
                    </a:cubicBezTo>
                    <a:lnTo>
                      <a:pt x="125" y="827"/>
                    </a:lnTo>
                    <a:cubicBezTo>
                      <a:pt x="125" y="827"/>
                      <a:pt x="125" y="953"/>
                      <a:pt x="0" y="953"/>
                    </a:cubicBezTo>
                    <a:lnTo>
                      <a:pt x="125" y="1053"/>
                    </a:lnTo>
                    <a:lnTo>
                      <a:pt x="125" y="1254"/>
                    </a:lnTo>
                    <a:cubicBezTo>
                      <a:pt x="125" y="1254"/>
                      <a:pt x="226" y="1254"/>
                      <a:pt x="226" y="1354"/>
                    </a:cubicBezTo>
                    <a:lnTo>
                      <a:pt x="326" y="1354"/>
                    </a:lnTo>
                    <a:lnTo>
                      <a:pt x="426" y="1454"/>
                    </a:lnTo>
                    <a:lnTo>
                      <a:pt x="627" y="1454"/>
                    </a:lnTo>
                    <a:lnTo>
                      <a:pt x="752" y="1354"/>
                    </a:lnTo>
                    <a:lnTo>
                      <a:pt x="852" y="1354"/>
                    </a:lnTo>
                    <a:cubicBezTo>
                      <a:pt x="852" y="1254"/>
                      <a:pt x="953" y="1254"/>
                      <a:pt x="953" y="1254"/>
                    </a:cubicBezTo>
                    <a:cubicBezTo>
                      <a:pt x="953" y="1153"/>
                      <a:pt x="1053" y="1153"/>
                      <a:pt x="1053" y="1053"/>
                    </a:cubicBezTo>
                    <a:cubicBezTo>
                      <a:pt x="1053" y="1053"/>
                      <a:pt x="1053" y="953"/>
                      <a:pt x="1153" y="953"/>
                    </a:cubicBezTo>
                    <a:lnTo>
                      <a:pt x="1153" y="827"/>
                    </a:lnTo>
                    <a:lnTo>
                      <a:pt x="1153" y="627"/>
                    </a:lnTo>
                    <a:lnTo>
                      <a:pt x="1153" y="426"/>
                    </a:lnTo>
                    <a:lnTo>
                      <a:pt x="1153" y="326"/>
                    </a:lnTo>
                    <a:cubicBezTo>
                      <a:pt x="1153" y="201"/>
                      <a:pt x="1053" y="201"/>
                      <a:pt x="1053" y="201"/>
                    </a:cubicBezTo>
                    <a:cubicBezTo>
                      <a:pt x="1053" y="101"/>
                      <a:pt x="953" y="101"/>
                      <a:pt x="953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0" name="Google Shape;9410;p58"/>
              <p:cNvSpPr/>
              <p:nvPr/>
            </p:nvSpPr>
            <p:spPr>
              <a:xfrm>
                <a:off x="7882090" y="3777326"/>
                <a:ext cx="21512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56" extrusionOk="0">
                    <a:moveTo>
                      <a:pt x="476" y="1"/>
                    </a:moveTo>
                    <a:cubicBezTo>
                      <a:pt x="426" y="1"/>
                      <a:pt x="376" y="26"/>
                      <a:pt x="326" y="76"/>
                    </a:cubicBezTo>
                    <a:cubicBezTo>
                      <a:pt x="326" y="76"/>
                      <a:pt x="226" y="76"/>
                      <a:pt x="100" y="176"/>
                    </a:cubicBezTo>
                    <a:cubicBezTo>
                      <a:pt x="100" y="176"/>
                      <a:pt x="0" y="276"/>
                      <a:pt x="0" y="376"/>
                    </a:cubicBezTo>
                    <a:cubicBezTo>
                      <a:pt x="100" y="602"/>
                      <a:pt x="100" y="803"/>
                      <a:pt x="100" y="903"/>
                    </a:cubicBezTo>
                    <a:lnTo>
                      <a:pt x="100" y="1229"/>
                    </a:lnTo>
                    <a:cubicBezTo>
                      <a:pt x="100" y="1429"/>
                      <a:pt x="100" y="1630"/>
                      <a:pt x="326" y="1755"/>
                    </a:cubicBezTo>
                    <a:cubicBezTo>
                      <a:pt x="426" y="1855"/>
                      <a:pt x="526" y="1855"/>
                      <a:pt x="727" y="1855"/>
                    </a:cubicBezTo>
                    <a:lnTo>
                      <a:pt x="852" y="1855"/>
                    </a:lnTo>
                    <a:cubicBezTo>
                      <a:pt x="952" y="1755"/>
                      <a:pt x="1053" y="1755"/>
                      <a:pt x="1053" y="1630"/>
                    </a:cubicBezTo>
                    <a:cubicBezTo>
                      <a:pt x="1153" y="1529"/>
                      <a:pt x="1153" y="1429"/>
                      <a:pt x="1153" y="1329"/>
                    </a:cubicBezTo>
                    <a:cubicBezTo>
                      <a:pt x="1153" y="1229"/>
                      <a:pt x="1153" y="1128"/>
                      <a:pt x="1053" y="1003"/>
                    </a:cubicBezTo>
                    <a:lnTo>
                      <a:pt x="1053" y="803"/>
                    </a:lnTo>
                    <a:cubicBezTo>
                      <a:pt x="952" y="602"/>
                      <a:pt x="852" y="376"/>
                      <a:pt x="852" y="176"/>
                    </a:cubicBezTo>
                    <a:lnTo>
                      <a:pt x="727" y="176"/>
                    </a:lnTo>
                    <a:cubicBezTo>
                      <a:pt x="727" y="76"/>
                      <a:pt x="627" y="76"/>
                      <a:pt x="627" y="76"/>
                    </a:cubicBezTo>
                    <a:cubicBezTo>
                      <a:pt x="577" y="26"/>
                      <a:pt x="526" y="1"/>
                      <a:pt x="47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1" name="Google Shape;9411;p58"/>
              <p:cNvSpPr/>
              <p:nvPr/>
            </p:nvSpPr>
            <p:spPr>
              <a:xfrm>
                <a:off x="7897986" y="3823613"/>
                <a:ext cx="23397" cy="3322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1" extrusionOk="0">
                    <a:moveTo>
                      <a:pt x="627" y="1"/>
                    </a:moveTo>
                    <a:lnTo>
                      <a:pt x="501" y="101"/>
                    </a:lnTo>
                    <a:cubicBezTo>
                      <a:pt x="401" y="201"/>
                      <a:pt x="401" y="201"/>
                      <a:pt x="401" y="302"/>
                    </a:cubicBezTo>
                    <a:cubicBezTo>
                      <a:pt x="301" y="402"/>
                      <a:pt x="201" y="627"/>
                      <a:pt x="201" y="728"/>
                    </a:cubicBezTo>
                    <a:cubicBezTo>
                      <a:pt x="201" y="828"/>
                      <a:pt x="100" y="928"/>
                      <a:pt x="100" y="928"/>
                    </a:cubicBezTo>
                    <a:cubicBezTo>
                      <a:pt x="100" y="1028"/>
                      <a:pt x="0" y="1154"/>
                      <a:pt x="0" y="1254"/>
                    </a:cubicBezTo>
                    <a:cubicBezTo>
                      <a:pt x="100" y="1354"/>
                      <a:pt x="100" y="1454"/>
                      <a:pt x="201" y="1555"/>
                    </a:cubicBezTo>
                    <a:cubicBezTo>
                      <a:pt x="201" y="1655"/>
                      <a:pt x="301" y="1655"/>
                      <a:pt x="301" y="1655"/>
                    </a:cubicBezTo>
                    <a:cubicBezTo>
                      <a:pt x="401" y="1780"/>
                      <a:pt x="401" y="1780"/>
                      <a:pt x="501" y="1780"/>
                    </a:cubicBezTo>
                    <a:cubicBezTo>
                      <a:pt x="627" y="1780"/>
                      <a:pt x="727" y="1780"/>
                      <a:pt x="827" y="1655"/>
                    </a:cubicBezTo>
                    <a:cubicBezTo>
                      <a:pt x="928" y="1655"/>
                      <a:pt x="1028" y="1555"/>
                      <a:pt x="1028" y="1454"/>
                    </a:cubicBezTo>
                    <a:cubicBezTo>
                      <a:pt x="1128" y="1354"/>
                      <a:pt x="1128" y="1254"/>
                      <a:pt x="1128" y="1154"/>
                    </a:cubicBezTo>
                    <a:cubicBezTo>
                      <a:pt x="1128" y="1028"/>
                      <a:pt x="1128" y="928"/>
                      <a:pt x="1253" y="928"/>
                    </a:cubicBezTo>
                    <a:lnTo>
                      <a:pt x="1253" y="402"/>
                    </a:lnTo>
                    <a:cubicBezTo>
                      <a:pt x="1253" y="302"/>
                      <a:pt x="1253" y="201"/>
                      <a:pt x="1128" y="101"/>
                    </a:cubicBezTo>
                    <a:cubicBezTo>
                      <a:pt x="10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2" name="Google Shape;9412;p58"/>
              <p:cNvSpPr/>
              <p:nvPr/>
            </p:nvSpPr>
            <p:spPr>
              <a:xfrm>
                <a:off x="7938657" y="3784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3" name="Google Shape;9413;p58"/>
              <p:cNvSpPr/>
              <p:nvPr/>
            </p:nvSpPr>
            <p:spPr>
              <a:xfrm>
                <a:off x="7933041" y="3780591"/>
                <a:ext cx="21064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80" extrusionOk="0">
                    <a:moveTo>
                      <a:pt x="502" y="1"/>
                    </a:moveTo>
                    <a:lnTo>
                      <a:pt x="402" y="101"/>
                    </a:lnTo>
                    <a:cubicBezTo>
                      <a:pt x="402" y="101"/>
                      <a:pt x="302" y="101"/>
                      <a:pt x="302" y="201"/>
                    </a:cubicBezTo>
                    <a:cubicBezTo>
                      <a:pt x="302" y="201"/>
                      <a:pt x="201" y="201"/>
                      <a:pt x="201" y="327"/>
                    </a:cubicBezTo>
                    <a:lnTo>
                      <a:pt x="201" y="427"/>
                    </a:lnTo>
                    <a:lnTo>
                      <a:pt x="201" y="527"/>
                    </a:lnTo>
                    <a:lnTo>
                      <a:pt x="101" y="628"/>
                    </a:lnTo>
                    <a:cubicBezTo>
                      <a:pt x="101" y="728"/>
                      <a:pt x="101" y="728"/>
                      <a:pt x="1" y="828"/>
                    </a:cubicBezTo>
                    <a:lnTo>
                      <a:pt x="1" y="953"/>
                    </a:lnTo>
                    <a:lnTo>
                      <a:pt x="1" y="1054"/>
                    </a:lnTo>
                    <a:cubicBezTo>
                      <a:pt x="1" y="1154"/>
                      <a:pt x="1" y="1254"/>
                      <a:pt x="101" y="1254"/>
                    </a:cubicBezTo>
                    <a:lnTo>
                      <a:pt x="201" y="1354"/>
                    </a:lnTo>
                    <a:cubicBezTo>
                      <a:pt x="201" y="1455"/>
                      <a:pt x="302" y="1455"/>
                      <a:pt x="302" y="1455"/>
                    </a:cubicBezTo>
                    <a:cubicBezTo>
                      <a:pt x="402" y="1580"/>
                      <a:pt x="402" y="1580"/>
                      <a:pt x="502" y="1580"/>
                    </a:cubicBezTo>
                    <a:lnTo>
                      <a:pt x="728" y="1580"/>
                    </a:lnTo>
                    <a:lnTo>
                      <a:pt x="828" y="1455"/>
                    </a:lnTo>
                    <a:cubicBezTo>
                      <a:pt x="928" y="1455"/>
                      <a:pt x="928" y="1354"/>
                      <a:pt x="1029" y="1254"/>
                    </a:cubicBezTo>
                    <a:cubicBezTo>
                      <a:pt x="1029" y="1254"/>
                      <a:pt x="1129" y="1154"/>
                      <a:pt x="1129" y="1054"/>
                    </a:cubicBezTo>
                    <a:lnTo>
                      <a:pt x="1129" y="828"/>
                    </a:lnTo>
                    <a:lnTo>
                      <a:pt x="1129" y="527"/>
                    </a:lnTo>
                    <a:cubicBezTo>
                      <a:pt x="1029" y="527"/>
                      <a:pt x="1029" y="427"/>
                      <a:pt x="1029" y="327"/>
                    </a:cubicBezTo>
                    <a:cubicBezTo>
                      <a:pt x="928" y="201"/>
                      <a:pt x="828" y="101"/>
                      <a:pt x="728" y="101"/>
                    </a:cubicBezTo>
                    <a:cubicBezTo>
                      <a:pt x="728" y="1"/>
                      <a:pt x="728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4" name="Google Shape;9414;p58"/>
              <p:cNvSpPr/>
              <p:nvPr/>
            </p:nvSpPr>
            <p:spPr>
              <a:xfrm>
                <a:off x="7938657" y="3782475"/>
                <a:ext cx="19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01" extrusionOk="0">
                    <a:moveTo>
                      <a:pt x="1" y="100"/>
                    </a:moveTo>
                    <a:lnTo>
                      <a:pt x="1" y="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5" name="Google Shape;9415;p58"/>
              <p:cNvSpPr/>
              <p:nvPr/>
            </p:nvSpPr>
            <p:spPr>
              <a:xfrm>
                <a:off x="7968116" y="3753482"/>
                <a:ext cx="17314" cy="2153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154" extrusionOk="0">
                    <a:moveTo>
                      <a:pt x="301" y="0"/>
                    </a:moveTo>
                    <a:lnTo>
                      <a:pt x="201" y="101"/>
                    </a:lnTo>
                    <a:cubicBezTo>
                      <a:pt x="101" y="201"/>
                      <a:pt x="101" y="201"/>
                      <a:pt x="101" y="301"/>
                    </a:cubicBezTo>
                    <a:lnTo>
                      <a:pt x="101" y="527"/>
                    </a:lnTo>
                    <a:lnTo>
                      <a:pt x="1" y="627"/>
                    </a:lnTo>
                    <a:lnTo>
                      <a:pt x="101" y="727"/>
                    </a:lnTo>
                    <a:lnTo>
                      <a:pt x="101" y="827"/>
                    </a:lnTo>
                    <a:cubicBezTo>
                      <a:pt x="101" y="928"/>
                      <a:pt x="201" y="1028"/>
                      <a:pt x="301" y="1153"/>
                    </a:cubicBezTo>
                    <a:lnTo>
                      <a:pt x="727" y="1153"/>
                    </a:lnTo>
                    <a:cubicBezTo>
                      <a:pt x="727" y="1028"/>
                      <a:pt x="828" y="1028"/>
                      <a:pt x="828" y="928"/>
                    </a:cubicBezTo>
                    <a:lnTo>
                      <a:pt x="928" y="827"/>
                    </a:lnTo>
                    <a:lnTo>
                      <a:pt x="928" y="627"/>
                    </a:lnTo>
                    <a:lnTo>
                      <a:pt x="928" y="401"/>
                    </a:lnTo>
                    <a:lnTo>
                      <a:pt x="928" y="301"/>
                    </a:lnTo>
                    <a:lnTo>
                      <a:pt x="828" y="201"/>
                    </a:lnTo>
                    <a:cubicBezTo>
                      <a:pt x="828" y="101"/>
                      <a:pt x="828" y="101"/>
                      <a:pt x="727" y="101"/>
                    </a:cubicBez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6" name="Google Shape;9416;p58"/>
              <p:cNvSpPr/>
              <p:nvPr/>
            </p:nvSpPr>
            <p:spPr>
              <a:xfrm>
                <a:off x="7901717" y="3875982"/>
                <a:ext cx="17333" cy="252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55" extrusionOk="0">
                    <a:moveTo>
                      <a:pt x="301" y="1"/>
                    </a:moveTo>
                    <a:cubicBezTo>
                      <a:pt x="201" y="101"/>
                      <a:pt x="201" y="101"/>
                      <a:pt x="101" y="101"/>
                    </a:cubicBezTo>
                    <a:lnTo>
                      <a:pt x="101" y="327"/>
                    </a:lnTo>
                    <a:cubicBezTo>
                      <a:pt x="101" y="327"/>
                      <a:pt x="101" y="427"/>
                      <a:pt x="1" y="427"/>
                    </a:cubicBezTo>
                    <a:lnTo>
                      <a:pt x="1" y="527"/>
                    </a:lnTo>
                    <a:lnTo>
                      <a:pt x="1" y="728"/>
                    </a:lnTo>
                    <a:cubicBezTo>
                      <a:pt x="1" y="853"/>
                      <a:pt x="1" y="953"/>
                      <a:pt x="101" y="1053"/>
                    </a:cubicBezTo>
                    <a:lnTo>
                      <a:pt x="101" y="1154"/>
                    </a:lnTo>
                    <a:cubicBezTo>
                      <a:pt x="201" y="1154"/>
                      <a:pt x="201" y="1254"/>
                      <a:pt x="301" y="1254"/>
                    </a:cubicBezTo>
                    <a:lnTo>
                      <a:pt x="427" y="1254"/>
                    </a:lnTo>
                    <a:lnTo>
                      <a:pt x="427" y="1354"/>
                    </a:lnTo>
                    <a:lnTo>
                      <a:pt x="527" y="1254"/>
                    </a:lnTo>
                    <a:lnTo>
                      <a:pt x="627" y="1254"/>
                    </a:lnTo>
                    <a:cubicBezTo>
                      <a:pt x="728" y="1254"/>
                      <a:pt x="728" y="1154"/>
                      <a:pt x="828" y="1154"/>
                    </a:cubicBezTo>
                    <a:lnTo>
                      <a:pt x="828" y="1053"/>
                    </a:lnTo>
                    <a:cubicBezTo>
                      <a:pt x="928" y="953"/>
                      <a:pt x="928" y="853"/>
                      <a:pt x="928" y="728"/>
                    </a:cubicBezTo>
                    <a:lnTo>
                      <a:pt x="928" y="527"/>
                    </a:lnTo>
                    <a:lnTo>
                      <a:pt x="928" y="427"/>
                    </a:lnTo>
                    <a:cubicBezTo>
                      <a:pt x="828" y="427"/>
                      <a:pt x="828" y="327"/>
                      <a:pt x="828" y="327"/>
                    </a:cubicBezTo>
                    <a:lnTo>
                      <a:pt x="828" y="226"/>
                    </a:lnTo>
                    <a:cubicBezTo>
                      <a:pt x="828" y="101"/>
                      <a:pt x="728" y="101"/>
                      <a:pt x="728" y="1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7" name="Google Shape;9417;p58"/>
              <p:cNvSpPr/>
              <p:nvPr/>
            </p:nvSpPr>
            <p:spPr>
              <a:xfrm>
                <a:off x="7586104" y="3620684"/>
                <a:ext cx="183310" cy="88399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4738" extrusionOk="0">
                    <a:moveTo>
                      <a:pt x="3630" y="282"/>
                    </a:moveTo>
                    <a:cubicBezTo>
                      <a:pt x="3660" y="282"/>
                      <a:pt x="3660" y="326"/>
                      <a:pt x="3660" y="326"/>
                    </a:cubicBezTo>
                    <a:cubicBezTo>
                      <a:pt x="3660" y="326"/>
                      <a:pt x="3660" y="427"/>
                      <a:pt x="3559" y="427"/>
                    </a:cubicBezTo>
                    <a:cubicBezTo>
                      <a:pt x="3434" y="527"/>
                      <a:pt x="3334" y="527"/>
                      <a:pt x="3233" y="627"/>
                    </a:cubicBezTo>
                    <a:cubicBezTo>
                      <a:pt x="3033" y="752"/>
                      <a:pt x="2807" y="853"/>
                      <a:pt x="2607" y="853"/>
                    </a:cubicBezTo>
                    <a:cubicBezTo>
                      <a:pt x="2462" y="880"/>
                      <a:pt x="2317" y="908"/>
                      <a:pt x="2174" y="931"/>
                    </a:cubicBezTo>
                    <a:lnTo>
                      <a:pt x="2174" y="931"/>
                    </a:lnTo>
                    <a:cubicBezTo>
                      <a:pt x="2283" y="866"/>
                      <a:pt x="2394" y="805"/>
                      <a:pt x="2507" y="752"/>
                    </a:cubicBezTo>
                    <a:cubicBezTo>
                      <a:pt x="2707" y="527"/>
                      <a:pt x="2933" y="427"/>
                      <a:pt x="3133" y="326"/>
                    </a:cubicBezTo>
                    <a:lnTo>
                      <a:pt x="3559" y="326"/>
                    </a:lnTo>
                    <a:cubicBezTo>
                      <a:pt x="3593" y="293"/>
                      <a:pt x="3615" y="282"/>
                      <a:pt x="3630" y="282"/>
                    </a:cubicBezTo>
                    <a:close/>
                    <a:moveTo>
                      <a:pt x="4286" y="1880"/>
                    </a:moveTo>
                    <a:cubicBezTo>
                      <a:pt x="4286" y="2106"/>
                      <a:pt x="4061" y="2206"/>
                      <a:pt x="3860" y="2407"/>
                    </a:cubicBezTo>
                    <a:cubicBezTo>
                      <a:pt x="3660" y="2507"/>
                      <a:pt x="3434" y="2632"/>
                      <a:pt x="3233" y="2833"/>
                    </a:cubicBezTo>
                    <a:cubicBezTo>
                      <a:pt x="3141" y="2876"/>
                      <a:pt x="3049" y="2921"/>
                      <a:pt x="2957" y="2966"/>
                    </a:cubicBezTo>
                    <a:lnTo>
                      <a:pt x="2957" y="2966"/>
                    </a:lnTo>
                    <a:cubicBezTo>
                      <a:pt x="2972" y="2883"/>
                      <a:pt x="2995" y="2808"/>
                      <a:pt x="3033" y="2732"/>
                    </a:cubicBezTo>
                    <a:cubicBezTo>
                      <a:pt x="3033" y="2507"/>
                      <a:pt x="3233" y="2407"/>
                      <a:pt x="3334" y="2206"/>
                    </a:cubicBezTo>
                    <a:cubicBezTo>
                      <a:pt x="3559" y="2106"/>
                      <a:pt x="3760" y="2006"/>
                      <a:pt x="3960" y="1880"/>
                    </a:cubicBezTo>
                    <a:close/>
                    <a:moveTo>
                      <a:pt x="3434" y="0"/>
                    </a:moveTo>
                    <a:cubicBezTo>
                      <a:pt x="3334" y="0"/>
                      <a:pt x="3233" y="0"/>
                      <a:pt x="3033" y="126"/>
                    </a:cubicBezTo>
                    <a:cubicBezTo>
                      <a:pt x="2807" y="226"/>
                      <a:pt x="2607" y="326"/>
                      <a:pt x="2406" y="427"/>
                    </a:cubicBezTo>
                    <a:cubicBezTo>
                      <a:pt x="2103" y="614"/>
                      <a:pt x="1833" y="794"/>
                      <a:pt x="1601" y="993"/>
                    </a:cubicBezTo>
                    <a:lnTo>
                      <a:pt x="1601" y="993"/>
                    </a:lnTo>
                    <a:cubicBezTo>
                      <a:pt x="1579" y="994"/>
                      <a:pt x="1557" y="994"/>
                      <a:pt x="1535" y="994"/>
                    </a:cubicBezTo>
                    <a:cubicBezTo>
                      <a:pt x="1399" y="994"/>
                      <a:pt x="1271" y="982"/>
                      <a:pt x="1153" y="953"/>
                    </a:cubicBezTo>
                    <a:cubicBezTo>
                      <a:pt x="627" y="953"/>
                      <a:pt x="201" y="627"/>
                      <a:pt x="101" y="126"/>
                    </a:cubicBezTo>
                    <a:lnTo>
                      <a:pt x="0" y="126"/>
                    </a:lnTo>
                    <a:cubicBezTo>
                      <a:pt x="0" y="427"/>
                      <a:pt x="101" y="627"/>
                      <a:pt x="301" y="853"/>
                    </a:cubicBezTo>
                    <a:cubicBezTo>
                      <a:pt x="527" y="1053"/>
                      <a:pt x="827" y="1153"/>
                      <a:pt x="1053" y="1153"/>
                    </a:cubicBezTo>
                    <a:cubicBezTo>
                      <a:pt x="1146" y="1195"/>
                      <a:pt x="1243" y="1225"/>
                      <a:pt x="1342" y="1245"/>
                    </a:cubicBezTo>
                    <a:lnTo>
                      <a:pt x="1342" y="1245"/>
                    </a:lnTo>
                    <a:cubicBezTo>
                      <a:pt x="1274" y="1319"/>
                      <a:pt x="1211" y="1397"/>
                      <a:pt x="1153" y="1479"/>
                    </a:cubicBezTo>
                    <a:cubicBezTo>
                      <a:pt x="928" y="1579"/>
                      <a:pt x="827" y="1780"/>
                      <a:pt x="727" y="2106"/>
                    </a:cubicBezTo>
                    <a:cubicBezTo>
                      <a:pt x="527" y="2306"/>
                      <a:pt x="426" y="2632"/>
                      <a:pt x="527" y="2933"/>
                    </a:cubicBezTo>
                    <a:cubicBezTo>
                      <a:pt x="627" y="3259"/>
                      <a:pt x="827" y="3459"/>
                      <a:pt x="1053" y="3559"/>
                    </a:cubicBezTo>
                    <a:cubicBezTo>
                      <a:pt x="1354" y="3660"/>
                      <a:pt x="1680" y="3660"/>
                      <a:pt x="1880" y="3660"/>
                    </a:cubicBezTo>
                    <a:cubicBezTo>
                      <a:pt x="2112" y="3623"/>
                      <a:pt x="2316" y="3572"/>
                      <a:pt x="2507" y="3511"/>
                    </a:cubicBezTo>
                    <a:lnTo>
                      <a:pt x="2507" y="3511"/>
                    </a:lnTo>
                    <a:cubicBezTo>
                      <a:pt x="2509" y="3619"/>
                      <a:pt x="2522" y="3779"/>
                      <a:pt x="2607" y="3885"/>
                    </a:cubicBezTo>
                    <a:cubicBezTo>
                      <a:pt x="2607" y="4086"/>
                      <a:pt x="2707" y="4186"/>
                      <a:pt x="2933" y="4286"/>
                    </a:cubicBezTo>
                    <a:cubicBezTo>
                      <a:pt x="3133" y="4512"/>
                      <a:pt x="3334" y="4512"/>
                      <a:pt x="3660" y="4612"/>
                    </a:cubicBezTo>
                    <a:cubicBezTo>
                      <a:pt x="4173" y="4712"/>
                      <a:pt x="4693" y="4737"/>
                      <a:pt x="5217" y="4737"/>
                    </a:cubicBezTo>
                    <a:cubicBezTo>
                      <a:pt x="5740" y="4737"/>
                      <a:pt x="6266" y="4712"/>
                      <a:pt x="6792" y="4712"/>
                    </a:cubicBezTo>
                    <a:cubicBezTo>
                      <a:pt x="7720" y="4612"/>
                      <a:pt x="8772" y="4386"/>
                      <a:pt x="9825" y="4186"/>
                    </a:cubicBezTo>
                    <a:lnTo>
                      <a:pt x="9825" y="4086"/>
                    </a:lnTo>
                    <a:lnTo>
                      <a:pt x="9700" y="4086"/>
                    </a:lnTo>
                    <a:cubicBezTo>
                      <a:pt x="8772" y="4186"/>
                      <a:pt x="7720" y="4286"/>
                      <a:pt x="6692" y="4386"/>
                    </a:cubicBezTo>
                    <a:cubicBezTo>
                      <a:pt x="6278" y="4386"/>
                      <a:pt x="5845" y="4410"/>
                      <a:pt x="5412" y="4410"/>
                    </a:cubicBezTo>
                    <a:cubicBezTo>
                      <a:pt x="4848" y="4410"/>
                      <a:pt x="4284" y="4370"/>
                      <a:pt x="3760" y="4186"/>
                    </a:cubicBezTo>
                    <a:cubicBezTo>
                      <a:pt x="3559" y="4186"/>
                      <a:pt x="3334" y="4086"/>
                      <a:pt x="3133" y="3985"/>
                    </a:cubicBezTo>
                    <a:cubicBezTo>
                      <a:pt x="3033" y="3885"/>
                      <a:pt x="3033" y="3885"/>
                      <a:pt x="2933" y="3760"/>
                    </a:cubicBezTo>
                    <a:lnTo>
                      <a:pt x="2933" y="3459"/>
                    </a:lnTo>
                    <a:cubicBezTo>
                      <a:pt x="2933" y="3423"/>
                      <a:pt x="2933" y="3388"/>
                      <a:pt x="2933" y="3354"/>
                    </a:cubicBezTo>
                    <a:lnTo>
                      <a:pt x="2933" y="3354"/>
                    </a:lnTo>
                    <a:cubicBezTo>
                      <a:pt x="3098" y="3285"/>
                      <a:pt x="3262" y="3211"/>
                      <a:pt x="3434" y="3133"/>
                    </a:cubicBezTo>
                    <a:cubicBezTo>
                      <a:pt x="3660" y="2933"/>
                      <a:pt x="3860" y="2833"/>
                      <a:pt x="4061" y="2732"/>
                    </a:cubicBezTo>
                    <a:lnTo>
                      <a:pt x="4386" y="2407"/>
                    </a:lnTo>
                    <a:lnTo>
                      <a:pt x="4687" y="2106"/>
                    </a:lnTo>
                    <a:lnTo>
                      <a:pt x="4687" y="1880"/>
                    </a:lnTo>
                    <a:cubicBezTo>
                      <a:pt x="4687" y="1780"/>
                      <a:pt x="4587" y="1680"/>
                      <a:pt x="4587" y="1680"/>
                    </a:cubicBezTo>
                    <a:cubicBezTo>
                      <a:pt x="4487" y="1579"/>
                      <a:pt x="4386" y="1579"/>
                      <a:pt x="4286" y="1579"/>
                    </a:cubicBezTo>
                    <a:cubicBezTo>
                      <a:pt x="4236" y="1529"/>
                      <a:pt x="4155" y="1504"/>
                      <a:pt x="4073" y="1504"/>
                    </a:cubicBezTo>
                    <a:cubicBezTo>
                      <a:pt x="3992" y="1504"/>
                      <a:pt x="3910" y="1529"/>
                      <a:pt x="3860" y="1579"/>
                    </a:cubicBezTo>
                    <a:cubicBezTo>
                      <a:pt x="3559" y="1579"/>
                      <a:pt x="3334" y="1680"/>
                      <a:pt x="3133" y="1880"/>
                    </a:cubicBezTo>
                    <a:cubicBezTo>
                      <a:pt x="2933" y="2106"/>
                      <a:pt x="2707" y="2306"/>
                      <a:pt x="2607" y="2632"/>
                    </a:cubicBezTo>
                    <a:cubicBezTo>
                      <a:pt x="2540" y="2833"/>
                      <a:pt x="2518" y="2990"/>
                      <a:pt x="2510" y="3168"/>
                    </a:cubicBezTo>
                    <a:lnTo>
                      <a:pt x="2510" y="3168"/>
                    </a:lnTo>
                    <a:cubicBezTo>
                      <a:pt x="2316" y="3247"/>
                      <a:pt x="2110" y="3315"/>
                      <a:pt x="1880" y="3359"/>
                    </a:cubicBezTo>
                    <a:cubicBezTo>
                      <a:pt x="1680" y="3359"/>
                      <a:pt x="1354" y="3359"/>
                      <a:pt x="1253" y="3259"/>
                    </a:cubicBezTo>
                    <a:cubicBezTo>
                      <a:pt x="1053" y="3259"/>
                      <a:pt x="827" y="3033"/>
                      <a:pt x="827" y="2833"/>
                    </a:cubicBezTo>
                    <a:cubicBezTo>
                      <a:pt x="727" y="2632"/>
                      <a:pt x="827" y="2407"/>
                      <a:pt x="928" y="2206"/>
                    </a:cubicBezTo>
                    <a:cubicBezTo>
                      <a:pt x="1053" y="2006"/>
                      <a:pt x="1253" y="1780"/>
                      <a:pt x="1354" y="1579"/>
                    </a:cubicBezTo>
                    <a:cubicBezTo>
                      <a:pt x="1457" y="1476"/>
                      <a:pt x="1568" y="1375"/>
                      <a:pt x="1685" y="1280"/>
                    </a:cubicBezTo>
                    <a:lnTo>
                      <a:pt x="1685" y="1280"/>
                    </a:lnTo>
                    <a:cubicBezTo>
                      <a:pt x="1695" y="1280"/>
                      <a:pt x="1705" y="1280"/>
                      <a:pt x="1715" y="1280"/>
                    </a:cubicBezTo>
                    <a:cubicBezTo>
                      <a:pt x="2037" y="1280"/>
                      <a:pt x="2357" y="1212"/>
                      <a:pt x="2607" y="1153"/>
                    </a:cubicBezTo>
                    <a:cubicBezTo>
                      <a:pt x="2933" y="1053"/>
                      <a:pt x="3133" y="1053"/>
                      <a:pt x="3434" y="953"/>
                    </a:cubicBezTo>
                    <a:cubicBezTo>
                      <a:pt x="3559" y="853"/>
                      <a:pt x="3660" y="752"/>
                      <a:pt x="3760" y="627"/>
                    </a:cubicBezTo>
                    <a:cubicBezTo>
                      <a:pt x="3860" y="627"/>
                      <a:pt x="3860" y="627"/>
                      <a:pt x="3960" y="527"/>
                    </a:cubicBezTo>
                    <a:cubicBezTo>
                      <a:pt x="3960" y="427"/>
                      <a:pt x="4061" y="326"/>
                      <a:pt x="3960" y="226"/>
                    </a:cubicBezTo>
                    <a:cubicBezTo>
                      <a:pt x="3960" y="126"/>
                      <a:pt x="3860" y="0"/>
                      <a:pt x="3760" y="0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8" name="Google Shape;9418;p58"/>
              <p:cNvSpPr/>
              <p:nvPr/>
            </p:nvSpPr>
            <p:spPr>
              <a:xfrm>
                <a:off x="8133636" y="3662923"/>
                <a:ext cx="159484" cy="9367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021" extrusionOk="0">
                    <a:moveTo>
                      <a:pt x="5414" y="368"/>
                    </a:moveTo>
                    <a:cubicBezTo>
                      <a:pt x="5540" y="368"/>
                      <a:pt x="5841" y="368"/>
                      <a:pt x="6041" y="468"/>
                    </a:cubicBezTo>
                    <a:cubicBezTo>
                      <a:pt x="6267" y="569"/>
                      <a:pt x="6367" y="669"/>
                      <a:pt x="6567" y="769"/>
                    </a:cubicBezTo>
                    <a:cubicBezTo>
                      <a:pt x="6581" y="779"/>
                      <a:pt x="6594" y="790"/>
                      <a:pt x="6607" y="800"/>
                    </a:cubicBezTo>
                    <a:lnTo>
                      <a:pt x="6607" y="800"/>
                    </a:lnTo>
                    <a:cubicBezTo>
                      <a:pt x="6533" y="807"/>
                      <a:pt x="6457" y="811"/>
                      <a:pt x="6379" y="811"/>
                    </a:cubicBezTo>
                    <a:cubicBezTo>
                      <a:pt x="6240" y="811"/>
                      <a:pt x="6095" y="798"/>
                      <a:pt x="5941" y="769"/>
                    </a:cubicBezTo>
                    <a:cubicBezTo>
                      <a:pt x="5740" y="769"/>
                      <a:pt x="5540" y="769"/>
                      <a:pt x="5414" y="669"/>
                    </a:cubicBezTo>
                    <a:cubicBezTo>
                      <a:pt x="5314" y="569"/>
                      <a:pt x="5314" y="569"/>
                      <a:pt x="5314" y="468"/>
                    </a:cubicBezTo>
                    <a:cubicBezTo>
                      <a:pt x="5314" y="368"/>
                      <a:pt x="5314" y="368"/>
                      <a:pt x="5414" y="368"/>
                    </a:cubicBezTo>
                    <a:close/>
                    <a:moveTo>
                      <a:pt x="3760" y="2649"/>
                    </a:moveTo>
                    <a:cubicBezTo>
                      <a:pt x="3861" y="2649"/>
                      <a:pt x="4161" y="2649"/>
                      <a:pt x="4387" y="2749"/>
                    </a:cubicBezTo>
                    <a:cubicBezTo>
                      <a:pt x="4788" y="2975"/>
                      <a:pt x="5214" y="3175"/>
                      <a:pt x="5414" y="3601"/>
                    </a:cubicBezTo>
                    <a:cubicBezTo>
                      <a:pt x="5426" y="3620"/>
                      <a:pt x="5438" y="3639"/>
                      <a:pt x="5449" y="3658"/>
                    </a:cubicBezTo>
                    <a:lnTo>
                      <a:pt x="5449" y="3658"/>
                    </a:lnTo>
                    <a:cubicBezTo>
                      <a:pt x="5334" y="3646"/>
                      <a:pt x="5222" y="3627"/>
                      <a:pt x="5114" y="3601"/>
                    </a:cubicBezTo>
                    <a:cubicBezTo>
                      <a:pt x="4688" y="3501"/>
                      <a:pt x="4161" y="3376"/>
                      <a:pt x="3861" y="3075"/>
                    </a:cubicBezTo>
                    <a:cubicBezTo>
                      <a:pt x="3861" y="2975"/>
                      <a:pt x="3760" y="2874"/>
                      <a:pt x="3760" y="2874"/>
                    </a:cubicBezTo>
                    <a:lnTo>
                      <a:pt x="3760" y="2649"/>
                    </a:lnTo>
                    <a:close/>
                    <a:moveTo>
                      <a:pt x="5593" y="1"/>
                    </a:moveTo>
                    <a:cubicBezTo>
                      <a:pt x="5503" y="1"/>
                      <a:pt x="5410" y="13"/>
                      <a:pt x="5314" y="42"/>
                    </a:cubicBezTo>
                    <a:cubicBezTo>
                      <a:pt x="5214" y="42"/>
                      <a:pt x="5114" y="42"/>
                      <a:pt x="5114" y="143"/>
                    </a:cubicBezTo>
                    <a:cubicBezTo>
                      <a:pt x="5013" y="243"/>
                      <a:pt x="5013" y="368"/>
                      <a:pt x="5013" y="468"/>
                    </a:cubicBezTo>
                    <a:cubicBezTo>
                      <a:pt x="5013" y="569"/>
                      <a:pt x="5013" y="769"/>
                      <a:pt x="5214" y="869"/>
                    </a:cubicBezTo>
                    <a:cubicBezTo>
                      <a:pt x="5414" y="1095"/>
                      <a:pt x="5740" y="1095"/>
                      <a:pt x="5941" y="1095"/>
                    </a:cubicBezTo>
                    <a:cubicBezTo>
                      <a:pt x="6079" y="1121"/>
                      <a:pt x="6218" y="1134"/>
                      <a:pt x="6354" y="1134"/>
                    </a:cubicBezTo>
                    <a:cubicBezTo>
                      <a:pt x="6548" y="1134"/>
                      <a:pt x="6739" y="1108"/>
                      <a:pt x="6921" y="1062"/>
                    </a:cubicBezTo>
                    <a:lnTo>
                      <a:pt x="6921" y="1062"/>
                    </a:lnTo>
                    <a:cubicBezTo>
                      <a:pt x="7168" y="1288"/>
                      <a:pt x="7362" y="1524"/>
                      <a:pt x="7520" y="1822"/>
                    </a:cubicBezTo>
                    <a:cubicBezTo>
                      <a:pt x="7720" y="2122"/>
                      <a:pt x="7720" y="2549"/>
                      <a:pt x="7520" y="2975"/>
                    </a:cubicBezTo>
                    <a:cubicBezTo>
                      <a:pt x="7294" y="3275"/>
                      <a:pt x="6893" y="3501"/>
                      <a:pt x="6467" y="3601"/>
                    </a:cubicBezTo>
                    <a:cubicBezTo>
                      <a:pt x="6265" y="3649"/>
                      <a:pt x="6045" y="3674"/>
                      <a:pt x="5825" y="3676"/>
                    </a:cubicBezTo>
                    <a:lnTo>
                      <a:pt x="5825" y="3676"/>
                    </a:lnTo>
                    <a:cubicBezTo>
                      <a:pt x="5783" y="3566"/>
                      <a:pt x="5719" y="3465"/>
                      <a:pt x="5640" y="3376"/>
                    </a:cubicBezTo>
                    <a:cubicBezTo>
                      <a:pt x="5314" y="2975"/>
                      <a:pt x="4913" y="2649"/>
                      <a:pt x="4487" y="2448"/>
                    </a:cubicBezTo>
                    <a:cubicBezTo>
                      <a:pt x="4387" y="2448"/>
                      <a:pt x="4287" y="2348"/>
                      <a:pt x="4061" y="2348"/>
                    </a:cubicBezTo>
                    <a:cubicBezTo>
                      <a:pt x="3961" y="2348"/>
                      <a:pt x="3861" y="2348"/>
                      <a:pt x="3660" y="2448"/>
                    </a:cubicBezTo>
                    <a:cubicBezTo>
                      <a:pt x="3535" y="2448"/>
                      <a:pt x="3434" y="2549"/>
                      <a:pt x="3434" y="2649"/>
                    </a:cubicBezTo>
                    <a:lnTo>
                      <a:pt x="3434" y="2874"/>
                    </a:lnTo>
                    <a:cubicBezTo>
                      <a:pt x="3434" y="3075"/>
                      <a:pt x="3535" y="3175"/>
                      <a:pt x="3660" y="3275"/>
                    </a:cubicBezTo>
                    <a:cubicBezTo>
                      <a:pt x="4061" y="3701"/>
                      <a:pt x="4487" y="3802"/>
                      <a:pt x="5013" y="3902"/>
                    </a:cubicBezTo>
                    <a:cubicBezTo>
                      <a:pt x="5205" y="3938"/>
                      <a:pt x="5393" y="3978"/>
                      <a:pt x="5581" y="4008"/>
                    </a:cubicBezTo>
                    <a:lnTo>
                      <a:pt x="5581" y="4008"/>
                    </a:lnTo>
                    <a:cubicBezTo>
                      <a:pt x="5580" y="4053"/>
                      <a:pt x="5567" y="4093"/>
                      <a:pt x="5540" y="4128"/>
                    </a:cubicBezTo>
                    <a:cubicBezTo>
                      <a:pt x="5540" y="4328"/>
                      <a:pt x="5314" y="4529"/>
                      <a:pt x="5114" y="4529"/>
                    </a:cubicBezTo>
                    <a:cubicBezTo>
                      <a:pt x="4927" y="4658"/>
                      <a:pt x="4683" y="4713"/>
                      <a:pt x="4428" y="4713"/>
                    </a:cubicBezTo>
                    <a:cubicBezTo>
                      <a:pt x="4238" y="4713"/>
                      <a:pt x="4042" y="4682"/>
                      <a:pt x="3861" y="4629"/>
                    </a:cubicBezTo>
                    <a:cubicBezTo>
                      <a:pt x="3334" y="4529"/>
                      <a:pt x="2908" y="4328"/>
                      <a:pt x="2507" y="4228"/>
                    </a:cubicBezTo>
                    <a:cubicBezTo>
                      <a:pt x="2081" y="4002"/>
                      <a:pt x="1655" y="3802"/>
                      <a:pt x="1254" y="3601"/>
                    </a:cubicBezTo>
                    <a:cubicBezTo>
                      <a:pt x="828" y="3376"/>
                      <a:pt x="402" y="3075"/>
                      <a:pt x="101" y="2749"/>
                    </a:cubicBezTo>
                    <a:lnTo>
                      <a:pt x="1" y="2749"/>
                    </a:lnTo>
                    <a:lnTo>
                      <a:pt x="1" y="2874"/>
                    </a:lnTo>
                    <a:cubicBezTo>
                      <a:pt x="302" y="3275"/>
                      <a:pt x="728" y="3501"/>
                      <a:pt x="1154" y="3802"/>
                    </a:cubicBezTo>
                    <a:cubicBezTo>
                      <a:pt x="1455" y="4128"/>
                      <a:pt x="1981" y="4328"/>
                      <a:pt x="2407" y="4529"/>
                    </a:cubicBezTo>
                    <a:cubicBezTo>
                      <a:pt x="2808" y="4629"/>
                      <a:pt x="3334" y="4854"/>
                      <a:pt x="3760" y="4955"/>
                    </a:cubicBezTo>
                    <a:cubicBezTo>
                      <a:pt x="3978" y="4996"/>
                      <a:pt x="4192" y="5020"/>
                      <a:pt x="4405" y="5020"/>
                    </a:cubicBezTo>
                    <a:cubicBezTo>
                      <a:pt x="4706" y="5020"/>
                      <a:pt x="5006" y="4972"/>
                      <a:pt x="5314" y="4854"/>
                    </a:cubicBezTo>
                    <a:cubicBezTo>
                      <a:pt x="5540" y="4754"/>
                      <a:pt x="5740" y="4529"/>
                      <a:pt x="5841" y="4228"/>
                    </a:cubicBezTo>
                    <a:cubicBezTo>
                      <a:pt x="5860" y="4166"/>
                      <a:pt x="5871" y="4105"/>
                      <a:pt x="5877" y="4045"/>
                    </a:cubicBezTo>
                    <a:lnTo>
                      <a:pt x="5877" y="4045"/>
                    </a:lnTo>
                    <a:cubicBezTo>
                      <a:pt x="5951" y="4051"/>
                      <a:pt x="6026" y="4055"/>
                      <a:pt x="6100" y="4055"/>
                    </a:cubicBezTo>
                    <a:cubicBezTo>
                      <a:pt x="6255" y="4055"/>
                      <a:pt x="6410" y="4040"/>
                      <a:pt x="6567" y="4002"/>
                    </a:cubicBezTo>
                    <a:cubicBezTo>
                      <a:pt x="6993" y="3902"/>
                      <a:pt x="7520" y="3701"/>
                      <a:pt x="7820" y="3175"/>
                    </a:cubicBezTo>
                    <a:cubicBezTo>
                      <a:pt x="8046" y="2975"/>
                      <a:pt x="8046" y="2649"/>
                      <a:pt x="8046" y="2348"/>
                    </a:cubicBezTo>
                    <a:cubicBezTo>
                      <a:pt x="8046" y="2122"/>
                      <a:pt x="7921" y="1822"/>
                      <a:pt x="7820" y="1621"/>
                    </a:cubicBezTo>
                    <a:cubicBezTo>
                      <a:pt x="7711" y="1335"/>
                      <a:pt x="7536" y="1108"/>
                      <a:pt x="7334" y="912"/>
                    </a:cubicBezTo>
                    <a:lnTo>
                      <a:pt x="7334" y="912"/>
                    </a:lnTo>
                    <a:cubicBezTo>
                      <a:pt x="7363" y="899"/>
                      <a:pt x="7391" y="884"/>
                      <a:pt x="7419" y="869"/>
                    </a:cubicBezTo>
                    <a:cubicBezTo>
                      <a:pt x="7620" y="869"/>
                      <a:pt x="7820" y="769"/>
                      <a:pt x="8146" y="669"/>
                    </a:cubicBezTo>
                    <a:cubicBezTo>
                      <a:pt x="8347" y="468"/>
                      <a:pt x="8547" y="368"/>
                      <a:pt x="8547" y="42"/>
                    </a:cubicBezTo>
                    <a:lnTo>
                      <a:pt x="8447" y="42"/>
                    </a:lnTo>
                    <a:cubicBezTo>
                      <a:pt x="8447" y="243"/>
                      <a:pt x="8247" y="368"/>
                      <a:pt x="8046" y="468"/>
                    </a:cubicBezTo>
                    <a:cubicBezTo>
                      <a:pt x="7820" y="569"/>
                      <a:pt x="7620" y="669"/>
                      <a:pt x="7294" y="669"/>
                    </a:cubicBezTo>
                    <a:cubicBezTo>
                      <a:pt x="7233" y="684"/>
                      <a:pt x="7172" y="699"/>
                      <a:pt x="7110" y="714"/>
                    </a:cubicBezTo>
                    <a:lnTo>
                      <a:pt x="7110" y="714"/>
                    </a:lnTo>
                    <a:cubicBezTo>
                      <a:pt x="7005" y="628"/>
                      <a:pt x="6898" y="547"/>
                      <a:pt x="6793" y="468"/>
                    </a:cubicBezTo>
                    <a:cubicBezTo>
                      <a:pt x="6567" y="368"/>
                      <a:pt x="6367" y="243"/>
                      <a:pt x="6166" y="143"/>
                    </a:cubicBezTo>
                    <a:cubicBezTo>
                      <a:pt x="6007" y="72"/>
                      <a:pt x="5810" y="1"/>
                      <a:pt x="5593" y="1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9" name="Google Shape;9419;p58"/>
              <p:cNvSpPr/>
              <p:nvPr/>
            </p:nvSpPr>
            <p:spPr>
              <a:xfrm>
                <a:off x="7759573" y="3496299"/>
                <a:ext cx="75768" cy="6828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660" extrusionOk="0">
                    <a:moveTo>
                      <a:pt x="2707" y="1"/>
                    </a:moveTo>
                    <a:cubicBezTo>
                      <a:pt x="2181" y="1"/>
                      <a:pt x="1780" y="1"/>
                      <a:pt x="1354" y="201"/>
                    </a:cubicBezTo>
                    <a:cubicBezTo>
                      <a:pt x="828" y="402"/>
                      <a:pt x="301" y="828"/>
                      <a:pt x="201" y="1354"/>
                    </a:cubicBezTo>
                    <a:cubicBezTo>
                      <a:pt x="1" y="1981"/>
                      <a:pt x="201" y="2607"/>
                      <a:pt x="627" y="3033"/>
                    </a:cubicBezTo>
                    <a:cubicBezTo>
                      <a:pt x="1028" y="3434"/>
                      <a:pt x="1555" y="3660"/>
                      <a:pt x="2181" y="3660"/>
                    </a:cubicBezTo>
                    <a:cubicBezTo>
                      <a:pt x="2808" y="3660"/>
                      <a:pt x="3334" y="3334"/>
                      <a:pt x="3660" y="2808"/>
                    </a:cubicBezTo>
                    <a:cubicBezTo>
                      <a:pt x="3961" y="2282"/>
                      <a:pt x="4061" y="1655"/>
                      <a:pt x="3961" y="1154"/>
                    </a:cubicBezTo>
                    <a:cubicBezTo>
                      <a:pt x="3760" y="627"/>
                      <a:pt x="3234" y="101"/>
                      <a:pt x="2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0" name="Google Shape;9420;p58"/>
              <p:cNvSpPr/>
              <p:nvPr/>
            </p:nvSpPr>
            <p:spPr>
              <a:xfrm>
                <a:off x="7872258" y="3541187"/>
                <a:ext cx="31345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55" extrusionOk="0">
                    <a:moveTo>
                      <a:pt x="853" y="1"/>
                    </a:moveTo>
                    <a:cubicBezTo>
                      <a:pt x="753" y="1"/>
                      <a:pt x="627" y="1"/>
                      <a:pt x="527" y="101"/>
                    </a:cubicBezTo>
                    <a:lnTo>
                      <a:pt x="327" y="101"/>
                    </a:lnTo>
                    <a:lnTo>
                      <a:pt x="126" y="302"/>
                    </a:lnTo>
                    <a:cubicBezTo>
                      <a:pt x="126" y="302"/>
                      <a:pt x="126" y="402"/>
                      <a:pt x="1" y="502"/>
                    </a:cubicBezTo>
                    <a:lnTo>
                      <a:pt x="1" y="728"/>
                    </a:lnTo>
                    <a:cubicBezTo>
                      <a:pt x="1" y="828"/>
                      <a:pt x="1" y="928"/>
                      <a:pt x="126" y="1028"/>
                    </a:cubicBezTo>
                    <a:lnTo>
                      <a:pt x="226" y="1129"/>
                    </a:lnTo>
                    <a:cubicBezTo>
                      <a:pt x="327" y="1254"/>
                      <a:pt x="427" y="1354"/>
                      <a:pt x="527" y="1354"/>
                    </a:cubicBezTo>
                    <a:lnTo>
                      <a:pt x="753" y="1354"/>
                    </a:lnTo>
                    <a:cubicBezTo>
                      <a:pt x="753" y="1454"/>
                      <a:pt x="853" y="1454"/>
                      <a:pt x="953" y="1454"/>
                    </a:cubicBezTo>
                    <a:cubicBezTo>
                      <a:pt x="1053" y="1454"/>
                      <a:pt x="1154" y="1454"/>
                      <a:pt x="1254" y="1354"/>
                    </a:cubicBezTo>
                    <a:cubicBezTo>
                      <a:pt x="1254" y="1354"/>
                      <a:pt x="1379" y="1354"/>
                      <a:pt x="1479" y="1254"/>
                    </a:cubicBezTo>
                    <a:cubicBezTo>
                      <a:pt x="1479" y="1129"/>
                      <a:pt x="1479" y="1129"/>
                      <a:pt x="1580" y="1129"/>
                    </a:cubicBezTo>
                    <a:cubicBezTo>
                      <a:pt x="1580" y="1028"/>
                      <a:pt x="1580" y="928"/>
                      <a:pt x="1680" y="828"/>
                    </a:cubicBezTo>
                    <a:lnTo>
                      <a:pt x="1680" y="627"/>
                    </a:lnTo>
                    <a:cubicBezTo>
                      <a:pt x="1580" y="627"/>
                      <a:pt x="1580" y="502"/>
                      <a:pt x="1580" y="402"/>
                    </a:cubicBezTo>
                    <a:cubicBezTo>
                      <a:pt x="1479" y="402"/>
                      <a:pt x="1479" y="302"/>
                      <a:pt x="1479" y="302"/>
                    </a:cubicBezTo>
                    <a:cubicBezTo>
                      <a:pt x="1379" y="201"/>
                      <a:pt x="1254" y="101"/>
                      <a:pt x="1154" y="101"/>
                    </a:cubicBezTo>
                    <a:lnTo>
                      <a:pt x="1053" y="101"/>
                    </a:lnTo>
                    <a:cubicBezTo>
                      <a:pt x="1053" y="101"/>
                      <a:pt x="953" y="10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1" name="Google Shape;9421;p58"/>
              <p:cNvSpPr/>
              <p:nvPr/>
            </p:nvSpPr>
            <p:spPr>
              <a:xfrm>
                <a:off x="8374921" y="4191486"/>
                <a:ext cx="93530" cy="205438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2" name="Google Shape;9422;p58"/>
              <p:cNvSpPr/>
              <p:nvPr/>
            </p:nvSpPr>
            <p:spPr>
              <a:xfrm>
                <a:off x="8312721" y="4443166"/>
                <a:ext cx="76253" cy="77932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3" name="Google Shape;9423;p58"/>
              <p:cNvSpPr/>
              <p:nvPr/>
            </p:nvSpPr>
            <p:spPr>
              <a:xfrm>
                <a:off x="8347795" y="449367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4" name="Google Shape;9424;p58"/>
              <p:cNvSpPr/>
              <p:nvPr/>
            </p:nvSpPr>
            <p:spPr>
              <a:xfrm>
                <a:off x="8445051" y="4430554"/>
                <a:ext cx="37427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25" name="Google Shape;9425;p58"/>
            <p:cNvGrpSpPr/>
            <p:nvPr/>
          </p:nvGrpSpPr>
          <p:grpSpPr>
            <a:xfrm>
              <a:off x="2261471" y="2757943"/>
              <a:ext cx="359821" cy="657812"/>
              <a:chOff x="2261471" y="2757943"/>
              <a:chExt cx="359821" cy="657812"/>
            </a:xfrm>
          </p:grpSpPr>
          <p:sp>
            <p:nvSpPr>
              <p:cNvPr id="9426" name="Google Shape;9426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7" name="Google Shape;9427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28" name="Google Shape;9428;p58"/>
            <p:cNvGrpSpPr/>
            <p:nvPr/>
          </p:nvGrpSpPr>
          <p:grpSpPr>
            <a:xfrm rot="753369" flipH="1">
              <a:off x="3785376" y="3977129"/>
              <a:ext cx="359827" cy="657823"/>
              <a:chOff x="2261471" y="2757943"/>
              <a:chExt cx="359821" cy="657812"/>
            </a:xfrm>
          </p:grpSpPr>
          <p:sp>
            <p:nvSpPr>
              <p:cNvPr id="9429" name="Google Shape;9429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0" name="Google Shape;9430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431" name="Google Shape;9431;p58">
            <a:hlinkClick r:id="rId5" action="ppaction://hlinksldjump"/>
          </p:cNvPr>
          <p:cNvSpPr/>
          <p:nvPr/>
        </p:nvSpPr>
        <p:spPr>
          <a:xfrm>
            <a:off x="14652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2" name="Google Shape;9432;p58">
            <a:hlinkClick r:id="rId5" action="ppaction://hlinksldjump"/>
          </p:cNvPr>
          <p:cNvSpPr/>
          <p:nvPr/>
        </p:nvSpPr>
        <p:spPr>
          <a:xfrm>
            <a:off x="20748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3" name="Google Shape;9433;p58">
            <a:hlinkClick r:id="" action="ppaction://noaction"/>
          </p:cNvPr>
          <p:cNvSpPr/>
          <p:nvPr/>
        </p:nvSpPr>
        <p:spPr>
          <a:xfrm>
            <a:off x="27225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4" name="Google Shape;9434;p58">
            <a:hlinkClick r:id="rId5" action="ppaction://hlinksldjump"/>
          </p:cNvPr>
          <p:cNvSpPr/>
          <p:nvPr/>
        </p:nvSpPr>
        <p:spPr>
          <a:xfrm>
            <a:off x="33321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5" name="Google Shape;9435;p58">
            <a:hlinkClick r:id="rId3" action="ppaction://hlinksldjump"/>
          </p:cNvPr>
          <p:cNvSpPr/>
          <p:nvPr/>
        </p:nvSpPr>
        <p:spPr>
          <a:xfrm>
            <a:off x="39607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6" name="Google Shape;9436;p58">
            <a:hlinkClick r:id="" action="ppaction://noaction"/>
          </p:cNvPr>
          <p:cNvSpPr/>
          <p:nvPr/>
        </p:nvSpPr>
        <p:spPr>
          <a:xfrm>
            <a:off x="45703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7" name="Google Shape;9437;p58">
            <a:hlinkClick r:id="rId4" action="ppaction://hlinksldjump"/>
          </p:cNvPr>
          <p:cNvSpPr/>
          <p:nvPr/>
        </p:nvSpPr>
        <p:spPr>
          <a:xfrm>
            <a:off x="52180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8" name="Google Shape;9438;p58">
            <a:hlinkClick r:id="rId5" action="ppaction://hlinksldjump"/>
          </p:cNvPr>
          <p:cNvSpPr/>
          <p:nvPr/>
        </p:nvSpPr>
        <p:spPr>
          <a:xfrm>
            <a:off x="58276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9" name="Google Shape;9439;p58">
            <a:hlinkClick r:id="rId5" action="ppaction://hlinksldjump"/>
          </p:cNvPr>
          <p:cNvSpPr/>
          <p:nvPr/>
        </p:nvSpPr>
        <p:spPr>
          <a:xfrm>
            <a:off x="64753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0" name="Google Shape;9440;p58">
            <a:hlinkClick r:id="" action="ppaction://noaction"/>
          </p:cNvPr>
          <p:cNvSpPr/>
          <p:nvPr/>
        </p:nvSpPr>
        <p:spPr>
          <a:xfrm>
            <a:off x="70849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1" name="Google Shape;9441;p58">
            <a:hlinkClick r:id="" action="ppaction://noaction"/>
          </p:cNvPr>
          <p:cNvSpPr/>
          <p:nvPr/>
        </p:nvSpPr>
        <p:spPr>
          <a:xfrm>
            <a:off x="76945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2" name="Google Shape;9442;p58">
            <a:hlinkClick r:id="rId6" action="ppaction://hlinksldjump"/>
          </p:cNvPr>
          <p:cNvSpPr/>
          <p:nvPr/>
        </p:nvSpPr>
        <p:spPr>
          <a:xfrm>
            <a:off x="8365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15592;p93"/>
          <p:cNvGrpSpPr/>
          <p:nvPr/>
        </p:nvGrpSpPr>
        <p:grpSpPr>
          <a:xfrm>
            <a:off x="6461950" y="870951"/>
            <a:ext cx="1232627" cy="1385585"/>
            <a:chOff x="4051964" y="2261540"/>
            <a:chExt cx="1232627" cy="1385585"/>
          </a:xfrm>
        </p:grpSpPr>
        <p:sp>
          <p:nvSpPr>
            <p:cNvPr id="253" name="Google Shape;15593;p93"/>
            <p:cNvSpPr/>
            <p:nvPr/>
          </p:nvSpPr>
          <p:spPr>
            <a:xfrm>
              <a:off x="4188421" y="2261540"/>
              <a:ext cx="1096169" cy="1385581"/>
            </a:xfrm>
            <a:custGeom>
              <a:avLst/>
              <a:gdLst/>
              <a:ahLst/>
              <a:cxnLst/>
              <a:rect l="l" t="t" r="r" b="b"/>
              <a:pathLst>
                <a:path w="67044" h="84745" extrusionOk="0">
                  <a:moveTo>
                    <a:pt x="21855" y="1"/>
                  </a:moveTo>
                  <a:cubicBezTo>
                    <a:pt x="20024" y="1"/>
                    <a:pt x="18173" y="857"/>
                    <a:pt x="16818" y="2038"/>
                  </a:cubicBezTo>
                  <a:cubicBezTo>
                    <a:pt x="15239" y="3516"/>
                    <a:pt x="14211" y="5396"/>
                    <a:pt x="13359" y="7376"/>
                  </a:cubicBezTo>
                  <a:cubicBezTo>
                    <a:pt x="11279" y="12589"/>
                    <a:pt x="10752" y="18328"/>
                    <a:pt x="11479" y="23967"/>
                  </a:cubicBezTo>
                  <a:cubicBezTo>
                    <a:pt x="12005" y="27727"/>
                    <a:pt x="12958" y="31486"/>
                    <a:pt x="14311" y="35045"/>
                  </a:cubicBezTo>
                  <a:cubicBezTo>
                    <a:pt x="10652" y="36198"/>
                    <a:pt x="8572" y="39431"/>
                    <a:pt x="6893" y="42765"/>
                  </a:cubicBezTo>
                  <a:cubicBezTo>
                    <a:pt x="3760" y="49456"/>
                    <a:pt x="201" y="55822"/>
                    <a:pt x="101" y="63341"/>
                  </a:cubicBezTo>
                  <a:cubicBezTo>
                    <a:pt x="0" y="69707"/>
                    <a:pt x="4712" y="75246"/>
                    <a:pt x="9825" y="78078"/>
                  </a:cubicBezTo>
                  <a:cubicBezTo>
                    <a:pt x="13785" y="80158"/>
                    <a:pt x="18071" y="81837"/>
                    <a:pt x="22457" y="82865"/>
                  </a:cubicBezTo>
                  <a:cubicBezTo>
                    <a:pt x="26843" y="84018"/>
                    <a:pt x="31329" y="84644"/>
                    <a:pt x="35815" y="84745"/>
                  </a:cubicBezTo>
                  <a:cubicBezTo>
                    <a:pt x="41680" y="84745"/>
                    <a:pt x="48572" y="82138"/>
                    <a:pt x="51479" y="76499"/>
                  </a:cubicBezTo>
                  <a:cubicBezTo>
                    <a:pt x="54938" y="69807"/>
                    <a:pt x="54938" y="62614"/>
                    <a:pt x="55339" y="55196"/>
                  </a:cubicBezTo>
                  <a:cubicBezTo>
                    <a:pt x="55565" y="51436"/>
                    <a:pt x="55239" y="47677"/>
                    <a:pt x="52632" y="44970"/>
                  </a:cubicBezTo>
                  <a:cubicBezTo>
                    <a:pt x="55565" y="42364"/>
                    <a:pt x="58271" y="39632"/>
                    <a:pt x="60477" y="36499"/>
                  </a:cubicBezTo>
                  <a:cubicBezTo>
                    <a:pt x="63810" y="32013"/>
                    <a:pt x="66216" y="26699"/>
                    <a:pt x="66843" y="21060"/>
                  </a:cubicBezTo>
                  <a:cubicBezTo>
                    <a:pt x="67043" y="18955"/>
                    <a:pt x="67043" y="16774"/>
                    <a:pt x="66317" y="14794"/>
                  </a:cubicBezTo>
                  <a:cubicBezTo>
                    <a:pt x="65690" y="12789"/>
                    <a:pt x="64236" y="11035"/>
                    <a:pt x="62231" y="10183"/>
                  </a:cubicBezTo>
                  <a:cubicBezTo>
                    <a:pt x="61531" y="9933"/>
                    <a:pt x="60810" y="9821"/>
                    <a:pt x="60085" y="9821"/>
                  </a:cubicBezTo>
                  <a:cubicBezTo>
                    <a:pt x="57462" y="9821"/>
                    <a:pt x="54774" y="11287"/>
                    <a:pt x="52732" y="13015"/>
                  </a:cubicBezTo>
                  <a:cubicBezTo>
                    <a:pt x="45113" y="19281"/>
                    <a:pt x="41680" y="30860"/>
                    <a:pt x="39174" y="40258"/>
                  </a:cubicBezTo>
                  <a:cubicBezTo>
                    <a:pt x="39174" y="40258"/>
                    <a:pt x="29148" y="37752"/>
                    <a:pt x="28397" y="37552"/>
                  </a:cubicBezTo>
                  <a:cubicBezTo>
                    <a:pt x="30702" y="28053"/>
                    <a:pt x="33309" y="16248"/>
                    <a:pt x="29650" y="7050"/>
                  </a:cubicBezTo>
                  <a:cubicBezTo>
                    <a:pt x="28397" y="3817"/>
                    <a:pt x="26116" y="584"/>
                    <a:pt x="22657" y="58"/>
                  </a:cubicBezTo>
                  <a:cubicBezTo>
                    <a:pt x="22391" y="19"/>
                    <a:pt x="22123" y="1"/>
                    <a:pt x="21855" y="1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5594;p93"/>
            <p:cNvSpPr/>
            <p:nvPr/>
          </p:nvSpPr>
          <p:spPr>
            <a:xfrm>
              <a:off x="4466667" y="2408936"/>
              <a:ext cx="136866" cy="439128"/>
            </a:xfrm>
            <a:custGeom>
              <a:avLst/>
              <a:gdLst/>
              <a:ahLst/>
              <a:cxnLst/>
              <a:rect l="l" t="t" r="r" b="b"/>
              <a:pathLst>
                <a:path w="8371" h="26858" extrusionOk="0">
                  <a:moveTo>
                    <a:pt x="4107" y="0"/>
                  </a:moveTo>
                  <a:cubicBezTo>
                    <a:pt x="4026" y="0"/>
                    <a:pt x="3943" y="5"/>
                    <a:pt x="3860" y="15"/>
                  </a:cubicBezTo>
                  <a:cubicBezTo>
                    <a:pt x="3358" y="140"/>
                    <a:pt x="2932" y="441"/>
                    <a:pt x="2607" y="867"/>
                  </a:cubicBezTo>
                  <a:cubicBezTo>
                    <a:pt x="952" y="2647"/>
                    <a:pt x="526" y="5253"/>
                    <a:pt x="426" y="7759"/>
                  </a:cubicBezTo>
                  <a:cubicBezTo>
                    <a:pt x="0" y="14025"/>
                    <a:pt x="727" y="20391"/>
                    <a:pt x="2406" y="26557"/>
                  </a:cubicBezTo>
                  <a:cubicBezTo>
                    <a:pt x="3559" y="26657"/>
                    <a:pt x="4612" y="26757"/>
                    <a:pt x="5739" y="26857"/>
                  </a:cubicBezTo>
                  <a:cubicBezTo>
                    <a:pt x="7118" y="19038"/>
                    <a:pt x="8371" y="10993"/>
                    <a:pt x="6692" y="3148"/>
                  </a:cubicBezTo>
                  <a:cubicBezTo>
                    <a:pt x="6592" y="2421"/>
                    <a:pt x="6366" y="1594"/>
                    <a:pt x="5965" y="967"/>
                  </a:cubicBezTo>
                  <a:cubicBezTo>
                    <a:pt x="5490" y="402"/>
                    <a:pt x="4853" y="0"/>
                    <a:pt x="4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5595;p93"/>
            <p:cNvSpPr/>
            <p:nvPr/>
          </p:nvSpPr>
          <p:spPr>
            <a:xfrm>
              <a:off x="4917422" y="2564360"/>
              <a:ext cx="261453" cy="398024"/>
            </a:xfrm>
            <a:custGeom>
              <a:avLst/>
              <a:gdLst/>
              <a:ahLst/>
              <a:cxnLst/>
              <a:rect l="l" t="t" r="r" b="b"/>
              <a:pathLst>
                <a:path w="15991" h="24344" extrusionOk="0">
                  <a:moveTo>
                    <a:pt x="13439" y="0"/>
                  </a:moveTo>
                  <a:cubicBezTo>
                    <a:pt x="13058" y="0"/>
                    <a:pt x="12670" y="81"/>
                    <a:pt x="12331" y="233"/>
                  </a:cubicBezTo>
                  <a:cubicBezTo>
                    <a:pt x="11704" y="534"/>
                    <a:pt x="11078" y="1161"/>
                    <a:pt x="10552" y="1687"/>
                  </a:cubicBezTo>
                  <a:cubicBezTo>
                    <a:pt x="5439" y="7752"/>
                    <a:pt x="2607" y="15472"/>
                    <a:pt x="0" y="22990"/>
                  </a:cubicBezTo>
                  <a:cubicBezTo>
                    <a:pt x="1053" y="23416"/>
                    <a:pt x="2105" y="23843"/>
                    <a:pt x="3133" y="24344"/>
                  </a:cubicBezTo>
                  <a:cubicBezTo>
                    <a:pt x="7519" y="19757"/>
                    <a:pt x="11278" y="14544"/>
                    <a:pt x="14010" y="8805"/>
                  </a:cubicBezTo>
                  <a:cubicBezTo>
                    <a:pt x="15038" y="6599"/>
                    <a:pt x="15990" y="4093"/>
                    <a:pt x="15364" y="1687"/>
                  </a:cubicBezTo>
                  <a:cubicBezTo>
                    <a:pt x="15263" y="1161"/>
                    <a:pt x="15038" y="659"/>
                    <a:pt x="14637" y="334"/>
                  </a:cubicBezTo>
                  <a:cubicBezTo>
                    <a:pt x="14302" y="106"/>
                    <a:pt x="13876" y="0"/>
                    <a:pt x="13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5596;p93"/>
            <p:cNvSpPr/>
            <p:nvPr/>
          </p:nvSpPr>
          <p:spPr>
            <a:xfrm>
              <a:off x="4449859" y="3079977"/>
              <a:ext cx="51241" cy="82829"/>
            </a:xfrm>
            <a:custGeom>
              <a:avLst/>
              <a:gdLst/>
              <a:ahLst/>
              <a:cxnLst/>
              <a:rect l="l" t="t" r="r" b="b"/>
              <a:pathLst>
                <a:path w="3134" h="5066" extrusionOk="0">
                  <a:moveTo>
                    <a:pt x="2019" y="1"/>
                  </a:moveTo>
                  <a:cubicBezTo>
                    <a:pt x="1418" y="1"/>
                    <a:pt x="691" y="967"/>
                    <a:pt x="301" y="2206"/>
                  </a:cubicBezTo>
                  <a:cubicBezTo>
                    <a:pt x="0" y="3685"/>
                    <a:pt x="201" y="4938"/>
                    <a:pt x="928" y="5038"/>
                  </a:cubicBezTo>
                  <a:cubicBezTo>
                    <a:pt x="985" y="5057"/>
                    <a:pt x="1043" y="5066"/>
                    <a:pt x="1103" y="5066"/>
                  </a:cubicBezTo>
                  <a:cubicBezTo>
                    <a:pt x="1702" y="5066"/>
                    <a:pt x="2420" y="4177"/>
                    <a:pt x="2807" y="2833"/>
                  </a:cubicBezTo>
                  <a:cubicBezTo>
                    <a:pt x="3133" y="1480"/>
                    <a:pt x="2908" y="226"/>
                    <a:pt x="2181" y="26"/>
                  </a:cubicBezTo>
                  <a:cubicBezTo>
                    <a:pt x="2128" y="9"/>
                    <a:pt x="2074" y="1"/>
                    <a:pt x="2019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5597;p93"/>
            <p:cNvSpPr/>
            <p:nvPr/>
          </p:nvSpPr>
          <p:spPr>
            <a:xfrm>
              <a:off x="4837094" y="3180661"/>
              <a:ext cx="54936" cy="82960"/>
            </a:xfrm>
            <a:custGeom>
              <a:avLst/>
              <a:gdLst/>
              <a:ahLst/>
              <a:cxnLst/>
              <a:rect l="l" t="t" r="r" b="b"/>
              <a:pathLst>
                <a:path w="3360" h="5074" extrusionOk="0">
                  <a:moveTo>
                    <a:pt x="2289" y="0"/>
                  </a:moveTo>
                  <a:cubicBezTo>
                    <a:pt x="1619" y="0"/>
                    <a:pt x="901" y="894"/>
                    <a:pt x="427" y="2114"/>
                  </a:cubicBezTo>
                  <a:cubicBezTo>
                    <a:pt x="1" y="3467"/>
                    <a:pt x="226" y="4720"/>
                    <a:pt x="853" y="5046"/>
                  </a:cubicBezTo>
                  <a:cubicBezTo>
                    <a:pt x="910" y="5064"/>
                    <a:pt x="970" y="5073"/>
                    <a:pt x="1032" y="5073"/>
                  </a:cubicBezTo>
                  <a:cubicBezTo>
                    <a:pt x="1645" y="5073"/>
                    <a:pt x="2446" y="4193"/>
                    <a:pt x="2833" y="2941"/>
                  </a:cubicBezTo>
                  <a:cubicBezTo>
                    <a:pt x="3359" y="1587"/>
                    <a:pt x="3134" y="234"/>
                    <a:pt x="2507" y="33"/>
                  </a:cubicBezTo>
                  <a:cubicBezTo>
                    <a:pt x="2435" y="11"/>
                    <a:pt x="2362" y="0"/>
                    <a:pt x="2289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5598;p93"/>
            <p:cNvSpPr/>
            <p:nvPr/>
          </p:nvSpPr>
          <p:spPr>
            <a:xfrm>
              <a:off x="4628925" y="3208162"/>
              <a:ext cx="34041" cy="111147"/>
            </a:xfrm>
            <a:custGeom>
              <a:avLst/>
              <a:gdLst/>
              <a:ahLst/>
              <a:cxnLst/>
              <a:rect l="l" t="t" r="r" b="b"/>
              <a:pathLst>
                <a:path w="2082" h="6798" extrusionOk="0">
                  <a:moveTo>
                    <a:pt x="1961" y="1"/>
                  </a:moveTo>
                  <a:cubicBezTo>
                    <a:pt x="1747" y="1"/>
                    <a:pt x="1237" y="1444"/>
                    <a:pt x="728" y="3264"/>
                  </a:cubicBezTo>
                  <a:cubicBezTo>
                    <a:pt x="327" y="5143"/>
                    <a:pt x="1" y="6697"/>
                    <a:pt x="201" y="6798"/>
                  </a:cubicBezTo>
                  <a:cubicBezTo>
                    <a:pt x="327" y="6798"/>
                    <a:pt x="828" y="5344"/>
                    <a:pt x="1354" y="3464"/>
                  </a:cubicBezTo>
                  <a:cubicBezTo>
                    <a:pt x="1881" y="1584"/>
                    <a:pt x="2081" y="5"/>
                    <a:pt x="1981" y="5"/>
                  </a:cubicBezTo>
                  <a:cubicBezTo>
                    <a:pt x="1974" y="2"/>
                    <a:pt x="1968" y="1"/>
                    <a:pt x="1961" y="1"/>
                  </a:cubicBezTo>
                  <a:close/>
                </a:path>
              </a:pathLst>
            </a:custGeom>
            <a:solidFill>
              <a:srgbClr val="D98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5599;p93"/>
            <p:cNvSpPr/>
            <p:nvPr/>
          </p:nvSpPr>
          <p:spPr>
            <a:xfrm>
              <a:off x="4576065" y="3235696"/>
              <a:ext cx="143439" cy="85249"/>
            </a:xfrm>
            <a:custGeom>
              <a:avLst/>
              <a:gdLst/>
              <a:ahLst/>
              <a:cxnLst/>
              <a:rect l="l" t="t" r="r" b="b"/>
              <a:pathLst>
                <a:path w="8773" h="5214" extrusionOk="0">
                  <a:moveTo>
                    <a:pt x="1" y="1"/>
                  </a:moveTo>
                  <a:lnTo>
                    <a:pt x="1" y="527"/>
                  </a:lnTo>
                  <a:lnTo>
                    <a:pt x="1" y="1053"/>
                  </a:lnTo>
                  <a:cubicBezTo>
                    <a:pt x="1" y="1254"/>
                    <a:pt x="1" y="1580"/>
                    <a:pt x="101" y="1880"/>
                  </a:cubicBezTo>
                  <a:cubicBezTo>
                    <a:pt x="302" y="2407"/>
                    <a:pt x="627" y="3033"/>
                    <a:pt x="1154" y="3660"/>
                  </a:cubicBezTo>
                  <a:cubicBezTo>
                    <a:pt x="1680" y="4186"/>
                    <a:pt x="2407" y="4713"/>
                    <a:pt x="3334" y="5013"/>
                  </a:cubicBezTo>
                  <a:cubicBezTo>
                    <a:pt x="3711" y="5158"/>
                    <a:pt x="4104" y="5213"/>
                    <a:pt x="4486" y="5213"/>
                  </a:cubicBezTo>
                  <a:cubicBezTo>
                    <a:pt x="4968" y="5213"/>
                    <a:pt x="5435" y="5125"/>
                    <a:pt x="5840" y="5013"/>
                  </a:cubicBezTo>
                  <a:cubicBezTo>
                    <a:pt x="6567" y="4813"/>
                    <a:pt x="7194" y="4487"/>
                    <a:pt x="7720" y="4086"/>
                  </a:cubicBezTo>
                  <a:cubicBezTo>
                    <a:pt x="8572" y="3334"/>
                    <a:pt x="8773" y="2607"/>
                    <a:pt x="8773" y="2607"/>
                  </a:cubicBezTo>
                  <a:cubicBezTo>
                    <a:pt x="8766" y="2600"/>
                    <a:pt x="8757" y="2597"/>
                    <a:pt x="8748" y="2597"/>
                  </a:cubicBezTo>
                  <a:cubicBezTo>
                    <a:pt x="8623" y="2597"/>
                    <a:pt x="8280" y="3178"/>
                    <a:pt x="7419" y="3760"/>
                  </a:cubicBezTo>
                  <a:cubicBezTo>
                    <a:pt x="6993" y="4086"/>
                    <a:pt x="6367" y="4387"/>
                    <a:pt x="5740" y="4487"/>
                  </a:cubicBezTo>
                  <a:cubicBezTo>
                    <a:pt x="5366" y="4539"/>
                    <a:pt x="4992" y="4597"/>
                    <a:pt x="4601" y="4597"/>
                  </a:cubicBezTo>
                  <a:cubicBezTo>
                    <a:pt x="4232" y="4597"/>
                    <a:pt x="3848" y="4545"/>
                    <a:pt x="3434" y="4387"/>
                  </a:cubicBezTo>
                  <a:cubicBezTo>
                    <a:pt x="2708" y="4186"/>
                    <a:pt x="2081" y="3760"/>
                    <a:pt x="1555" y="3234"/>
                  </a:cubicBezTo>
                  <a:cubicBezTo>
                    <a:pt x="1053" y="2707"/>
                    <a:pt x="728" y="2206"/>
                    <a:pt x="527" y="1680"/>
                  </a:cubicBezTo>
                  <a:cubicBezTo>
                    <a:pt x="302" y="1254"/>
                    <a:pt x="302" y="728"/>
                    <a:pt x="201" y="427"/>
                  </a:cubicBezTo>
                  <a:cubicBezTo>
                    <a:pt x="101" y="101"/>
                    <a:pt x="101" y="1"/>
                    <a:pt x="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5600;p93"/>
            <p:cNvSpPr/>
            <p:nvPr/>
          </p:nvSpPr>
          <p:spPr>
            <a:xfrm>
              <a:off x="4574430" y="3121703"/>
              <a:ext cx="184412" cy="132370"/>
            </a:xfrm>
            <a:custGeom>
              <a:avLst/>
              <a:gdLst/>
              <a:ahLst/>
              <a:cxnLst/>
              <a:rect l="l" t="t" r="r" b="b"/>
              <a:pathLst>
                <a:path w="11279" h="8096" extrusionOk="0">
                  <a:moveTo>
                    <a:pt x="4082" y="0"/>
                  </a:moveTo>
                  <a:cubicBezTo>
                    <a:pt x="3768" y="0"/>
                    <a:pt x="3452" y="25"/>
                    <a:pt x="3133" y="80"/>
                  </a:cubicBezTo>
                  <a:cubicBezTo>
                    <a:pt x="1780" y="181"/>
                    <a:pt x="727" y="1033"/>
                    <a:pt x="402" y="2386"/>
                  </a:cubicBezTo>
                  <a:cubicBezTo>
                    <a:pt x="1" y="3639"/>
                    <a:pt x="928" y="5193"/>
                    <a:pt x="1780" y="6146"/>
                  </a:cubicBezTo>
                  <a:cubicBezTo>
                    <a:pt x="2921" y="7443"/>
                    <a:pt x="4278" y="8095"/>
                    <a:pt x="5791" y="8095"/>
                  </a:cubicBezTo>
                  <a:cubicBezTo>
                    <a:pt x="6471" y="8095"/>
                    <a:pt x="7182" y="7964"/>
                    <a:pt x="7920" y="7700"/>
                  </a:cubicBezTo>
                  <a:cubicBezTo>
                    <a:pt x="9073" y="7299"/>
                    <a:pt x="10652" y="6446"/>
                    <a:pt x="10953" y="5093"/>
                  </a:cubicBezTo>
                  <a:cubicBezTo>
                    <a:pt x="11279" y="3740"/>
                    <a:pt x="10752" y="2486"/>
                    <a:pt x="9700" y="1760"/>
                  </a:cubicBezTo>
                  <a:cubicBezTo>
                    <a:pt x="8773" y="1033"/>
                    <a:pt x="7620" y="707"/>
                    <a:pt x="6467" y="406"/>
                  </a:cubicBezTo>
                  <a:cubicBezTo>
                    <a:pt x="5705" y="170"/>
                    <a:pt x="4904" y="0"/>
                    <a:pt x="408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5601;p93"/>
            <p:cNvSpPr/>
            <p:nvPr/>
          </p:nvSpPr>
          <p:spPr>
            <a:xfrm>
              <a:off x="4963726" y="3264390"/>
              <a:ext cx="213498" cy="33648"/>
            </a:xfrm>
            <a:custGeom>
              <a:avLst/>
              <a:gdLst/>
              <a:ahLst/>
              <a:cxnLst/>
              <a:rect l="l" t="t" r="r" b="b"/>
              <a:pathLst>
                <a:path w="13058" h="2058" extrusionOk="0">
                  <a:moveTo>
                    <a:pt x="12820" y="0"/>
                  </a:moveTo>
                  <a:cubicBezTo>
                    <a:pt x="12040" y="0"/>
                    <a:pt x="9436" y="213"/>
                    <a:pt x="6466" y="652"/>
                  </a:cubicBezTo>
                  <a:cubicBezTo>
                    <a:pt x="2807" y="1178"/>
                    <a:pt x="0" y="1905"/>
                    <a:pt x="0" y="2005"/>
                  </a:cubicBezTo>
                  <a:cubicBezTo>
                    <a:pt x="0" y="2041"/>
                    <a:pt x="94" y="2058"/>
                    <a:pt x="268" y="2058"/>
                  </a:cubicBezTo>
                  <a:cubicBezTo>
                    <a:pt x="1068" y="2058"/>
                    <a:pt x="3564" y="1710"/>
                    <a:pt x="6567" y="1278"/>
                  </a:cubicBezTo>
                  <a:cubicBezTo>
                    <a:pt x="10126" y="752"/>
                    <a:pt x="13058" y="226"/>
                    <a:pt x="13058" y="25"/>
                  </a:cubicBezTo>
                  <a:cubicBezTo>
                    <a:pt x="13058" y="9"/>
                    <a:pt x="12975" y="0"/>
                    <a:pt x="128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5602;p93"/>
            <p:cNvSpPr/>
            <p:nvPr/>
          </p:nvSpPr>
          <p:spPr>
            <a:xfrm>
              <a:off x="4939544" y="3372710"/>
              <a:ext cx="254488" cy="23315"/>
            </a:xfrm>
            <a:custGeom>
              <a:avLst/>
              <a:gdLst/>
              <a:ahLst/>
              <a:cxnLst/>
              <a:rect l="l" t="t" r="r" b="b"/>
              <a:pathLst>
                <a:path w="15565" h="1426" extrusionOk="0">
                  <a:moveTo>
                    <a:pt x="774" y="0"/>
                  </a:moveTo>
                  <a:cubicBezTo>
                    <a:pt x="278" y="0"/>
                    <a:pt x="0" y="28"/>
                    <a:pt x="0" y="92"/>
                  </a:cubicBezTo>
                  <a:cubicBezTo>
                    <a:pt x="0" y="292"/>
                    <a:pt x="3459" y="718"/>
                    <a:pt x="7745" y="1019"/>
                  </a:cubicBezTo>
                  <a:cubicBezTo>
                    <a:pt x="10847" y="1255"/>
                    <a:pt x="13555" y="1425"/>
                    <a:pt x="14814" y="1425"/>
                  </a:cubicBezTo>
                  <a:cubicBezTo>
                    <a:pt x="15295" y="1425"/>
                    <a:pt x="15564" y="1400"/>
                    <a:pt x="15564" y="1345"/>
                  </a:cubicBezTo>
                  <a:cubicBezTo>
                    <a:pt x="15564" y="1119"/>
                    <a:pt x="12131" y="718"/>
                    <a:pt x="7745" y="393"/>
                  </a:cubicBezTo>
                  <a:cubicBezTo>
                    <a:pt x="4674" y="177"/>
                    <a:pt x="2028" y="0"/>
                    <a:pt x="77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5603;p93"/>
            <p:cNvSpPr/>
            <p:nvPr/>
          </p:nvSpPr>
          <p:spPr>
            <a:xfrm>
              <a:off x="4907171" y="3460706"/>
              <a:ext cx="218845" cy="79216"/>
            </a:xfrm>
            <a:custGeom>
              <a:avLst/>
              <a:gdLst/>
              <a:ahLst/>
              <a:cxnLst/>
              <a:rect l="l" t="t" r="r" b="b"/>
              <a:pathLst>
                <a:path w="13385" h="4845" extrusionOk="0">
                  <a:moveTo>
                    <a:pt x="72" y="0"/>
                  </a:moveTo>
                  <a:cubicBezTo>
                    <a:pt x="32" y="0"/>
                    <a:pt x="8" y="8"/>
                    <a:pt x="1" y="23"/>
                  </a:cubicBezTo>
                  <a:cubicBezTo>
                    <a:pt x="1" y="123"/>
                    <a:pt x="2833" y="1602"/>
                    <a:pt x="6492" y="2956"/>
                  </a:cubicBezTo>
                  <a:cubicBezTo>
                    <a:pt x="9903" y="4132"/>
                    <a:pt x="12873" y="4844"/>
                    <a:pt x="13224" y="4844"/>
                  </a:cubicBezTo>
                  <a:cubicBezTo>
                    <a:pt x="13247" y="4844"/>
                    <a:pt x="13259" y="4841"/>
                    <a:pt x="13259" y="4835"/>
                  </a:cubicBezTo>
                  <a:cubicBezTo>
                    <a:pt x="13384" y="4610"/>
                    <a:pt x="10351" y="3682"/>
                    <a:pt x="6692" y="2329"/>
                  </a:cubicBezTo>
                  <a:cubicBezTo>
                    <a:pt x="3313" y="1079"/>
                    <a:pt x="554" y="0"/>
                    <a:pt x="7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5604;p93"/>
            <p:cNvSpPr/>
            <p:nvPr/>
          </p:nvSpPr>
          <p:spPr>
            <a:xfrm>
              <a:off x="4137197" y="2998357"/>
              <a:ext cx="174177" cy="131699"/>
            </a:xfrm>
            <a:custGeom>
              <a:avLst/>
              <a:gdLst/>
              <a:ahLst/>
              <a:cxnLst/>
              <a:rect l="l" t="t" r="r" b="b"/>
              <a:pathLst>
                <a:path w="10653" h="8055" extrusionOk="0">
                  <a:moveTo>
                    <a:pt x="117" y="1"/>
                  </a:moveTo>
                  <a:cubicBezTo>
                    <a:pt x="109" y="1"/>
                    <a:pt x="104" y="2"/>
                    <a:pt x="101" y="5"/>
                  </a:cubicBezTo>
                  <a:cubicBezTo>
                    <a:pt x="1" y="206"/>
                    <a:pt x="2306" y="1985"/>
                    <a:pt x="5214" y="4191"/>
                  </a:cubicBezTo>
                  <a:cubicBezTo>
                    <a:pt x="7969" y="6313"/>
                    <a:pt x="10322" y="8055"/>
                    <a:pt x="10539" y="8055"/>
                  </a:cubicBezTo>
                  <a:cubicBezTo>
                    <a:pt x="10545" y="8055"/>
                    <a:pt x="10549" y="8053"/>
                    <a:pt x="10552" y="8050"/>
                  </a:cubicBezTo>
                  <a:cubicBezTo>
                    <a:pt x="10652" y="7950"/>
                    <a:pt x="8472" y="5845"/>
                    <a:pt x="5539" y="3665"/>
                  </a:cubicBezTo>
                  <a:cubicBezTo>
                    <a:pt x="2794" y="1526"/>
                    <a:pt x="355" y="1"/>
                    <a:pt x="11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5605;p93"/>
            <p:cNvSpPr/>
            <p:nvPr/>
          </p:nvSpPr>
          <p:spPr>
            <a:xfrm>
              <a:off x="4060564" y="3103832"/>
              <a:ext cx="235636" cy="104575"/>
            </a:xfrm>
            <a:custGeom>
              <a:avLst/>
              <a:gdLst/>
              <a:ahLst/>
              <a:cxnLst/>
              <a:rect l="l" t="t" r="r" b="b"/>
              <a:pathLst>
                <a:path w="14412" h="6396" extrusionOk="0">
                  <a:moveTo>
                    <a:pt x="143" y="1"/>
                  </a:moveTo>
                  <a:cubicBezTo>
                    <a:pt x="115" y="1"/>
                    <a:pt x="101" y="7"/>
                    <a:pt x="101" y="21"/>
                  </a:cubicBezTo>
                  <a:cubicBezTo>
                    <a:pt x="1" y="121"/>
                    <a:pt x="3134" y="1700"/>
                    <a:pt x="6993" y="3479"/>
                  </a:cubicBezTo>
                  <a:cubicBezTo>
                    <a:pt x="10771" y="5177"/>
                    <a:pt x="13887" y="6395"/>
                    <a:pt x="14253" y="6395"/>
                  </a:cubicBezTo>
                  <a:cubicBezTo>
                    <a:pt x="14271" y="6395"/>
                    <a:pt x="14282" y="6392"/>
                    <a:pt x="14287" y="6386"/>
                  </a:cubicBezTo>
                  <a:cubicBezTo>
                    <a:pt x="14412" y="6186"/>
                    <a:pt x="11279" y="4632"/>
                    <a:pt x="7294" y="2953"/>
                  </a:cubicBezTo>
                  <a:cubicBezTo>
                    <a:pt x="3596" y="1291"/>
                    <a:pt x="532" y="1"/>
                    <a:pt x="14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5606;p93"/>
            <p:cNvSpPr/>
            <p:nvPr/>
          </p:nvSpPr>
          <p:spPr>
            <a:xfrm>
              <a:off x="4051964" y="3262951"/>
              <a:ext cx="228671" cy="37572"/>
            </a:xfrm>
            <a:custGeom>
              <a:avLst/>
              <a:gdLst/>
              <a:ahLst/>
              <a:cxnLst/>
              <a:rect l="l" t="t" r="r" b="b"/>
              <a:pathLst>
                <a:path w="13986" h="2298" extrusionOk="0">
                  <a:moveTo>
                    <a:pt x="69" y="0"/>
                  </a:moveTo>
                  <a:cubicBezTo>
                    <a:pt x="24" y="0"/>
                    <a:pt x="0" y="4"/>
                    <a:pt x="0" y="13"/>
                  </a:cubicBezTo>
                  <a:cubicBezTo>
                    <a:pt x="0" y="213"/>
                    <a:pt x="3033" y="1040"/>
                    <a:pt x="6893" y="1667"/>
                  </a:cubicBezTo>
                  <a:cubicBezTo>
                    <a:pt x="9587" y="2104"/>
                    <a:pt x="11976" y="2298"/>
                    <a:pt x="13173" y="2298"/>
                  </a:cubicBezTo>
                  <a:cubicBezTo>
                    <a:pt x="13691" y="2298"/>
                    <a:pt x="13986" y="2261"/>
                    <a:pt x="13986" y="2193"/>
                  </a:cubicBezTo>
                  <a:cubicBezTo>
                    <a:pt x="13986" y="2093"/>
                    <a:pt x="10853" y="1667"/>
                    <a:pt x="6993" y="1040"/>
                  </a:cubicBezTo>
                  <a:cubicBezTo>
                    <a:pt x="3466" y="468"/>
                    <a:pt x="546" y="0"/>
                    <a:pt x="69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5607;p93"/>
            <p:cNvSpPr/>
            <p:nvPr/>
          </p:nvSpPr>
          <p:spPr>
            <a:xfrm>
              <a:off x="4637542" y="3141862"/>
              <a:ext cx="80328" cy="35659"/>
            </a:xfrm>
            <a:custGeom>
              <a:avLst/>
              <a:gdLst/>
              <a:ahLst/>
              <a:cxnLst/>
              <a:rect l="l" t="t" r="r" b="b"/>
              <a:pathLst>
                <a:path w="4913" h="2181" extrusionOk="0">
                  <a:moveTo>
                    <a:pt x="1454" y="0"/>
                  </a:moveTo>
                  <a:cubicBezTo>
                    <a:pt x="727" y="0"/>
                    <a:pt x="201" y="201"/>
                    <a:pt x="201" y="527"/>
                  </a:cubicBezTo>
                  <a:cubicBezTo>
                    <a:pt x="0" y="1053"/>
                    <a:pt x="928" y="1680"/>
                    <a:pt x="2306" y="2081"/>
                  </a:cubicBezTo>
                  <a:cubicBezTo>
                    <a:pt x="2707" y="2181"/>
                    <a:pt x="3133" y="2181"/>
                    <a:pt x="3559" y="2181"/>
                  </a:cubicBezTo>
                  <a:cubicBezTo>
                    <a:pt x="4186" y="2181"/>
                    <a:pt x="4687" y="1980"/>
                    <a:pt x="4812" y="1680"/>
                  </a:cubicBezTo>
                  <a:cubicBezTo>
                    <a:pt x="4913" y="1153"/>
                    <a:pt x="3960" y="527"/>
                    <a:pt x="2707" y="201"/>
                  </a:cubicBezTo>
                  <a:cubicBezTo>
                    <a:pt x="2306" y="0"/>
                    <a:pt x="1780" y="0"/>
                    <a:pt x="1454" y="0"/>
                  </a:cubicBezTo>
                  <a:close/>
                </a:path>
              </a:pathLst>
            </a:custGeom>
            <a:solidFill>
              <a:srgbClr val="D46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5608;p93"/>
            <p:cNvSpPr/>
            <p:nvPr/>
          </p:nvSpPr>
          <p:spPr>
            <a:xfrm>
              <a:off x="4338809" y="3187757"/>
              <a:ext cx="187698" cy="181142"/>
            </a:xfrm>
            <a:custGeom>
              <a:avLst/>
              <a:gdLst/>
              <a:ahLst/>
              <a:cxnLst/>
              <a:rect l="l" t="t" r="r" b="b"/>
              <a:pathLst>
                <a:path w="11480" h="11079" extrusionOk="0">
                  <a:moveTo>
                    <a:pt x="4161" y="0"/>
                  </a:moveTo>
                  <a:cubicBezTo>
                    <a:pt x="2607" y="0"/>
                    <a:pt x="1153" y="527"/>
                    <a:pt x="101" y="1379"/>
                  </a:cubicBezTo>
                  <a:cubicBezTo>
                    <a:pt x="0" y="3760"/>
                    <a:pt x="401" y="6066"/>
                    <a:pt x="1880" y="7845"/>
                  </a:cubicBezTo>
                  <a:cubicBezTo>
                    <a:pt x="3033" y="9399"/>
                    <a:pt x="4787" y="10452"/>
                    <a:pt x="6667" y="11078"/>
                  </a:cubicBezTo>
                  <a:cubicBezTo>
                    <a:pt x="8672" y="10552"/>
                    <a:pt x="10226" y="9198"/>
                    <a:pt x="10752" y="7218"/>
                  </a:cubicBezTo>
                  <a:cubicBezTo>
                    <a:pt x="11479" y="4286"/>
                    <a:pt x="9399" y="1053"/>
                    <a:pt x="5940" y="226"/>
                  </a:cubicBezTo>
                  <a:cubicBezTo>
                    <a:pt x="5314" y="0"/>
                    <a:pt x="4687" y="0"/>
                    <a:pt x="41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5609;p93"/>
            <p:cNvSpPr/>
            <p:nvPr/>
          </p:nvSpPr>
          <p:spPr>
            <a:xfrm>
              <a:off x="4734661" y="3297172"/>
              <a:ext cx="211863" cy="167195"/>
            </a:xfrm>
            <a:custGeom>
              <a:avLst/>
              <a:gdLst/>
              <a:ahLst/>
              <a:cxnLst/>
              <a:rect l="l" t="t" r="r" b="b"/>
              <a:pathLst>
                <a:path w="12958" h="10226" extrusionOk="0">
                  <a:moveTo>
                    <a:pt x="6166" y="0"/>
                  </a:moveTo>
                  <a:cubicBezTo>
                    <a:pt x="3459" y="0"/>
                    <a:pt x="1053" y="1679"/>
                    <a:pt x="426" y="4085"/>
                  </a:cubicBezTo>
                  <a:cubicBezTo>
                    <a:pt x="0" y="5439"/>
                    <a:pt x="226" y="6792"/>
                    <a:pt x="952" y="8045"/>
                  </a:cubicBezTo>
                  <a:cubicBezTo>
                    <a:pt x="3885" y="8572"/>
                    <a:pt x="6792" y="9198"/>
                    <a:pt x="9724" y="9925"/>
                  </a:cubicBezTo>
                  <a:cubicBezTo>
                    <a:pt x="10025" y="10025"/>
                    <a:pt x="10451" y="10125"/>
                    <a:pt x="10777" y="10226"/>
                  </a:cubicBezTo>
                  <a:cubicBezTo>
                    <a:pt x="10652" y="10125"/>
                    <a:pt x="10552" y="10025"/>
                    <a:pt x="10552" y="10025"/>
                  </a:cubicBezTo>
                  <a:lnTo>
                    <a:pt x="10978" y="10025"/>
                  </a:lnTo>
                  <a:cubicBezTo>
                    <a:pt x="11805" y="9399"/>
                    <a:pt x="12531" y="8471"/>
                    <a:pt x="12757" y="7318"/>
                  </a:cubicBezTo>
                  <a:cubicBezTo>
                    <a:pt x="12958" y="6466"/>
                    <a:pt x="12958" y="5639"/>
                    <a:pt x="12757" y="4812"/>
                  </a:cubicBezTo>
                  <a:cubicBezTo>
                    <a:pt x="12657" y="4812"/>
                    <a:pt x="12531" y="4712"/>
                    <a:pt x="12531" y="4712"/>
                  </a:cubicBezTo>
                  <a:lnTo>
                    <a:pt x="12757" y="4712"/>
                  </a:lnTo>
                  <a:cubicBezTo>
                    <a:pt x="12130" y="2607"/>
                    <a:pt x="10351" y="827"/>
                    <a:pt x="7945" y="201"/>
                  </a:cubicBezTo>
                  <a:cubicBezTo>
                    <a:pt x="7419" y="100"/>
                    <a:pt x="6792" y="0"/>
                    <a:pt x="6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5610;p93"/>
            <p:cNvSpPr/>
            <p:nvPr/>
          </p:nvSpPr>
          <p:spPr>
            <a:xfrm>
              <a:off x="4939544" y="3374197"/>
              <a:ext cx="3711" cy="1668"/>
            </a:xfrm>
            <a:custGeom>
              <a:avLst/>
              <a:gdLst/>
              <a:ahLst/>
              <a:cxnLst/>
              <a:rect l="l" t="t" r="r" b="b"/>
              <a:pathLst>
                <a:path w="227" h="102" extrusionOk="0">
                  <a:moveTo>
                    <a:pt x="0" y="1"/>
                  </a:moveTo>
                  <a:cubicBezTo>
                    <a:pt x="0" y="1"/>
                    <a:pt x="126" y="101"/>
                    <a:pt x="226" y="10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D9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5611;p93"/>
            <p:cNvSpPr/>
            <p:nvPr/>
          </p:nvSpPr>
          <p:spPr>
            <a:xfrm>
              <a:off x="4907171" y="3461082"/>
              <a:ext cx="6981" cy="3286"/>
            </a:xfrm>
            <a:custGeom>
              <a:avLst/>
              <a:gdLst/>
              <a:ahLst/>
              <a:cxnLst/>
              <a:rect l="l" t="t" r="r" b="b"/>
              <a:pathLst>
                <a:path w="427" h="201" extrusionOk="0">
                  <a:moveTo>
                    <a:pt x="1" y="0"/>
                  </a:moveTo>
                  <a:cubicBezTo>
                    <a:pt x="1" y="0"/>
                    <a:pt x="101" y="100"/>
                    <a:pt x="226" y="201"/>
                  </a:cubicBezTo>
                  <a:cubicBezTo>
                    <a:pt x="326" y="100"/>
                    <a:pt x="326" y="100"/>
                    <a:pt x="427" y="0"/>
                  </a:cubicBezTo>
                  <a:close/>
                </a:path>
              </a:pathLst>
            </a:custGeom>
            <a:solidFill>
              <a:srgbClr val="D9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5612;p93"/>
            <p:cNvSpPr/>
            <p:nvPr/>
          </p:nvSpPr>
          <p:spPr>
            <a:xfrm>
              <a:off x="4567465" y="2909511"/>
              <a:ext cx="11903" cy="37719"/>
            </a:xfrm>
            <a:custGeom>
              <a:avLst/>
              <a:gdLst/>
              <a:ahLst/>
              <a:cxnLst/>
              <a:rect l="l" t="t" r="r" b="b"/>
              <a:pathLst>
                <a:path w="728" h="2307" extrusionOk="0">
                  <a:moveTo>
                    <a:pt x="201" y="1"/>
                  </a:moveTo>
                  <a:cubicBezTo>
                    <a:pt x="0" y="1"/>
                    <a:pt x="0" y="527"/>
                    <a:pt x="101" y="1154"/>
                  </a:cubicBezTo>
                  <a:cubicBezTo>
                    <a:pt x="201" y="1780"/>
                    <a:pt x="427" y="2306"/>
                    <a:pt x="527" y="2306"/>
                  </a:cubicBezTo>
                  <a:cubicBezTo>
                    <a:pt x="727" y="2306"/>
                    <a:pt x="727" y="1680"/>
                    <a:pt x="627" y="1053"/>
                  </a:cubicBezTo>
                  <a:cubicBezTo>
                    <a:pt x="527" y="427"/>
                    <a:pt x="326" y="1"/>
                    <a:pt x="201" y="1"/>
                  </a:cubicBezTo>
                  <a:close/>
                </a:path>
              </a:pathLst>
            </a:custGeom>
            <a:solidFill>
              <a:srgbClr val="FF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5613;p93"/>
            <p:cNvSpPr/>
            <p:nvPr/>
          </p:nvSpPr>
          <p:spPr>
            <a:xfrm>
              <a:off x="4644507" y="2916476"/>
              <a:ext cx="13538" cy="32389"/>
            </a:xfrm>
            <a:custGeom>
              <a:avLst/>
              <a:gdLst/>
              <a:ahLst/>
              <a:cxnLst/>
              <a:rect l="l" t="t" r="r" b="b"/>
              <a:pathLst>
                <a:path w="828" h="1981" extrusionOk="0">
                  <a:moveTo>
                    <a:pt x="627" y="1"/>
                  </a:moveTo>
                  <a:cubicBezTo>
                    <a:pt x="502" y="1"/>
                    <a:pt x="201" y="427"/>
                    <a:pt x="101" y="928"/>
                  </a:cubicBezTo>
                  <a:cubicBezTo>
                    <a:pt x="0" y="1454"/>
                    <a:pt x="101" y="1981"/>
                    <a:pt x="201" y="1981"/>
                  </a:cubicBezTo>
                  <a:lnTo>
                    <a:pt x="301" y="1981"/>
                  </a:lnTo>
                  <a:cubicBezTo>
                    <a:pt x="401" y="1981"/>
                    <a:pt x="627" y="1555"/>
                    <a:pt x="727" y="1053"/>
                  </a:cubicBezTo>
                  <a:cubicBezTo>
                    <a:pt x="827" y="527"/>
                    <a:pt x="827" y="1"/>
                    <a:pt x="627" y="1"/>
                  </a:cubicBezTo>
                  <a:close/>
                </a:path>
              </a:pathLst>
            </a:custGeom>
            <a:solidFill>
              <a:srgbClr val="FF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5614;p93"/>
            <p:cNvSpPr/>
            <p:nvPr/>
          </p:nvSpPr>
          <p:spPr>
            <a:xfrm>
              <a:off x="4587952" y="2970987"/>
              <a:ext cx="15582" cy="36068"/>
            </a:xfrm>
            <a:custGeom>
              <a:avLst/>
              <a:gdLst/>
              <a:ahLst/>
              <a:cxnLst/>
              <a:rect l="l" t="t" r="r" b="b"/>
              <a:pathLst>
                <a:path w="953" h="2206" extrusionOk="0">
                  <a:moveTo>
                    <a:pt x="201" y="0"/>
                  </a:moveTo>
                  <a:cubicBezTo>
                    <a:pt x="101" y="100"/>
                    <a:pt x="1" y="627"/>
                    <a:pt x="201" y="1153"/>
                  </a:cubicBezTo>
                  <a:cubicBezTo>
                    <a:pt x="326" y="1780"/>
                    <a:pt x="527" y="2206"/>
                    <a:pt x="727" y="2206"/>
                  </a:cubicBezTo>
                  <a:cubicBezTo>
                    <a:pt x="828" y="2105"/>
                    <a:pt x="953" y="1679"/>
                    <a:pt x="828" y="1053"/>
                  </a:cubicBezTo>
                  <a:cubicBezTo>
                    <a:pt x="627" y="526"/>
                    <a:pt x="427" y="0"/>
                    <a:pt x="326" y="0"/>
                  </a:cubicBezTo>
                  <a:close/>
                </a:path>
              </a:pathLst>
            </a:custGeom>
            <a:solidFill>
              <a:srgbClr val="FF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5615;p93"/>
            <p:cNvSpPr/>
            <p:nvPr/>
          </p:nvSpPr>
          <p:spPr>
            <a:xfrm>
              <a:off x="4710888" y="2936963"/>
              <a:ext cx="11903" cy="30754"/>
            </a:xfrm>
            <a:custGeom>
              <a:avLst/>
              <a:gdLst/>
              <a:ahLst/>
              <a:cxnLst/>
              <a:rect l="l" t="t" r="r" b="b"/>
              <a:pathLst>
                <a:path w="728" h="1881" extrusionOk="0">
                  <a:moveTo>
                    <a:pt x="527" y="1"/>
                  </a:moveTo>
                  <a:cubicBezTo>
                    <a:pt x="427" y="1"/>
                    <a:pt x="101" y="427"/>
                    <a:pt x="101" y="928"/>
                  </a:cubicBezTo>
                  <a:cubicBezTo>
                    <a:pt x="0" y="1455"/>
                    <a:pt x="101" y="1881"/>
                    <a:pt x="326" y="1881"/>
                  </a:cubicBezTo>
                  <a:cubicBezTo>
                    <a:pt x="527" y="1881"/>
                    <a:pt x="627" y="1455"/>
                    <a:pt x="627" y="1054"/>
                  </a:cubicBezTo>
                  <a:cubicBezTo>
                    <a:pt x="727" y="527"/>
                    <a:pt x="727" y="101"/>
                    <a:pt x="527" y="1"/>
                  </a:cubicBezTo>
                  <a:close/>
                </a:path>
              </a:pathLst>
            </a:custGeom>
            <a:solidFill>
              <a:srgbClr val="FF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5616;p93"/>
            <p:cNvSpPr/>
            <p:nvPr/>
          </p:nvSpPr>
          <p:spPr>
            <a:xfrm>
              <a:off x="4820303" y="2964431"/>
              <a:ext cx="16808" cy="27059"/>
            </a:xfrm>
            <a:custGeom>
              <a:avLst/>
              <a:gdLst/>
              <a:ahLst/>
              <a:cxnLst/>
              <a:rect l="l" t="t" r="r" b="b"/>
              <a:pathLst>
                <a:path w="1028" h="1655" extrusionOk="0">
                  <a:moveTo>
                    <a:pt x="827" y="0"/>
                  </a:moveTo>
                  <a:cubicBezTo>
                    <a:pt x="627" y="0"/>
                    <a:pt x="401" y="301"/>
                    <a:pt x="201" y="727"/>
                  </a:cubicBezTo>
                  <a:cubicBezTo>
                    <a:pt x="0" y="1128"/>
                    <a:pt x="0" y="1654"/>
                    <a:pt x="201" y="1654"/>
                  </a:cubicBezTo>
                  <a:cubicBezTo>
                    <a:pt x="401" y="1654"/>
                    <a:pt x="627" y="1354"/>
                    <a:pt x="827" y="927"/>
                  </a:cubicBezTo>
                  <a:cubicBezTo>
                    <a:pt x="1028" y="501"/>
                    <a:pt x="1028" y="0"/>
                    <a:pt x="827" y="0"/>
                  </a:cubicBezTo>
                  <a:close/>
                </a:path>
              </a:pathLst>
            </a:custGeom>
            <a:solidFill>
              <a:srgbClr val="FF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5617;p93"/>
            <p:cNvSpPr/>
            <p:nvPr/>
          </p:nvSpPr>
          <p:spPr>
            <a:xfrm>
              <a:off x="4662950" y="2993109"/>
              <a:ext cx="15582" cy="32798"/>
            </a:xfrm>
            <a:custGeom>
              <a:avLst/>
              <a:gdLst/>
              <a:ahLst/>
              <a:cxnLst/>
              <a:rect l="l" t="t" r="r" b="b"/>
              <a:pathLst>
                <a:path w="953" h="2006" extrusionOk="0">
                  <a:moveTo>
                    <a:pt x="752" y="1"/>
                  </a:moveTo>
                  <a:cubicBezTo>
                    <a:pt x="526" y="1"/>
                    <a:pt x="326" y="427"/>
                    <a:pt x="226" y="953"/>
                  </a:cubicBezTo>
                  <a:cubicBezTo>
                    <a:pt x="0" y="1479"/>
                    <a:pt x="0" y="1880"/>
                    <a:pt x="226" y="2006"/>
                  </a:cubicBezTo>
                  <a:cubicBezTo>
                    <a:pt x="426" y="2006"/>
                    <a:pt x="627" y="1579"/>
                    <a:pt x="752" y="1053"/>
                  </a:cubicBezTo>
                  <a:cubicBezTo>
                    <a:pt x="952" y="527"/>
                    <a:pt x="852" y="1"/>
                    <a:pt x="752" y="1"/>
                  </a:cubicBezTo>
                  <a:close/>
                </a:path>
              </a:pathLst>
            </a:custGeom>
            <a:solidFill>
              <a:srgbClr val="FF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5618;p93"/>
            <p:cNvSpPr/>
            <p:nvPr/>
          </p:nvSpPr>
          <p:spPr>
            <a:xfrm>
              <a:off x="4611725" y="3042699"/>
              <a:ext cx="15582" cy="37703"/>
            </a:xfrm>
            <a:custGeom>
              <a:avLst/>
              <a:gdLst/>
              <a:ahLst/>
              <a:cxnLst/>
              <a:rect l="l" t="t" r="r" b="b"/>
              <a:pathLst>
                <a:path w="953" h="2306" extrusionOk="0">
                  <a:moveTo>
                    <a:pt x="226" y="0"/>
                  </a:moveTo>
                  <a:cubicBezTo>
                    <a:pt x="126" y="0"/>
                    <a:pt x="0" y="627"/>
                    <a:pt x="126" y="1253"/>
                  </a:cubicBezTo>
                  <a:cubicBezTo>
                    <a:pt x="226" y="1880"/>
                    <a:pt x="527" y="2306"/>
                    <a:pt x="752" y="2306"/>
                  </a:cubicBezTo>
                  <a:cubicBezTo>
                    <a:pt x="953" y="2206"/>
                    <a:pt x="852" y="1679"/>
                    <a:pt x="752" y="1153"/>
                  </a:cubicBezTo>
                  <a:cubicBezTo>
                    <a:pt x="627" y="526"/>
                    <a:pt x="426" y="0"/>
                    <a:pt x="226" y="0"/>
                  </a:cubicBezTo>
                  <a:close/>
                </a:path>
              </a:pathLst>
            </a:custGeom>
            <a:solidFill>
              <a:srgbClr val="FF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5619;p93"/>
            <p:cNvSpPr/>
            <p:nvPr/>
          </p:nvSpPr>
          <p:spPr>
            <a:xfrm>
              <a:off x="4728105" y="3017291"/>
              <a:ext cx="22138" cy="37294"/>
            </a:xfrm>
            <a:custGeom>
              <a:avLst/>
              <a:gdLst/>
              <a:ahLst/>
              <a:cxnLst/>
              <a:rect l="l" t="t" r="r" b="b"/>
              <a:pathLst>
                <a:path w="1354" h="2281" extrusionOk="0">
                  <a:moveTo>
                    <a:pt x="1153" y="0"/>
                  </a:moveTo>
                  <a:cubicBezTo>
                    <a:pt x="927" y="0"/>
                    <a:pt x="627" y="401"/>
                    <a:pt x="301" y="1028"/>
                  </a:cubicBezTo>
                  <a:cubicBezTo>
                    <a:pt x="100" y="1654"/>
                    <a:pt x="0" y="2281"/>
                    <a:pt x="201" y="2281"/>
                  </a:cubicBezTo>
                  <a:cubicBezTo>
                    <a:pt x="401" y="2281"/>
                    <a:pt x="627" y="1880"/>
                    <a:pt x="927" y="1253"/>
                  </a:cubicBezTo>
                  <a:cubicBezTo>
                    <a:pt x="1153" y="627"/>
                    <a:pt x="1353" y="100"/>
                    <a:pt x="1153" y="0"/>
                  </a:cubicBezTo>
                  <a:close/>
                </a:path>
              </a:pathLst>
            </a:custGeom>
            <a:solidFill>
              <a:srgbClr val="FF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5620;p93"/>
            <p:cNvSpPr/>
            <p:nvPr/>
          </p:nvSpPr>
          <p:spPr>
            <a:xfrm>
              <a:off x="4787930" y="3068516"/>
              <a:ext cx="23773" cy="27059"/>
            </a:xfrm>
            <a:custGeom>
              <a:avLst/>
              <a:gdLst/>
              <a:ahLst/>
              <a:cxnLst/>
              <a:rect l="l" t="t" r="r" b="b"/>
              <a:pathLst>
                <a:path w="1454" h="1655" extrusionOk="0">
                  <a:moveTo>
                    <a:pt x="1253" y="0"/>
                  </a:moveTo>
                  <a:cubicBezTo>
                    <a:pt x="1028" y="0"/>
                    <a:pt x="727" y="201"/>
                    <a:pt x="502" y="627"/>
                  </a:cubicBezTo>
                  <a:cubicBezTo>
                    <a:pt x="201" y="1028"/>
                    <a:pt x="0" y="1554"/>
                    <a:pt x="201" y="1654"/>
                  </a:cubicBezTo>
                  <a:cubicBezTo>
                    <a:pt x="401" y="1654"/>
                    <a:pt x="727" y="1353"/>
                    <a:pt x="928" y="1028"/>
                  </a:cubicBezTo>
                  <a:cubicBezTo>
                    <a:pt x="1253" y="526"/>
                    <a:pt x="1454" y="100"/>
                    <a:pt x="1253" y="0"/>
                  </a:cubicBezTo>
                  <a:close/>
                </a:path>
              </a:pathLst>
            </a:custGeom>
            <a:solidFill>
              <a:srgbClr val="FF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5621;p93"/>
            <p:cNvSpPr/>
            <p:nvPr/>
          </p:nvSpPr>
          <p:spPr>
            <a:xfrm>
              <a:off x="4683436" y="3073421"/>
              <a:ext cx="15582" cy="25833"/>
            </a:xfrm>
            <a:custGeom>
              <a:avLst/>
              <a:gdLst/>
              <a:ahLst/>
              <a:cxnLst/>
              <a:rect l="l" t="t" r="r" b="b"/>
              <a:pathLst>
                <a:path w="953" h="1580" extrusionOk="0">
                  <a:moveTo>
                    <a:pt x="752" y="1"/>
                  </a:moveTo>
                  <a:cubicBezTo>
                    <a:pt x="527" y="1"/>
                    <a:pt x="326" y="327"/>
                    <a:pt x="226" y="728"/>
                  </a:cubicBezTo>
                  <a:cubicBezTo>
                    <a:pt x="0" y="1154"/>
                    <a:pt x="0" y="1580"/>
                    <a:pt x="226" y="1580"/>
                  </a:cubicBezTo>
                  <a:cubicBezTo>
                    <a:pt x="426" y="1580"/>
                    <a:pt x="627" y="1254"/>
                    <a:pt x="752" y="953"/>
                  </a:cubicBezTo>
                  <a:cubicBezTo>
                    <a:pt x="953" y="527"/>
                    <a:pt x="953" y="101"/>
                    <a:pt x="752" y="1"/>
                  </a:cubicBezTo>
                  <a:close/>
                </a:path>
              </a:pathLst>
            </a:custGeom>
            <a:solidFill>
              <a:srgbClr val="FF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5622;p93"/>
            <p:cNvSpPr/>
            <p:nvPr/>
          </p:nvSpPr>
          <p:spPr>
            <a:xfrm>
              <a:off x="4842424" y="3007039"/>
              <a:ext cx="15173" cy="18868"/>
            </a:xfrm>
            <a:custGeom>
              <a:avLst/>
              <a:gdLst/>
              <a:ahLst/>
              <a:cxnLst/>
              <a:rect l="l" t="t" r="r" b="b"/>
              <a:pathLst>
                <a:path w="928" h="1154" extrusionOk="0">
                  <a:moveTo>
                    <a:pt x="727" y="1"/>
                  </a:moveTo>
                  <a:cubicBezTo>
                    <a:pt x="627" y="1"/>
                    <a:pt x="301" y="101"/>
                    <a:pt x="201" y="402"/>
                  </a:cubicBezTo>
                  <a:cubicBezTo>
                    <a:pt x="1" y="727"/>
                    <a:pt x="1" y="1028"/>
                    <a:pt x="201" y="1154"/>
                  </a:cubicBezTo>
                  <a:cubicBezTo>
                    <a:pt x="427" y="1154"/>
                    <a:pt x="527" y="928"/>
                    <a:pt x="727" y="727"/>
                  </a:cubicBezTo>
                  <a:cubicBezTo>
                    <a:pt x="928" y="402"/>
                    <a:pt x="928" y="101"/>
                    <a:pt x="828" y="1"/>
                  </a:cubicBezTo>
                  <a:close/>
                </a:path>
              </a:pathLst>
            </a:custGeom>
            <a:solidFill>
              <a:srgbClr val="FF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5623;p93"/>
            <p:cNvSpPr/>
            <p:nvPr/>
          </p:nvSpPr>
          <p:spPr>
            <a:xfrm>
              <a:off x="4775634" y="2938614"/>
              <a:ext cx="18868" cy="32389"/>
            </a:xfrm>
            <a:custGeom>
              <a:avLst/>
              <a:gdLst/>
              <a:ahLst/>
              <a:cxnLst/>
              <a:rect l="l" t="t" r="r" b="b"/>
              <a:pathLst>
                <a:path w="1154" h="1981" extrusionOk="0">
                  <a:moveTo>
                    <a:pt x="953" y="0"/>
                  </a:moveTo>
                  <a:cubicBezTo>
                    <a:pt x="852" y="0"/>
                    <a:pt x="527" y="326"/>
                    <a:pt x="326" y="827"/>
                  </a:cubicBezTo>
                  <a:cubicBezTo>
                    <a:pt x="126" y="1354"/>
                    <a:pt x="0" y="1880"/>
                    <a:pt x="226" y="1980"/>
                  </a:cubicBezTo>
                  <a:cubicBezTo>
                    <a:pt x="426" y="1980"/>
                    <a:pt x="627" y="1579"/>
                    <a:pt x="852" y="1053"/>
                  </a:cubicBezTo>
                  <a:cubicBezTo>
                    <a:pt x="1153" y="526"/>
                    <a:pt x="1153" y="0"/>
                    <a:pt x="1053" y="0"/>
                  </a:cubicBezTo>
                  <a:close/>
                </a:path>
              </a:pathLst>
            </a:custGeom>
            <a:solidFill>
              <a:srgbClr val="FF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5624;p93"/>
            <p:cNvSpPr/>
            <p:nvPr/>
          </p:nvSpPr>
          <p:spPr>
            <a:xfrm>
              <a:off x="4739975" y="3097603"/>
              <a:ext cx="20519" cy="23789"/>
            </a:xfrm>
            <a:custGeom>
              <a:avLst/>
              <a:gdLst/>
              <a:ahLst/>
              <a:cxnLst/>
              <a:rect l="l" t="t" r="r" b="b"/>
              <a:pathLst>
                <a:path w="1255" h="1455" extrusionOk="0">
                  <a:moveTo>
                    <a:pt x="1054" y="1"/>
                  </a:moveTo>
                  <a:cubicBezTo>
                    <a:pt x="828" y="1"/>
                    <a:pt x="527" y="201"/>
                    <a:pt x="302" y="627"/>
                  </a:cubicBezTo>
                  <a:cubicBezTo>
                    <a:pt x="101" y="928"/>
                    <a:pt x="1" y="1354"/>
                    <a:pt x="101" y="1454"/>
                  </a:cubicBezTo>
                  <a:lnTo>
                    <a:pt x="201" y="1454"/>
                  </a:lnTo>
                  <a:cubicBezTo>
                    <a:pt x="302" y="1454"/>
                    <a:pt x="627" y="1254"/>
                    <a:pt x="828" y="928"/>
                  </a:cubicBezTo>
                  <a:cubicBezTo>
                    <a:pt x="1154" y="502"/>
                    <a:pt x="1254" y="101"/>
                    <a:pt x="1054" y="1"/>
                  </a:cubicBezTo>
                  <a:close/>
                </a:path>
              </a:pathLst>
            </a:custGeom>
            <a:solidFill>
              <a:srgbClr val="FF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5625;p93"/>
            <p:cNvSpPr/>
            <p:nvPr/>
          </p:nvSpPr>
          <p:spPr>
            <a:xfrm>
              <a:off x="4248246" y="2957466"/>
              <a:ext cx="54511" cy="115971"/>
            </a:xfrm>
            <a:custGeom>
              <a:avLst/>
              <a:gdLst/>
              <a:ahLst/>
              <a:cxnLst/>
              <a:rect l="l" t="t" r="r" b="b"/>
              <a:pathLst>
                <a:path w="3334" h="7093" extrusionOk="0">
                  <a:moveTo>
                    <a:pt x="3334" y="0"/>
                  </a:moveTo>
                  <a:cubicBezTo>
                    <a:pt x="3334" y="100"/>
                    <a:pt x="3334" y="201"/>
                    <a:pt x="3234" y="201"/>
                  </a:cubicBezTo>
                  <a:cubicBezTo>
                    <a:pt x="2181" y="2506"/>
                    <a:pt x="1053" y="4812"/>
                    <a:pt x="1" y="7093"/>
                  </a:cubicBezTo>
                  <a:lnTo>
                    <a:pt x="1" y="7093"/>
                  </a:lnTo>
                  <a:cubicBezTo>
                    <a:pt x="1053" y="4812"/>
                    <a:pt x="2181" y="2506"/>
                    <a:pt x="3234" y="201"/>
                  </a:cubicBezTo>
                  <a:cubicBezTo>
                    <a:pt x="3334" y="201"/>
                    <a:pt x="3334" y="100"/>
                    <a:pt x="3334" y="0"/>
                  </a:cubicBezTo>
                  <a:close/>
                  <a:moveTo>
                    <a:pt x="3334" y="0"/>
                  </a:moveTo>
                  <a:lnTo>
                    <a:pt x="3334" y="0"/>
                  </a:lnTo>
                  <a:lnTo>
                    <a:pt x="3334" y="0"/>
                  </a:lnTo>
                  <a:close/>
                  <a:moveTo>
                    <a:pt x="3334" y="0"/>
                  </a:moveTo>
                  <a:lnTo>
                    <a:pt x="3334" y="0"/>
                  </a:lnTo>
                  <a:lnTo>
                    <a:pt x="3334" y="0"/>
                  </a:lnTo>
                  <a:close/>
                  <a:moveTo>
                    <a:pt x="3334" y="0"/>
                  </a:moveTo>
                  <a:lnTo>
                    <a:pt x="3334" y="0"/>
                  </a:lnTo>
                  <a:close/>
                </a:path>
              </a:pathLst>
            </a:custGeom>
            <a:solidFill>
              <a:srgbClr val="FFF7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5626;p93"/>
            <p:cNvSpPr/>
            <p:nvPr/>
          </p:nvSpPr>
          <p:spPr>
            <a:xfrm>
              <a:off x="4190056" y="2844765"/>
              <a:ext cx="840063" cy="802360"/>
            </a:xfrm>
            <a:custGeom>
              <a:avLst/>
              <a:gdLst/>
              <a:ahLst/>
              <a:cxnLst/>
              <a:rect l="l" t="t" r="r" b="b"/>
              <a:pathLst>
                <a:path w="51380" h="49074" extrusionOk="0">
                  <a:moveTo>
                    <a:pt x="12758" y="1"/>
                  </a:moveTo>
                  <a:cubicBezTo>
                    <a:pt x="10026" y="1454"/>
                    <a:pt x="8372" y="4061"/>
                    <a:pt x="6893" y="6893"/>
                  </a:cubicBezTo>
                  <a:cubicBezTo>
                    <a:pt x="6893" y="6993"/>
                    <a:pt x="6893" y="7094"/>
                    <a:pt x="6793" y="7094"/>
                  </a:cubicBezTo>
                  <a:cubicBezTo>
                    <a:pt x="5740" y="9399"/>
                    <a:pt x="4612" y="11705"/>
                    <a:pt x="3560" y="13986"/>
                  </a:cubicBezTo>
                  <a:cubicBezTo>
                    <a:pt x="5865" y="15866"/>
                    <a:pt x="7419" y="17344"/>
                    <a:pt x="7319" y="17444"/>
                  </a:cubicBezTo>
                  <a:cubicBezTo>
                    <a:pt x="7118" y="17444"/>
                    <a:pt x="5439" y="16191"/>
                    <a:pt x="3234" y="14612"/>
                  </a:cubicBezTo>
                  <a:cubicBezTo>
                    <a:pt x="2507" y="16292"/>
                    <a:pt x="1880" y="17971"/>
                    <a:pt x="1354" y="19625"/>
                  </a:cubicBezTo>
                  <a:cubicBezTo>
                    <a:pt x="4286" y="20978"/>
                    <a:pt x="6367" y="22131"/>
                    <a:pt x="6367" y="22231"/>
                  </a:cubicBezTo>
                  <a:lnTo>
                    <a:pt x="6266" y="22231"/>
                  </a:lnTo>
                  <a:cubicBezTo>
                    <a:pt x="5966" y="22231"/>
                    <a:pt x="3986" y="21404"/>
                    <a:pt x="1154" y="20252"/>
                  </a:cubicBezTo>
                  <a:cubicBezTo>
                    <a:pt x="527" y="22357"/>
                    <a:pt x="101" y="24537"/>
                    <a:pt x="1" y="26843"/>
                  </a:cubicBezTo>
                  <a:cubicBezTo>
                    <a:pt x="3133" y="27369"/>
                    <a:pt x="5540" y="27670"/>
                    <a:pt x="5540" y="27770"/>
                  </a:cubicBezTo>
                  <a:cubicBezTo>
                    <a:pt x="5540" y="27871"/>
                    <a:pt x="5339" y="27871"/>
                    <a:pt x="4913" y="27871"/>
                  </a:cubicBezTo>
                  <a:cubicBezTo>
                    <a:pt x="3986" y="27871"/>
                    <a:pt x="2206" y="27770"/>
                    <a:pt x="1" y="27470"/>
                  </a:cubicBezTo>
                  <a:lnTo>
                    <a:pt x="1" y="27670"/>
                  </a:lnTo>
                  <a:lnTo>
                    <a:pt x="1" y="27871"/>
                  </a:lnTo>
                  <a:cubicBezTo>
                    <a:pt x="1" y="34136"/>
                    <a:pt x="4612" y="39675"/>
                    <a:pt x="9725" y="42407"/>
                  </a:cubicBezTo>
                  <a:cubicBezTo>
                    <a:pt x="13685" y="44487"/>
                    <a:pt x="17971" y="46166"/>
                    <a:pt x="22357" y="47194"/>
                  </a:cubicBezTo>
                  <a:cubicBezTo>
                    <a:pt x="26743" y="48347"/>
                    <a:pt x="31229" y="48973"/>
                    <a:pt x="35715" y="49074"/>
                  </a:cubicBezTo>
                  <a:lnTo>
                    <a:pt x="35941" y="49074"/>
                  </a:lnTo>
                  <a:cubicBezTo>
                    <a:pt x="41680" y="49074"/>
                    <a:pt x="48347" y="46467"/>
                    <a:pt x="51379" y="40928"/>
                  </a:cubicBezTo>
                  <a:cubicBezTo>
                    <a:pt x="50978" y="40828"/>
                    <a:pt x="50653" y="40728"/>
                    <a:pt x="50352" y="40628"/>
                  </a:cubicBezTo>
                  <a:cubicBezTo>
                    <a:pt x="47319" y="39475"/>
                    <a:pt x="44913" y="38322"/>
                    <a:pt x="44186" y="37896"/>
                  </a:cubicBezTo>
                  <a:lnTo>
                    <a:pt x="44086" y="37896"/>
                  </a:lnTo>
                  <a:cubicBezTo>
                    <a:pt x="43033" y="38648"/>
                    <a:pt x="41680" y="39049"/>
                    <a:pt x="40327" y="39049"/>
                  </a:cubicBezTo>
                  <a:cubicBezTo>
                    <a:pt x="39700" y="39049"/>
                    <a:pt x="39074" y="38948"/>
                    <a:pt x="38547" y="38848"/>
                  </a:cubicBezTo>
                  <a:cubicBezTo>
                    <a:pt x="36567" y="38322"/>
                    <a:pt x="35089" y="37169"/>
                    <a:pt x="34261" y="35715"/>
                  </a:cubicBezTo>
                  <a:cubicBezTo>
                    <a:pt x="29550" y="34763"/>
                    <a:pt x="24863" y="34136"/>
                    <a:pt x="20151" y="33209"/>
                  </a:cubicBezTo>
                  <a:cubicBezTo>
                    <a:pt x="18697" y="32883"/>
                    <a:pt x="17244" y="32582"/>
                    <a:pt x="15765" y="32056"/>
                  </a:cubicBezTo>
                  <a:cubicBezTo>
                    <a:pt x="15264" y="32257"/>
                    <a:pt x="14637" y="32382"/>
                    <a:pt x="14011" y="32382"/>
                  </a:cubicBezTo>
                  <a:cubicBezTo>
                    <a:pt x="13484" y="32382"/>
                    <a:pt x="12858" y="32257"/>
                    <a:pt x="12231" y="32056"/>
                  </a:cubicBezTo>
                  <a:cubicBezTo>
                    <a:pt x="8773" y="31229"/>
                    <a:pt x="6692" y="28096"/>
                    <a:pt x="7419" y="25064"/>
                  </a:cubicBezTo>
                  <a:cubicBezTo>
                    <a:pt x="7745" y="24011"/>
                    <a:pt x="8372" y="23084"/>
                    <a:pt x="9199" y="22357"/>
                  </a:cubicBezTo>
                  <a:cubicBezTo>
                    <a:pt x="9199" y="20878"/>
                    <a:pt x="9399" y="19324"/>
                    <a:pt x="9725" y="17971"/>
                  </a:cubicBezTo>
                  <a:cubicBezTo>
                    <a:pt x="10753" y="13359"/>
                    <a:pt x="12532" y="8873"/>
                    <a:pt x="12858" y="4061"/>
                  </a:cubicBezTo>
                  <a:cubicBezTo>
                    <a:pt x="12958" y="2708"/>
                    <a:pt x="12958" y="1354"/>
                    <a:pt x="12758" y="1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5627;p93"/>
            <p:cNvSpPr/>
            <p:nvPr/>
          </p:nvSpPr>
          <p:spPr>
            <a:xfrm>
              <a:off x="4912501" y="3464352"/>
              <a:ext cx="121301" cy="49606"/>
            </a:xfrm>
            <a:custGeom>
              <a:avLst/>
              <a:gdLst/>
              <a:ahLst/>
              <a:cxnLst/>
              <a:rect l="l" t="t" r="r" b="b"/>
              <a:pathLst>
                <a:path w="7419" h="3034" extrusionOk="0">
                  <a:moveTo>
                    <a:pt x="0" y="1"/>
                  </a:moveTo>
                  <a:cubicBezTo>
                    <a:pt x="727" y="427"/>
                    <a:pt x="3133" y="1580"/>
                    <a:pt x="6166" y="2733"/>
                  </a:cubicBezTo>
                  <a:cubicBezTo>
                    <a:pt x="6467" y="2833"/>
                    <a:pt x="6792" y="2933"/>
                    <a:pt x="7193" y="3033"/>
                  </a:cubicBezTo>
                  <a:lnTo>
                    <a:pt x="7193" y="2933"/>
                  </a:lnTo>
                  <a:cubicBezTo>
                    <a:pt x="7294" y="2833"/>
                    <a:pt x="7294" y="2733"/>
                    <a:pt x="7419" y="2507"/>
                  </a:cubicBezTo>
                  <a:cubicBezTo>
                    <a:pt x="5013" y="1580"/>
                    <a:pt x="2507" y="753"/>
                    <a:pt x="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5628;p93"/>
            <p:cNvSpPr/>
            <p:nvPr/>
          </p:nvSpPr>
          <p:spPr>
            <a:xfrm>
              <a:off x="4242916" y="3073421"/>
              <a:ext cx="68457" cy="56571"/>
            </a:xfrm>
            <a:custGeom>
              <a:avLst/>
              <a:gdLst/>
              <a:ahLst/>
              <a:cxnLst/>
              <a:rect l="l" t="t" r="r" b="b"/>
              <a:pathLst>
                <a:path w="4187" h="3460" extrusionOk="0">
                  <a:moveTo>
                    <a:pt x="327" y="1"/>
                  </a:moveTo>
                  <a:cubicBezTo>
                    <a:pt x="226" y="226"/>
                    <a:pt x="126" y="427"/>
                    <a:pt x="1" y="627"/>
                  </a:cubicBezTo>
                  <a:cubicBezTo>
                    <a:pt x="2206" y="2206"/>
                    <a:pt x="3885" y="3459"/>
                    <a:pt x="4086" y="3459"/>
                  </a:cubicBezTo>
                  <a:cubicBezTo>
                    <a:pt x="4186" y="3359"/>
                    <a:pt x="2632" y="1881"/>
                    <a:pt x="32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5629;p93"/>
            <p:cNvSpPr/>
            <p:nvPr/>
          </p:nvSpPr>
          <p:spPr>
            <a:xfrm>
              <a:off x="4208908" y="3165619"/>
              <a:ext cx="85249" cy="42641"/>
            </a:xfrm>
            <a:custGeom>
              <a:avLst/>
              <a:gdLst/>
              <a:ahLst/>
              <a:cxnLst/>
              <a:rect l="l" t="t" r="r" b="b"/>
              <a:pathLst>
                <a:path w="5214" h="2608" extrusionOk="0">
                  <a:moveTo>
                    <a:pt x="201" y="1"/>
                  </a:moveTo>
                  <a:cubicBezTo>
                    <a:pt x="101" y="227"/>
                    <a:pt x="101" y="427"/>
                    <a:pt x="1" y="628"/>
                  </a:cubicBezTo>
                  <a:cubicBezTo>
                    <a:pt x="2833" y="1780"/>
                    <a:pt x="4813" y="2607"/>
                    <a:pt x="5113" y="2607"/>
                  </a:cubicBezTo>
                  <a:lnTo>
                    <a:pt x="5214" y="2607"/>
                  </a:lnTo>
                  <a:cubicBezTo>
                    <a:pt x="5214" y="2507"/>
                    <a:pt x="3133" y="1354"/>
                    <a:pt x="20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5630;p93"/>
            <p:cNvSpPr/>
            <p:nvPr/>
          </p:nvSpPr>
          <p:spPr>
            <a:xfrm>
              <a:off x="4190056" y="3283651"/>
              <a:ext cx="90579" cy="16808"/>
            </a:xfrm>
            <a:custGeom>
              <a:avLst/>
              <a:gdLst/>
              <a:ahLst/>
              <a:cxnLst/>
              <a:rect l="l" t="t" r="r" b="b"/>
              <a:pathLst>
                <a:path w="5540" h="1028" extrusionOk="0">
                  <a:moveTo>
                    <a:pt x="1" y="0"/>
                  </a:moveTo>
                  <a:lnTo>
                    <a:pt x="1" y="627"/>
                  </a:lnTo>
                  <a:cubicBezTo>
                    <a:pt x="2206" y="927"/>
                    <a:pt x="3986" y="1028"/>
                    <a:pt x="4913" y="1028"/>
                  </a:cubicBezTo>
                  <a:cubicBezTo>
                    <a:pt x="5339" y="1028"/>
                    <a:pt x="5540" y="1028"/>
                    <a:pt x="5540" y="927"/>
                  </a:cubicBezTo>
                  <a:cubicBezTo>
                    <a:pt x="5540" y="827"/>
                    <a:pt x="3133" y="526"/>
                    <a:pt x="1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5631;p93"/>
            <p:cNvSpPr/>
            <p:nvPr/>
          </p:nvSpPr>
          <p:spPr>
            <a:xfrm>
              <a:off x="4299471" y="3210288"/>
              <a:ext cx="148360" cy="163925"/>
            </a:xfrm>
            <a:custGeom>
              <a:avLst/>
              <a:gdLst/>
              <a:ahLst/>
              <a:cxnLst/>
              <a:rect l="l" t="t" r="r" b="b"/>
              <a:pathLst>
                <a:path w="9074" h="10026" extrusionOk="0">
                  <a:moveTo>
                    <a:pt x="2507" y="1"/>
                  </a:moveTo>
                  <a:lnTo>
                    <a:pt x="2507" y="1"/>
                  </a:lnTo>
                  <a:cubicBezTo>
                    <a:pt x="1680" y="728"/>
                    <a:pt x="1053" y="1655"/>
                    <a:pt x="727" y="2708"/>
                  </a:cubicBezTo>
                  <a:cubicBezTo>
                    <a:pt x="0" y="5740"/>
                    <a:pt x="2081" y="8873"/>
                    <a:pt x="5539" y="9700"/>
                  </a:cubicBezTo>
                  <a:cubicBezTo>
                    <a:pt x="6166" y="9901"/>
                    <a:pt x="6792" y="10026"/>
                    <a:pt x="7319" y="10026"/>
                  </a:cubicBezTo>
                  <a:cubicBezTo>
                    <a:pt x="7945" y="10026"/>
                    <a:pt x="8572" y="9901"/>
                    <a:pt x="9073" y="9700"/>
                  </a:cubicBezTo>
                  <a:cubicBezTo>
                    <a:pt x="7193" y="9074"/>
                    <a:pt x="5439" y="8021"/>
                    <a:pt x="4286" y="6467"/>
                  </a:cubicBezTo>
                  <a:cubicBezTo>
                    <a:pt x="2807" y="4688"/>
                    <a:pt x="2406" y="2382"/>
                    <a:pt x="2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5632;p93"/>
            <p:cNvSpPr/>
            <p:nvPr/>
          </p:nvSpPr>
          <p:spPr>
            <a:xfrm>
              <a:off x="4750226" y="3428709"/>
              <a:ext cx="160655" cy="54511"/>
            </a:xfrm>
            <a:custGeom>
              <a:avLst/>
              <a:gdLst/>
              <a:ahLst/>
              <a:cxnLst/>
              <a:rect l="l" t="t" r="r" b="b"/>
              <a:pathLst>
                <a:path w="9826" h="3334" extrusionOk="0">
                  <a:moveTo>
                    <a:pt x="0" y="0"/>
                  </a:moveTo>
                  <a:lnTo>
                    <a:pt x="0" y="0"/>
                  </a:lnTo>
                  <a:cubicBezTo>
                    <a:pt x="828" y="1454"/>
                    <a:pt x="2306" y="2607"/>
                    <a:pt x="4286" y="3133"/>
                  </a:cubicBezTo>
                  <a:cubicBezTo>
                    <a:pt x="4813" y="3233"/>
                    <a:pt x="5439" y="3334"/>
                    <a:pt x="6066" y="3334"/>
                  </a:cubicBezTo>
                  <a:cubicBezTo>
                    <a:pt x="7419" y="3334"/>
                    <a:pt x="8772" y="2933"/>
                    <a:pt x="9825" y="2181"/>
                  </a:cubicBezTo>
                  <a:cubicBezTo>
                    <a:pt x="9499" y="2080"/>
                    <a:pt x="9073" y="1980"/>
                    <a:pt x="8772" y="1880"/>
                  </a:cubicBezTo>
                  <a:cubicBezTo>
                    <a:pt x="5840" y="1153"/>
                    <a:pt x="2933" y="5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2648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14D1-CF59-46A0-BCBE-9B27AD889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C1A10E-A5C7-4BC2-B631-055DFA5509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83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0C1EF-BAA0-418C-A6CE-E9BFBC7B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6F5CEE-65AF-43C3-B7FD-6BA5CA87B6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oa 8.4">
            <a:hlinkClick r:id="" action="ppaction://media"/>
            <a:extLst>
              <a:ext uri="{FF2B5EF4-FFF2-40B4-BE49-F238E27FC236}">
                <a16:creationId xmlns:a16="http://schemas.microsoft.com/office/drawing/2014/main" id="{32B5DFA2-126B-49BD-B05F-265D490415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350" y="453319"/>
            <a:ext cx="8115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C78EE3C-4F25-4CA3-ADBC-7A09464EDD07}"/>
              </a:ext>
            </a:extLst>
          </p:cNvPr>
          <p:cNvSpPr txBox="1"/>
          <p:nvPr/>
        </p:nvSpPr>
        <p:spPr>
          <a:xfrm>
            <a:off x="1461996" y="1502383"/>
            <a:ext cx="64740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3375" indent="-1603375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tác dụng của cá đối       với cơ thể.</a:t>
            </a:r>
          </a:p>
        </p:txBody>
      </p:sp>
    </p:spTree>
    <p:extLst>
      <p:ext uri="{BB962C8B-B14F-4D97-AF65-F5344CB8AC3E}">
        <p14:creationId xmlns:p14="http://schemas.microsoft.com/office/powerpoint/2010/main" val="2447133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0C1EF-BAA0-418C-A6CE-E9BFBC7B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6F5CEE-65AF-43C3-B7FD-6BA5CA87B6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oa 8.4">
            <a:hlinkClick r:id="" action="ppaction://media"/>
            <a:extLst>
              <a:ext uri="{FF2B5EF4-FFF2-40B4-BE49-F238E27FC236}">
                <a16:creationId xmlns:a16="http://schemas.microsoft.com/office/drawing/2014/main" id="{32B5DFA2-126B-49BD-B05F-265D490415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350" y="453319"/>
            <a:ext cx="8115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7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DD317-5B4C-4CC7-9DE6-312FEE797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3C03FC-8F9A-4704-9024-4C62E00B44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23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692D7F-C762-4850-A133-AD1E94758E88}"/>
              </a:ext>
            </a:extLst>
          </p:cNvPr>
          <p:cNvSpPr/>
          <p:nvPr/>
        </p:nvSpPr>
        <p:spPr>
          <a:xfrm>
            <a:off x="775754" y="1336265"/>
            <a:ext cx="63138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226060" indent="-342900" algn="just">
              <a:buFontTx/>
              <a:buChar char="-"/>
            </a:pPr>
            <a:r>
              <a:rPr lang="en-US" sz="24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 có chứa nhiều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 dinh dưỡng</a:t>
            </a:r>
            <a:r>
              <a:rPr lang="en-US" sz="24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463550" marR="226060" indent="-463550" algn="just"/>
            <a:r>
              <a:rPr lang="en-US" sz="24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+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 béo</a:t>
            </a:r>
            <a:r>
              <a:rPr lang="en-US" sz="24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chứa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Omega 3</a:t>
            </a:r>
            <a:r>
              <a:rPr lang="en-US" sz="24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DHA</a:t>
            </a:r>
            <a:r>
              <a:rPr lang="en-US" sz="24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giúp phát triển não bộ, trí thông minh và sáng mắt.</a:t>
            </a:r>
          </a:p>
          <a:p>
            <a:pPr marR="226060" algn="just"/>
            <a:r>
              <a:rPr lang="en-US" sz="24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+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Can-xi</a:t>
            </a:r>
            <a:r>
              <a:rPr lang="en-US" sz="24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giúp xương chắc khỏe.</a:t>
            </a:r>
          </a:p>
          <a:p>
            <a:pPr marL="463550" marR="226060" indent="-463550" algn="just"/>
            <a:r>
              <a:rPr lang="en-US" sz="24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+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Vi-ta-min</a:t>
            </a:r>
            <a:r>
              <a:rPr lang="en-US" sz="24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khoáng chất </a:t>
            </a:r>
            <a:r>
              <a:rPr lang="en-US" sz="24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 yếu, tốt cho quá trình phát triển của trẻ.</a:t>
            </a:r>
          </a:p>
          <a:p>
            <a:r>
              <a:rPr lang="en-US" sz="24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Đạm</a:t>
            </a:r>
            <a:r>
              <a:rPr lang="en-US" sz="24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trong cá rất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 hấp thụ, tốt cho hệ tiêu hóa</a:t>
            </a:r>
            <a:r>
              <a:rPr lang="en-US" sz="24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Ăn cá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chống được các bệnh </a:t>
            </a:r>
            <a:r>
              <a:rPr lang="en-US" sz="24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thừa đạm, tim mạch, béo phì, tiểu đường,…</a:t>
            </a:r>
            <a:endParaRPr lang="en-US" sz="2400">
              <a:solidFill>
                <a:srgbClr val="0033CC"/>
              </a:solidFill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24BB43AE-6D5C-49DB-BAAC-C450845789AA}"/>
              </a:ext>
            </a:extLst>
          </p:cNvPr>
          <p:cNvSpPr/>
          <p:nvPr/>
        </p:nvSpPr>
        <p:spPr>
          <a:xfrm>
            <a:off x="6660605" y="1446345"/>
            <a:ext cx="428977" cy="3215966"/>
          </a:xfrm>
          <a:prstGeom prst="rightBrace">
            <a:avLst>
              <a:gd name="adj1" fmla="val 8333"/>
              <a:gd name="adj2" fmla="val 5096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8B4FBB-F0BC-4DA1-8C13-04BE7DF5C1FB}"/>
              </a:ext>
            </a:extLst>
          </p:cNvPr>
          <p:cNvSpPr txBox="1"/>
          <p:nvPr/>
        </p:nvSpPr>
        <p:spPr>
          <a:xfrm>
            <a:off x="7592464" y="2160823"/>
            <a:ext cx="11542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 cho sức khỏe.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4DD7C6-4092-488A-AE01-5F1027561158}"/>
              </a:ext>
            </a:extLst>
          </p:cNvPr>
          <p:cNvCxnSpPr/>
          <p:nvPr/>
        </p:nvCxnSpPr>
        <p:spPr>
          <a:xfrm>
            <a:off x="7163486" y="3068764"/>
            <a:ext cx="42897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C78EE3C-4F25-4CA3-ADBC-7A09464EDD07}"/>
              </a:ext>
            </a:extLst>
          </p:cNvPr>
          <p:cNvSpPr txBox="1"/>
          <p:nvPr/>
        </p:nvSpPr>
        <p:spPr>
          <a:xfrm>
            <a:off x="649965" y="734738"/>
            <a:ext cx="6942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* </a:t>
            </a:r>
            <a:r>
              <a:rPr lang="en-US" sz="28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tác dụng của cá đối với cơ thể:</a:t>
            </a:r>
          </a:p>
        </p:txBody>
      </p:sp>
    </p:spTree>
    <p:extLst>
      <p:ext uri="{BB962C8B-B14F-4D97-AF65-F5344CB8AC3E}">
        <p14:creationId xmlns:p14="http://schemas.microsoft.com/office/powerpoint/2010/main" val="55557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图片 3">
            <a:extLst>
              <a:ext uri="{FF2B5EF4-FFF2-40B4-BE49-F238E27FC236}">
                <a16:creationId xmlns:a16="http://schemas.microsoft.com/office/drawing/2014/main" id="{F4F0663C-B654-46BA-82A9-2ADA13F8E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3" y="31751"/>
            <a:ext cx="8919616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图片 4">
            <a:extLst>
              <a:ext uri="{FF2B5EF4-FFF2-40B4-BE49-F238E27FC236}">
                <a16:creationId xmlns:a16="http://schemas.microsoft.com/office/drawing/2014/main" id="{62852C25-9B1F-4214-BFF5-C8D9FF29D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27" y="168158"/>
            <a:ext cx="1681719" cy="152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图片 5">
            <a:extLst>
              <a:ext uri="{FF2B5EF4-FFF2-40B4-BE49-F238E27FC236}">
                <a16:creationId xmlns:a16="http://schemas.microsoft.com/office/drawing/2014/main" id="{99B6F2DB-F18C-42A0-88E7-849FEDE8F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415" y="-250472"/>
            <a:ext cx="2030142" cy="270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964D52D0-C882-4E00-85FD-FDFA38D43286}"/>
              </a:ext>
            </a:extLst>
          </p:cNvPr>
          <p:cNvSpPr/>
          <p:nvPr/>
        </p:nvSpPr>
        <p:spPr>
          <a:xfrm>
            <a:off x="694058" y="636177"/>
            <a:ext cx="7631615" cy="2396537"/>
          </a:xfrm>
          <a:prstGeom prst="cloudCallout">
            <a:avLst>
              <a:gd name="adj1" fmla="val -35115"/>
              <a:gd name="adj2" fmla="val 87694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031" tIns="34016" rIns="68031" bIns="34016" anchor="ctr"/>
          <a:lstStyle/>
          <a:p>
            <a:pPr algn="ctr" defTabSz="671844">
              <a:defRPr/>
            </a:pPr>
            <a:endParaRPr lang="en-US" sz="4900" i="1" dirty="0">
              <a:solidFill>
                <a:srgbClr val="2B05CD"/>
              </a:solidFill>
              <a:latin typeface="Calibri" panose="020F0502020204030204"/>
              <a:cs typeface="Times New Roman" pitchFamily="18" charset="0"/>
            </a:endParaRPr>
          </a:p>
        </p:txBody>
      </p:sp>
      <p:pic>
        <p:nvPicPr>
          <p:cNvPr id="61447" name="Audio 1">
            <a:hlinkClick r:id="" action="ppaction://media"/>
            <a:extLst>
              <a:ext uri="{FF2B5EF4-FFF2-40B4-BE49-F238E27FC236}">
                <a16:creationId xmlns:a16="http://schemas.microsoft.com/office/drawing/2014/main" id="{AB309AD1-A0CF-4155-821C-7F21A7EAF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673" y="4396788"/>
            <a:ext cx="594641" cy="60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3">
            <a:extLst>
              <a:ext uri="{FF2B5EF4-FFF2-40B4-BE49-F238E27FC236}">
                <a16:creationId xmlns:a16="http://schemas.microsoft.com/office/drawing/2014/main" id="{E68DA818-8B46-4EBA-83F6-45A21967A3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7996" y="1101256"/>
            <a:ext cx="4003737" cy="1101133"/>
          </a:xfrm>
          <a:prstGeom prst="rect">
            <a:avLst/>
          </a:prstGeom>
        </p:spPr>
        <p:txBody>
          <a:bodyPr wrap="none" lIns="68031" tIns="34016" rIns="68031" bIns="3401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71844" eaLnBrk="0" hangingPunct="0"/>
            <a:r>
              <a:rPr lang="en-GB" sz="2600" i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/>
                <a:ea typeface="+mn-lt"/>
                <a:cs typeface="Calibri" panose="020F0502020204030204"/>
              </a:rPr>
              <a:t>Khởi</a:t>
            </a:r>
            <a:r>
              <a:rPr lang="en-GB" sz="2600" i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lang="en-GB" sz="2600" i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/>
                <a:ea typeface="+mn-lt"/>
                <a:cs typeface="Calibri" panose="020F0502020204030204"/>
              </a:rPr>
              <a:t>động</a:t>
            </a:r>
            <a:endParaRPr lang="en-GB" sz="2600" i="1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/>
              <a:ea typeface="+mn-l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5659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15060F-2333-4C04-8704-4F78D18B5762}"/>
              </a:ext>
            </a:extLst>
          </p:cNvPr>
          <p:cNvSpPr txBox="1"/>
          <p:nvPr/>
        </p:nvSpPr>
        <p:spPr>
          <a:xfrm>
            <a:off x="1250901" y="1608771"/>
            <a:ext cx="4617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Vì sao nên ăn cá?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3D7FCF-F534-466C-87BC-A1EF27F51515}"/>
              </a:ext>
            </a:extLst>
          </p:cNvPr>
          <p:cNvSpPr/>
          <p:nvPr/>
        </p:nvSpPr>
        <p:spPr>
          <a:xfrm>
            <a:off x="1290767" y="2242091"/>
            <a:ext cx="60735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Cá chứa nhiều chất dinh d</a:t>
            </a:r>
            <a:r>
              <a:rPr lang="vi-VN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ỡng. </a:t>
            </a:r>
          </a:p>
          <a:p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biệt chất đạm trong cá dễ tiêu hóa, dễ hấp thụ hơn so với thịt.</a:t>
            </a:r>
            <a:endParaRPr lang="en-US" sz="2800">
              <a:solidFill>
                <a:srgbClr val="0033CC"/>
              </a:solidFill>
            </a:endParaRPr>
          </a:p>
        </p:txBody>
      </p:sp>
      <p:grpSp>
        <p:nvGrpSpPr>
          <p:cNvPr id="114" name="Google Shape;14039;p87">
            <a:extLst>
              <a:ext uri="{FF2B5EF4-FFF2-40B4-BE49-F238E27FC236}">
                <a16:creationId xmlns:a16="http://schemas.microsoft.com/office/drawing/2014/main" id="{82B3BA87-8C8A-4E37-86C3-256E13676DE5}"/>
              </a:ext>
            </a:extLst>
          </p:cNvPr>
          <p:cNvGrpSpPr/>
          <p:nvPr/>
        </p:nvGrpSpPr>
        <p:grpSpPr>
          <a:xfrm>
            <a:off x="7232551" y="852104"/>
            <a:ext cx="1082609" cy="1435861"/>
            <a:chOff x="998758" y="3013214"/>
            <a:chExt cx="1042001" cy="1669072"/>
          </a:xfrm>
        </p:grpSpPr>
        <p:sp>
          <p:nvSpPr>
            <p:cNvPr id="115" name="Google Shape;14040;p87">
              <a:extLst>
                <a:ext uri="{FF2B5EF4-FFF2-40B4-BE49-F238E27FC236}">
                  <a16:creationId xmlns:a16="http://schemas.microsoft.com/office/drawing/2014/main" id="{AD444B6F-3FE6-4FA6-AEC7-240F196D9D76}"/>
                </a:ext>
              </a:extLst>
            </p:cNvPr>
            <p:cNvSpPr/>
            <p:nvPr/>
          </p:nvSpPr>
          <p:spPr>
            <a:xfrm>
              <a:off x="1006765" y="4381507"/>
              <a:ext cx="213887" cy="220616"/>
            </a:xfrm>
            <a:custGeom>
              <a:avLst/>
              <a:gdLst/>
              <a:ahLst/>
              <a:cxnLst/>
              <a:rect l="l" t="t" r="r" b="b"/>
              <a:pathLst>
                <a:path w="11380" h="11738" extrusionOk="0">
                  <a:moveTo>
                    <a:pt x="10025" y="0"/>
                  </a:moveTo>
                  <a:cubicBezTo>
                    <a:pt x="8441" y="0"/>
                    <a:pt x="4946" y="357"/>
                    <a:pt x="2808" y="3271"/>
                  </a:cubicBezTo>
                  <a:cubicBezTo>
                    <a:pt x="1" y="7130"/>
                    <a:pt x="1555" y="11617"/>
                    <a:pt x="1555" y="11617"/>
                  </a:cubicBezTo>
                  <a:cubicBezTo>
                    <a:pt x="1555" y="11617"/>
                    <a:pt x="1970" y="11738"/>
                    <a:pt x="2653" y="11738"/>
                  </a:cubicBezTo>
                  <a:cubicBezTo>
                    <a:pt x="4078" y="11738"/>
                    <a:pt x="6667" y="11211"/>
                    <a:pt x="9073" y="7957"/>
                  </a:cubicBezTo>
                  <a:cubicBezTo>
                    <a:pt x="11379" y="4825"/>
                    <a:pt x="10853" y="38"/>
                    <a:pt x="10853" y="38"/>
                  </a:cubicBezTo>
                  <a:cubicBezTo>
                    <a:pt x="10853" y="38"/>
                    <a:pt x="10540" y="0"/>
                    <a:pt x="10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4041;p87">
              <a:extLst>
                <a:ext uri="{FF2B5EF4-FFF2-40B4-BE49-F238E27FC236}">
                  <a16:creationId xmlns:a16="http://schemas.microsoft.com/office/drawing/2014/main" id="{FCEF9EB0-8D6E-4D14-8785-2A9B2B4BCEAB}"/>
                </a:ext>
              </a:extLst>
            </p:cNvPr>
            <p:cNvSpPr/>
            <p:nvPr/>
          </p:nvSpPr>
          <p:spPr>
            <a:xfrm>
              <a:off x="998758" y="4429776"/>
              <a:ext cx="176673" cy="252511"/>
            </a:xfrm>
            <a:custGeom>
              <a:avLst/>
              <a:gdLst/>
              <a:ahLst/>
              <a:cxnLst/>
              <a:rect l="l" t="t" r="r" b="b"/>
              <a:pathLst>
                <a:path w="9400" h="13435" extrusionOk="0">
                  <a:moveTo>
                    <a:pt x="9233" y="1"/>
                  </a:moveTo>
                  <a:cubicBezTo>
                    <a:pt x="9192" y="1"/>
                    <a:pt x="9136" y="26"/>
                    <a:pt x="9073" y="76"/>
                  </a:cubicBezTo>
                  <a:cubicBezTo>
                    <a:pt x="9073" y="76"/>
                    <a:pt x="8873" y="176"/>
                    <a:pt x="8447" y="377"/>
                  </a:cubicBezTo>
                  <a:cubicBezTo>
                    <a:pt x="8246" y="502"/>
                    <a:pt x="8046" y="703"/>
                    <a:pt x="7720" y="803"/>
                  </a:cubicBezTo>
                  <a:cubicBezTo>
                    <a:pt x="7520" y="1003"/>
                    <a:pt x="7194" y="1229"/>
                    <a:pt x="6993" y="1530"/>
                  </a:cubicBezTo>
                  <a:cubicBezTo>
                    <a:pt x="6692" y="1755"/>
                    <a:pt x="6367" y="2056"/>
                    <a:pt x="6066" y="2382"/>
                  </a:cubicBezTo>
                  <a:cubicBezTo>
                    <a:pt x="5740" y="2683"/>
                    <a:pt x="5439" y="3009"/>
                    <a:pt x="5114" y="3410"/>
                  </a:cubicBezTo>
                  <a:cubicBezTo>
                    <a:pt x="4813" y="3735"/>
                    <a:pt x="4487" y="4136"/>
                    <a:pt x="4186" y="4562"/>
                  </a:cubicBezTo>
                  <a:cubicBezTo>
                    <a:pt x="3860" y="4988"/>
                    <a:pt x="3660" y="5389"/>
                    <a:pt x="3334" y="5816"/>
                  </a:cubicBezTo>
                  <a:cubicBezTo>
                    <a:pt x="3033" y="6242"/>
                    <a:pt x="2808" y="6643"/>
                    <a:pt x="2507" y="7069"/>
                  </a:cubicBezTo>
                  <a:cubicBezTo>
                    <a:pt x="2306" y="7495"/>
                    <a:pt x="2081" y="8021"/>
                    <a:pt x="1880" y="8422"/>
                  </a:cubicBezTo>
                  <a:cubicBezTo>
                    <a:pt x="1454" y="9274"/>
                    <a:pt x="1154" y="10101"/>
                    <a:pt x="828" y="10828"/>
                  </a:cubicBezTo>
                  <a:cubicBezTo>
                    <a:pt x="301" y="12182"/>
                    <a:pt x="1" y="13234"/>
                    <a:pt x="1" y="13234"/>
                  </a:cubicBezTo>
                  <a:cubicBezTo>
                    <a:pt x="1" y="13334"/>
                    <a:pt x="101" y="13435"/>
                    <a:pt x="201" y="13435"/>
                  </a:cubicBezTo>
                  <a:cubicBezTo>
                    <a:pt x="301" y="13435"/>
                    <a:pt x="427" y="13435"/>
                    <a:pt x="427" y="13334"/>
                  </a:cubicBezTo>
                  <a:cubicBezTo>
                    <a:pt x="427" y="13334"/>
                    <a:pt x="527" y="13134"/>
                    <a:pt x="728" y="12708"/>
                  </a:cubicBezTo>
                  <a:cubicBezTo>
                    <a:pt x="828" y="12282"/>
                    <a:pt x="1154" y="11655"/>
                    <a:pt x="1454" y="11029"/>
                  </a:cubicBezTo>
                  <a:cubicBezTo>
                    <a:pt x="1555" y="10728"/>
                    <a:pt x="1780" y="10302"/>
                    <a:pt x="1981" y="10001"/>
                  </a:cubicBezTo>
                  <a:cubicBezTo>
                    <a:pt x="2081" y="9575"/>
                    <a:pt x="2306" y="9149"/>
                    <a:pt x="2507" y="8748"/>
                  </a:cubicBezTo>
                  <a:cubicBezTo>
                    <a:pt x="2707" y="8322"/>
                    <a:pt x="3033" y="7896"/>
                    <a:pt x="3234" y="7495"/>
                  </a:cubicBezTo>
                  <a:cubicBezTo>
                    <a:pt x="3434" y="7069"/>
                    <a:pt x="3760" y="6643"/>
                    <a:pt x="4061" y="6242"/>
                  </a:cubicBezTo>
                  <a:cubicBezTo>
                    <a:pt x="4286" y="5816"/>
                    <a:pt x="4587" y="5389"/>
                    <a:pt x="4913" y="4988"/>
                  </a:cubicBezTo>
                  <a:cubicBezTo>
                    <a:pt x="5114" y="4663"/>
                    <a:pt x="5439" y="4262"/>
                    <a:pt x="5740" y="3836"/>
                  </a:cubicBezTo>
                  <a:cubicBezTo>
                    <a:pt x="6066" y="3510"/>
                    <a:pt x="6266" y="3209"/>
                    <a:pt x="6567" y="2883"/>
                  </a:cubicBezTo>
                  <a:cubicBezTo>
                    <a:pt x="6893" y="2582"/>
                    <a:pt x="7093" y="2257"/>
                    <a:pt x="7419" y="1956"/>
                  </a:cubicBezTo>
                  <a:cubicBezTo>
                    <a:pt x="7720" y="1755"/>
                    <a:pt x="7946" y="1530"/>
                    <a:pt x="8146" y="1329"/>
                  </a:cubicBezTo>
                  <a:cubicBezTo>
                    <a:pt x="8347" y="1129"/>
                    <a:pt x="8572" y="903"/>
                    <a:pt x="8773" y="803"/>
                  </a:cubicBezTo>
                  <a:cubicBezTo>
                    <a:pt x="9073" y="502"/>
                    <a:pt x="9299" y="377"/>
                    <a:pt x="9299" y="377"/>
                  </a:cubicBezTo>
                  <a:cubicBezTo>
                    <a:pt x="9399" y="277"/>
                    <a:pt x="9399" y="176"/>
                    <a:pt x="9299" y="76"/>
                  </a:cubicBezTo>
                  <a:cubicBezTo>
                    <a:pt x="9299" y="26"/>
                    <a:pt x="9274" y="1"/>
                    <a:pt x="9233" y="1"/>
                  </a:cubicBezTo>
                  <a:close/>
                </a:path>
              </a:pathLst>
            </a:custGeom>
            <a:solidFill>
              <a:srgbClr val="823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4042;p87">
              <a:extLst>
                <a:ext uri="{FF2B5EF4-FFF2-40B4-BE49-F238E27FC236}">
                  <a16:creationId xmlns:a16="http://schemas.microsoft.com/office/drawing/2014/main" id="{798CA313-FF48-4DA6-B431-C69E6DE1DD98}"/>
                </a:ext>
              </a:extLst>
            </p:cNvPr>
            <p:cNvSpPr/>
            <p:nvPr/>
          </p:nvSpPr>
          <p:spPr>
            <a:xfrm>
              <a:off x="1611170" y="3133076"/>
              <a:ext cx="117149" cy="367743"/>
            </a:xfrm>
            <a:custGeom>
              <a:avLst/>
              <a:gdLst/>
              <a:ahLst/>
              <a:cxnLst/>
              <a:rect l="l" t="t" r="r" b="b"/>
              <a:pathLst>
                <a:path w="6233" h="19566" extrusionOk="0">
                  <a:moveTo>
                    <a:pt x="3974" y="0"/>
                  </a:moveTo>
                  <a:cubicBezTo>
                    <a:pt x="3907" y="0"/>
                    <a:pt x="3835" y="14"/>
                    <a:pt x="3760" y="41"/>
                  </a:cubicBezTo>
                  <a:cubicBezTo>
                    <a:pt x="1153" y="969"/>
                    <a:pt x="0" y="19365"/>
                    <a:pt x="0" y="19365"/>
                  </a:cubicBezTo>
                  <a:cubicBezTo>
                    <a:pt x="426" y="19365"/>
                    <a:pt x="827" y="19465"/>
                    <a:pt x="1153" y="19565"/>
                  </a:cubicBezTo>
                  <a:cubicBezTo>
                    <a:pt x="3976" y="15112"/>
                    <a:pt x="6232" y="0"/>
                    <a:pt x="3974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4043;p87">
              <a:extLst>
                <a:ext uri="{FF2B5EF4-FFF2-40B4-BE49-F238E27FC236}">
                  <a16:creationId xmlns:a16="http://schemas.microsoft.com/office/drawing/2014/main" id="{66B79FF5-EBBF-4C54-B4E2-8FF3F885D611}"/>
                </a:ext>
              </a:extLst>
            </p:cNvPr>
            <p:cNvSpPr/>
            <p:nvPr/>
          </p:nvSpPr>
          <p:spPr>
            <a:xfrm>
              <a:off x="1386351" y="3140782"/>
              <a:ext cx="130606" cy="365676"/>
            </a:xfrm>
            <a:custGeom>
              <a:avLst/>
              <a:gdLst/>
              <a:ahLst/>
              <a:cxnLst/>
              <a:rect l="l" t="t" r="r" b="b"/>
              <a:pathLst>
                <a:path w="6949" h="19456" extrusionOk="0">
                  <a:moveTo>
                    <a:pt x="2273" y="1"/>
                  </a:moveTo>
                  <a:cubicBezTo>
                    <a:pt x="0" y="1"/>
                    <a:pt x="2741" y="14987"/>
                    <a:pt x="5696" y="19456"/>
                  </a:cubicBezTo>
                  <a:cubicBezTo>
                    <a:pt x="6122" y="19356"/>
                    <a:pt x="6523" y="19255"/>
                    <a:pt x="6949" y="19155"/>
                  </a:cubicBezTo>
                  <a:cubicBezTo>
                    <a:pt x="6748" y="17576"/>
                    <a:pt x="4969" y="884"/>
                    <a:pt x="2463" y="32"/>
                  </a:cubicBezTo>
                  <a:cubicBezTo>
                    <a:pt x="2396" y="11"/>
                    <a:pt x="2332" y="1"/>
                    <a:pt x="227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4044;p87">
              <a:extLst>
                <a:ext uri="{FF2B5EF4-FFF2-40B4-BE49-F238E27FC236}">
                  <a16:creationId xmlns:a16="http://schemas.microsoft.com/office/drawing/2014/main" id="{6C42F426-0B6C-4F77-AA14-001E69E506BA}"/>
                </a:ext>
              </a:extLst>
            </p:cNvPr>
            <p:cNvSpPr/>
            <p:nvPr/>
          </p:nvSpPr>
          <p:spPr>
            <a:xfrm>
              <a:off x="1587618" y="3013214"/>
              <a:ext cx="207234" cy="499364"/>
            </a:xfrm>
            <a:custGeom>
              <a:avLst/>
              <a:gdLst/>
              <a:ahLst/>
              <a:cxnLst/>
              <a:rect l="l" t="t" r="r" b="b"/>
              <a:pathLst>
                <a:path w="11026" h="26569" extrusionOk="0">
                  <a:moveTo>
                    <a:pt x="6080" y="1"/>
                  </a:moveTo>
                  <a:cubicBezTo>
                    <a:pt x="5940" y="1"/>
                    <a:pt x="5793" y="18"/>
                    <a:pt x="5639" y="52"/>
                  </a:cubicBezTo>
                  <a:cubicBezTo>
                    <a:pt x="201" y="1406"/>
                    <a:pt x="0" y="25516"/>
                    <a:pt x="0" y="25516"/>
                  </a:cubicBezTo>
                  <a:cubicBezTo>
                    <a:pt x="426" y="25616"/>
                    <a:pt x="827" y="25616"/>
                    <a:pt x="1253" y="25742"/>
                  </a:cubicBezTo>
                  <a:cubicBezTo>
                    <a:pt x="1253" y="25742"/>
                    <a:pt x="2406" y="7346"/>
                    <a:pt x="5013" y="6418"/>
                  </a:cubicBezTo>
                  <a:cubicBezTo>
                    <a:pt x="5088" y="6391"/>
                    <a:pt x="5160" y="6377"/>
                    <a:pt x="5227" y="6377"/>
                  </a:cubicBezTo>
                  <a:cubicBezTo>
                    <a:pt x="7485" y="6377"/>
                    <a:pt x="5229" y="21489"/>
                    <a:pt x="2406" y="25942"/>
                  </a:cubicBezTo>
                  <a:cubicBezTo>
                    <a:pt x="3033" y="26143"/>
                    <a:pt x="3434" y="26368"/>
                    <a:pt x="3960" y="26569"/>
                  </a:cubicBezTo>
                  <a:cubicBezTo>
                    <a:pt x="8322" y="20891"/>
                    <a:pt x="11026" y="1"/>
                    <a:pt x="6080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4045;p87">
              <a:extLst>
                <a:ext uri="{FF2B5EF4-FFF2-40B4-BE49-F238E27FC236}">
                  <a16:creationId xmlns:a16="http://schemas.microsoft.com/office/drawing/2014/main" id="{2ECE9D8F-200E-46A3-8213-5DCEFA85C1EB}"/>
                </a:ext>
              </a:extLst>
            </p:cNvPr>
            <p:cNvSpPr/>
            <p:nvPr/>
          </p:nvSpPr>
          <p:spPr>
            <a:xfrm>
              <a:off x="1316223" y="3022819"/>
              <a:ext cx="224281" cy="497767"/>
            </a:xfrm>
            <a:custGeom>
              <a:avLst/>
              <a:gdLst/>
              <a:ahLst/>
              <a:cxnLst/>
              <a:rect l="l" t="t" r="r" b="b"/>
              <a:pathLst>
                <a:path w="11933" h="26484" extrusionOk="0">
                  <a:moveTo>
                    <a:pt x="4943" y="0"/>
                  </a:moveTo>
                  <a:cubicBezTo>
                    <a:pt x="1" y="0"/>
                    <a:pt x="3380" y="20864"/>
                    <a:pt x="7973" y="26484"/>
                  </a:cubicBezTo>
                  <a:cubicBezTo>
                    <a:pt x="8474" y="26158"/>
                    <a:pt x="8900" y="25957"/>
                    <a:pt x="9427" y="25732"/>
                  </a:cubicBezTo>
                  <a:cubicBezTo>
                    <a:pt x="6472" y="21263"/>
                    <a:pt x="3731" y="6277"/>
                    <a:pt x="6004" y="6277"/>
                  </a:cubicBezTo>
                  <a:cubicBezTo>
                    <a:pt x="6063" y="6277"/>
                    <a:pt x="6127" y="6287"/>
                    <a:pt x="6194" y="6308"/>
                  </a:cubicBezTo>
                  <a:cubicBezTo>
                    <a:pt x="8700" y="7160"/>
                    <a:pt x="10479" y="23852"/>
                    <a:pt x="10680" y="25431"/>
                  </a:cubicBezTo>
                  <a:cubicBezTo>
                    <a:pt x="10981" y="25331"/>
                    <a:pt x="11407" y="25231"/>
                    <a:pt x="11933" y="25105"/>
                  </a:cubicBezTo>
                  <a:cubicBezTo>
                    <a:pt x="11833" y="23125"/>
                    <a:pt x="10580" y="1095"/>
                    <a:pt x="5341" y="43"/>
                  </a:cubicBezTo>
                  <a:cubicBezTo>
                    <a:pt x="5203" y="14"/>
                    <a:pt x="5070" y="0"/>
                    <a:pt x="4943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4046;p87">
              <a:extLst>
                <a:ext uri="{FF2B5EF4-FFF2-40B4-BE49-F238E27FC236}">
                  <a16:creationId xmlns:a16="http://schemas.microsoft.com/office/drawing/2014/main" id="{E82813F9-052B-4898-8A78-89580A3B5937}"/>
                </a:ext>
              </a:extLst>
            </p:cNvPr>
            <p:cNvSpPr/>
            <p:nvPr/>
          </p:nvSpPr>
          <p:spPr>
            <a:xfrm>
              <a:off x="1793472" y="4269201"/>
              <a:ext cx="90028" cy="82228"/>
            </a:xfrm>
            <a:custGeom>
              <a:avLst/>
              <a:gdLst/>
              <a:ahLst/>
              <a:cxnLst/>
              <a:rect l="l" t="t" r="r" b="b"/>
              <a:pathLst>
                <a:path w="4790" h="4375" extrusionOk="0">
                  <a:moveTo>
                    <a:pt x="3289" y="1"/>
                  </a:moveTo>
                  <a:cubicBezTo>
                    <a:pt x="2511" y="1"/>
                    <a:pt x="1757" y="1124"/>
                    <a:pt x="1680" y="1201"/>
                  </a:cubicBezTo>
                  <a:cubicBezTo>
                    <a:pt x="1" y="2153"/>
                    <a:pt x="853" y="3281"/>
                    <a:pt x="226" y="4133"/>
                  </a:cubicBezTo>
                  <a:cubicBezTo>
                    <a:pt x="601" y="4300"/>
                    <a:pt x="960" y="4374"/>
                    <a:pt x="1297" y="4374"/>
                  </a:cubicBezTo>
                  <a:cubicBezTo>
                    <a:pt x="3485" y="4374"/>
                    <a:pt x="4789" y="1264"/>
                    <a:pt x="3986" y="374"/>
                  </a:cubicBezTo>
                  <a:cubicBezTo>
                    <a:pt x="3763" y="105"/>
                    <a:pt x="3525" y="1"/>
                    <a:pt x="3289" y="1"/>
                  </a:cubicBezTo>
                  <a:close/>
                </a:path>
              </a:pathLst>
            </a:custGeom>
            <a:solidFill>
              <a:srgbClr val="A568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4047;p87">
              <a:extLst>
                <a:ext uri="{FF2B5EF4-FFF2-40B4-BE49-F238E27FC236}">
                  <a16:creationId xmlns:a16="http://schemas.microsoft.com/office/drawing/2014/main" id="{BA5259A9-7A12-4E8C-99F5-AD857F3255DC}"/>
                </a:ext>
              </a:extLst>
            </p:cNvPr>
            <p:cNvSpPr/>
            <p:nvPr/>
          </p:nvSpPr>
          <p:spPr>
            <a:xfrm>
              <a:off x="1116534" y="3661921"/>
              <a:ext cx="924225" cy="938058"/>
            </a:xfrm>
            <a:custGeom>
              <a:avLst/>
              <a:gdLst/>
              <a:ahLst/>
              <a:cxnLst/>
              <a:rect l="l" t="t" r="r" b="b"/>
              <a:pathLst>
                <a:path w="49174" h="49910" extrusionOk="0">
                  <a:moveTo>
                    <a:pt x="44487" y="1"/>
                  </a:moveTo>
                  <a:cubicBezTo>
                    <a:pt x="42808" y="1"/>
                    <a:pt x="42507" y="1880"/>
                    <a:pt x="42507" y="1880"/>
                  </a:cubicBezTo>
                  <a:cubicBezTo>
                    <a:pt x="42507" y="1880"/>
                    <a:pt x="42022" y="1294"/>
                    <a:pt x="41481" y="1294"/>
                  </a:cubicBezTo>
                  <a:cubicBezTo>
                    <a:pt x="41263" y="1294"/>
                    <a:pt x="41036" y="1389"/>
                    <a:pt x="40828" y="1655"/>
                  </a:cubicBezTo>
                  <a:cubicBezTo>
                    <a:pt x="40101" y="2607"/>
                    <a:pt x="40828" y="3760"/>
                    <a:pt x="40828" y="3760"/>
                  </a:cubicBezTo>
                  <a:cubicBezTo>
                    <a:pt x="37494" y="10226"/>
                    <a:pt x="32682" y="12632"/>
                    <a:pt x="32682" y="12632"/>
                  </a:cubicBezTo>
                  <a:lnTo>
                    <a:pt x="32582" y="12733"/>
                  </a:lnTo>
                  <a:cubicBezTo>
                    <a:pt x="31855" y="11905"/>
                    <a:pt x="31329" y="11479"/>
                    <a:pt x="31229" y="11479"/>
                  </a:cubicBezTo>
                  <a:cubicBezTo>
                    <a:pt x="29249" y="12206"/>
                    <a:pt x="26517" y="12632"/>
                    <a:pt x="23083" y="12632"/>
                  </a:cubicBezTo>
                  <a:cubicBezTo>
                    <a:pt x="21204" y="12532"/>
                    <a:pt x="19524" y="12407"/>
                    <a:pt x="18171" y="12106"/>
                  </a:cubicBezTo>
                  <a:cubicBezTo>
                    <a:pt x="18171" y="12106"/>
                    <a:pt x="17645" y="12632"/>
                    <a:pt x="16918" y="13560"/>
                  </a:cubicBezTo>
                  <a:lnTo>
                    <a:pt x="16918" y="13459"/>
                  </a:lnTo>
                  <a:cubicBezTo>
                    <a:pt x="16918" y="13459"/>
                    <a:pt x="11579" y="12206"/>
                    <a:pt x="8046" y="5214"/>
                  </a:cubicBezTo>
                  <a:cubicBezTo>
                    <a:pt x="8046" y="5214"/>
                    <a:pt x="8672" y="4061"/>
                    <a:pt x="7945" y="3234"/>
                  </a:cubicBezTo>
                  <a:cubicBezTo>
                    <a:pt x="7715" y="3004"/>
                    <a:pt x="7495" y="2920"/>
                    <a:pt x="7295" y="2920"/>
                  </a:cubicBezTo>
                  <a:cubicBezTo>
                    <a:pt x="6754" y="2920"/>
                    <a:pt x="6366" y="3534"/>
                    <a:pt x="6366" y="3534"/>
                  </a:cubicBezTo>
                  <a:cubicBezTo>
                    <a:pt x="6366" y="3534"/>
                    <a:pt x="5987" y="1862"/>
                    <a:pt x="4471" y="1862"/>
                  </a:cubicBezTo>
                  <a:cubicBezTo>
                    <a:pt x="4380" y="1862"/>
                    <a:pt x="4285" y="1868"/>
                    <a:pt x="4186" y="1880"/>
                  </a:cubicBezTo>
                  <a:cubicBezTo>
                    <a:pt x="1880" y="1981"/>
                    <a:pt x="0" y="11479"/>
                    <a:pt x="13885" y="18171"/>
                  </a:cubicBezTo>
                  <a:cubicBezTo>
                    <a:pt x="13058" y="19926"/>
                    <a:pt x="12331" y="22031"/>
                    <a:pt x="11905" y="24312"/>
                  </a:cubicBezTo>
                  <a:cubicBezTo>
                    <a:pt x="11078" y="29951"/>
                    <a:pt x="11705" y="37169"/>
                    <a:pt x="18697" y="39876"/>
                  </a:cubicBezTo>
                  <a:cubicBezTo>
                    <a:pt x="18898" y="41354"/>
                    <a:pt x="19324" y="44688"/>
                    <a:pt x="19950" y="46467"/>
                  </a:cubicBezTo>
                  <a:cubicBezTo>
                    <a:pt x="19950" y="46467"/>
                    <a:pt x="19143" y="46411"/>
                    <a:pt x="18017" y="46411"/>
                  </a:cubicBezTo>
                  <a:cubicBezTo>
                    <a:pt x="15685" y="46411"/>
                    <a:pt x="11989" y="46651"/>
                    <a:pt x="11279" y="48121"/>
                  </a:cubicBezTo>
                  <a:cubicBezTo>
                    <a:pt x="11178" y="48447"/>
                    <a:pt x="11379" y="49074"/>
                    <a:pt x="11705" y="49174"/>
                  </a:cubicBezTo>
                  <a:cubicBezTo>
                    <a:pt x="11705" y="49274"/>
                    <a:pt x="11705" y="49500"/>
                    <a:pt x="11805" y="49600"/>
                  </a:cubicBezTo>
                  <a:cubicBezTo>
                    <a:pt x="11905" y="49901"/>
                    <a:pt x="13058" y="49901"/>
                    <a:pt x="13158" y="49901"/>
                  </a:cubicBezTo>
                  <a:lnTo>
                    <a:pt x="13259" y="49901"/>
                  </a:lnTo>
                  <a:cubicBezTo>
                    <a:pt x="13474" y="49907"/>
                    <a:pt x="13700" y="49910"/>
                    <a:pt x="13934" y="49910"/>
                  </a:cubicBezTo>
                  <a:cubicBezTo>
                    <a:pt x="17459" y="49910"/>
                    <a:pt x="22858" y="49223"/>
                    <a:pt x="22858" y="48447"/>
                  </a:cubicBezTo>
                  <a:cubicBezTo>
                    <a:pt x="22983" y="46567"/>
                    <a:pt x="22858" y="43008"/>
                    <a:pt x="23810" y="41028"/>
                  </a:cubicBezTo>
                  <a:lnTo>
                    <a:pt x="26617" y="41028"/>
                  </a:lnTo>
                  <a:cubicBezTo>
                    <a:pt x="27143" y="41028"/>
                    <a:pt x="27569" y="41028"/>
                    <a:pt x="28096" y="40928"/>
                  </a:cubicBezTo>
                  <a:lnTo>
                    <a:pt x="28096" y="41028"/>
                  </a:lnTo>
                  <a:cubicBezTo>
                    <a:pt x="28823" y="42908"/>
                    <a:pt x="29249" y="46041"/>
                    <a:pt x="29349" y="48447"/>
                  </a:cubicBezTo>
                  <a:cubicBezTo>
                    <a:pt x="29443" y="49223"/>
                    <a:pt x="34870" y="49910"/>
                    <a:pt x="38377" y="49910"/>
                  </a:cubicBezTo>
                  <a:cubicBezTo>
                    <a:pt x="38610" y="49910"/>
                    <a:pt x="38834" y="49907"/>
                    <a:pt x="39048" y="49901"/>
                  </a:cubicBezTo>
                  <a:lnTo>
                    <a:pt x="39148" y="49800"/>
                  </a:lnTo>
                  <a:cubicBezTo>
                    <a:pt x="39274" y="49800"/>
                    <a:pt x="40402" y="49800"/>
                    <a:pt x="40527" y="49500"/>
                  </a:cubicBezTo>
                  <a:cubicBezTo>
                    <a:pt x="40627" y="49374"/>
                    <a:pt x="40627" y="49274"/>
                    <a:pt x="40627" y="49174"/>
                  </a:cubicBezTo>
                  <a:cubicBezTo>
                    <a:pt x="40928" y="49074"/>
                    <a:pt x="41153" y="48347"/>
                    <a:pt x="41028" y="48121"/>
                  </a:cubicBezTo>
                  <a:cubicBezTo>
                    <a:pt x="40335" y="46651"/>
                    <a:pt x="36644" y="46411"/>
                    <a:pt x="34314" y="46411"/>
                  </a:cubicBezTo>
                  <a:cubicBezTo>
                    <a:pt x="33189" y="46411"/>
                    <a:pt x="32382" y="46467"/>
                    <a:pt x="32382" y="46467"/>
                  </a:cubicBezTo>
                  <a:cubicBezTo>
                    <a:pt x="32582" y="44061"/>
                    <a:pt x="32682" y="40402"/>
                    <a:pt x="32682" y="39675"/>
                  </a:cubicBezTo>
                  <a:cubicBezTo>
                    <a:pt x="34261" y="38848"/>
                    <a:pt x="35389" y="37695"/>
                    <a:pt x="36241" y="36442"/>
                  </a:cubicBezTo>
                  <a:cubicBezTo>
                    <a:pt x="36868" y="35590"/>
                    <a:pt x="37394" y="34562"/>
                    <a:pt x="37695" y="33510"/>
                  </a:cubicBezTo>
                  <a:cubicBezTo>
                    <a:pt x="39374" y="28597"/>
                    <a:pt x="38221" y="22758"/>
                    <a:pt x="37494" y="20878"/>
                  </a:cubicBezTo>
                  <a:cubicBezTo>
                    <a:pt x="36868" y="19098"/>
                    <a:pt x="36141" y="17645"/>
                    <a:pt x="35389" y="16492"/>
                  </a:cubicBezTo>
                  <a:cubicBezTo>
                    <a:pt x="49174" y="6893"/>
                    <a:pt x="46893" y="1"/>
                    <a:pt x="44487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4048;p87">
              <a:extLst>
                <a:ext uri="{FF2B5EF4-FFF2-40B4-BE49-F238E27FC236}">
                  <a16:creationId xmlns:a16="http://schemas.microsoft.com/office/drawing/2014/main" id="{37145607-784F-4EDD-BE64-5BDCBA0B37BF}"/>
                </a:ext>
              </a:extLst>
            </p:cNvPr>
            <p:cNvSpPr/>
            <p:nvPr/>
          </p:nvSpPr>
          <p:spPr>
            <a:xfrm>
              <a:off x="1442513" y="3877680"/>
              <a:ext cx="270874" cy="50897"/>
            </a:xfrm>
            <a:custGeom>
              <a:avLst/>
              <a:gdLst/>
              <a:ahLst/>
              <a:cxnLst/>
              <a:rect l="l" t="t" r="r" b="b"/>
              <a:pathLst>
                <a:path w="14412" h="2708" extrusionOk="0">
                  <a:moveTo>
                    <a:pt x="13886" y="0"/>
                  </a:moveTo>
                  <a:cubicBezTo>
                    <a:pt x="12006" y="727"/>
                    <a:pt x="9600" y="1153"/>
                    <a:pt x="6467" y="1153"/>
                  </a:cubicBezTo>
                  <a:lnTo>
                    <a:pt x="5740" y="1153"/>
                  </a:lnTo>
                  <a:cubicBezTo>
                    <a:pt x="3861" y="1053"/>
                    <a:pt x="2181" y="928"/>
                    <a:pt x="828" y="627"/>
                  </a:cubicBezTo>
                  <a:cubicBezTo>
                    <a:pt x="828" y="627"/>
                    <a:pt x="502" y="928"/>
                    <a:pt x="1" y="1554"/>
                  </a:cubicBezTo>
                  <a:cubicBezTo>
                    <a:pt x="2081" y="2306"/>
                    <a:pt x="4161" y="2707"/>
                    <a:pt x="6267" y="2707"/>
                  </a:cubicBezTo>
                  <a:cubicBezTo>
                    <a:pt x="9074" y="2707"/>
                    <a:pt x="11906" y="1980"/>
                    <a:pt x="14412" y="426"/>
                  </a:cubicBezTo>
                  <a:cubicBezTo>
                    <a:pt x="14086" y="101"/>
                    <a:pt x="13986" y="0"/>
                    <a:pt x="13886" y="0"/>
                  </a:cubicBezTo>
                  <a:close/>
                </a:path>
              </a:pathLst>
            </a:custGeom>
            <a:solidFill>
              <a:srgbClr val="AE6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4049;p87">
              <a:extLst>
                <a:ext uri="{FF2B5EF4-FFF2-40B4-BE49-F238E27FC236}">
                  <a16:creationId xmlns:a16="http://schemas.microsoft.com/office/drawing/2014/main" id="{EC8E2FE8-55E3-4F23-A2D1-2A5831C6B6B3}"/>
                </a:ext>
              </a:extLst>
            </p:cNvPr>
            <p:cNvSpPr/>
            <p:nvPr/>
          </p:nvSpPr>
          <p:spPr>
            <a:xfrm>
              <a:off x="1318629" y="3485276"/>
              <a:ext cx="510171" cy="422023"/>
            </a:xfrm>
            <a:custGeom>
              <a:avLst/>
              <a:gdLst/>
              <a:ahLst/>
              <a:cxnLst/>
              <a:rect l="l" t="t" r="r" b="b"/>
              <a:pathLst>
                <a:path w="27144" h="22454" extrusionOk="0">
                  <a:moveTo>
                    <a:pt x="14311" y="0"/>
                  </a:moveTo>
                  <a:cubicBezTo>
                    <a:pt x="13785" y="0"/>
                    <a:pt x="13259" y="0"/>
                    <a:pt x="12632" y="100"/>
                  </a:cubicBezTo>
                  <a:lnTo>
                    <a:pt x="11805" y="100"/>
                  </a:lnTo>
                  <a:cubicBezTo>
                    <a:pt x="11279" y="201"/>
                    <a:pt x="10853" y="301"/>
                    <a:pt x="10552" y="401"/>
                  </a:cubicBezTo>
                  <a:cubicBezTo>
                    <a:pt x="10126" y="501"/>
                    <a:pt x="9725" y="627"/>
                    <a:pt x="9299" y="727"/>
                  </a:cubicBezTo>
                  <a:cubicBezTo>
                    <a:pt x="8772" y="927"/>
                    <a:pt x="8346" y="1128"/>
                    <a:pt x="7845" y="1454"/>
                  </a:cubicBezTo>
                  <a:cubicBezTo>
                    <a:pt x="3459" y="3960"/>
                    <a:pt x="3133" y="9399"/>
                    <a:pt x="3133" y="9399"/>
                  </a:cubicBezTo>
                  <a:cubicBezTo>
                    <a:pt x="1253" y="12732"/>
                    <a:pt x="0" y="19925"/>
                    <a:pt x="8045" y="21930"/>
                  </a:cubicBezTo>
                  <a:cubicBezTo>
                    <a:pt x="9299" y="22231"/>
                    <a:pt x="10652" y="22431"/>
                    <a:pt x="12431" y="22431"/>
                  </a:cubicBezTo>
                  <a:cubicBezTo>
                    <a:pt x="12797" y="22446"/>
                    <a:pt x="13153" y="22453"/>
                    <a:pt x="13499" y="22453"/>
                  </a:cubicBezTo>
                  <a:cubicBezTo>
                    <a:pt x="16118" y="22453"/>
                    <a:pt x="18178" y="22046"/>
                    <a:pt x="19750" y="21404"/>
                  </a:cubicBezTo>
                  <a:cubicBezTo>
                    <a:pt x="27143" y="18572"/>
                    <a:pt x="24762" y="10752"/>
                    <a:pt x="23384" y="8973"/>
                  </a:cubicBezTo>
                  <a:cubicBezTo>
                    <a:pt x="23384" y="8973"/>
                    <a:pt x="22883" y="3333"/>
                    <a:pt x="18271" y="1028"/>
                  </a:cubicBezTo>
                  <a:cubicBezTo>
                    <a:pt x="17745" y="827"/>
                    <a:pt x="17344" y="627"/>
                    <a:pt x="16717" y="401"/>
                  </a:cubicBezTo>
                  <a:cubicBezTo>
                    <a:pt x="16391" y="301"/>
                    <a:pt x="15990" y="201"/>
                    <a:pt x="15564" y="201"/>
                  </a:cubicBezTo>
                  <a:cubicBezTo>
                    <a:pt x="15138" y="100"/>
                    <a:pt x="14737" y="100"/>
                    <a:pt x="14311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4050;p87">
              <a:extLst>
                <a:ext uri="{FF2B5EF4-FFF2-40B4-BE49-F238E27FC236}">
                  <a16:creationId xmlns:a16="http://schemas.microsoft.com/office/drawing/2014/main" id="{A009D592-52D9-4FE5-8866-6FB9AFE419CC}"/>
                </a:ext>
              </a:extLst>
            </p:cNvPr>
            <p:cNvSpPr/>
            <p:nvPr/>
          </p:nvSpPr>
          <p:spPr>
            <a:xfrm>
              <a:off x="1357724" y="4572531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953" y="0"/>
                  </a:moveTo>
                  <a:cubicBezTo>
                    <a:pt x="853" y="100"/>
                    <a:pt x="752" y="201"/>
                    <a:pt x="527" y="201"/>
                  </a:cubicBezTo>
                  <a:cubicBezTo>
                    <a:pt x="427" y="301"/>
                    <a:pt x="427" y="301"/>
                    <a:pt x="326" y="426"/>
                  </a:cubicBezTo>
                  <a:cubicBezTo>
                    <a:pt x="326" y="426"/>
                    <a:pt x="226" y="526"/>
                    <a:pt x="226" y="627"/>
                  </a:cubicBezTo>
                  <a:cubicBezTo>
                    <a:pt x="126" y="727"/>
                    <a:pt x="1" y="927"/>
                    <a:pt x="1" y="1053"/>
                  </a:cubicBezTo>
                  <a:cubicBezTo>
                    <a:pt x="1" y="1253"/>
                    <a:pt x="126" y="1353"/>
                    <a:pt x="226" y="1353"/>
                  </a:cubicBezTo>
                  <a:cubicBezTo>
                    <a:pt x="226" y="1454"/>
                    <a:pt x="326" y="1454"/>
                    <a:pt x="326" y="1454"/>
                  </a:cubicBezTo>
                  <a:lnTo>
                    <a:pt x="427" y="1454"/>
                  </a:lnTo>
                  <a:lnTo>
                    <a:pt x="427" y="1353"/>
                  </a:lnTo>
                  <a:cubicBezTo>
                    <a:pt x="427" y="1353"/>
                    <a:pt x="326" y="1353"/>
                    <a:pt x="326" y="1253"/>
                  </a:cubicBezTo>
                  <a:lnTo>
                    <a:pt x="326" y="1053"/>
                  </a:lnTo>
                  <a:cubicBezTo>
                    <a:pt x="427" y="1053"/>
                    <a:pt x="427" y="1053"/>
                    <a:pt x="427" y="927"/>
                  </a:cubicBezTo>
                  <a:cubicBezTo>
                    <a:pt x="427" y="927"/>
                    <a:pt x="427" y="827"/>
                    <a:pt x="527" y="827"/>
                  </a:cubicBezTo>
                  <a:cubicBezTo>
                    <a:pt x="527" y="827"/>
                    <a:pt x="527" y="727"/>
                    <a:pt x="627" y="727"/>
                  </a:cubicBezTo>
                  <a:cubicBezTo>
                    <a:pt x="627" y="627"/>
                    <a:pt x="752" y="627"/>
                    <a:pt x="752" y="627"/>
                  </a:cubicBezTo>
                  <a:cubicBezTo>
                    <a:pt x="853" y="526"/>
                    <a:pt x="953" y="426"/>
                    <a:pt x="1153" y="426"/>
                  </a:cubicBezTo>
                  <a:cubicBezTo>
                    <a:pt x="1254" y="301"/>
                    <a:pt x="1379" y="301"/>
                    <a:pt x="1479" y="201"/>
                  </a:cubicBezTo>
                  <a:lnTo>
                    <a:pt x="1680" y="201"/>
                  </a:lnTo>
                  <a:lnTo>
                    <a:pt x="1780" y="100"/>
                  </a:lnTo>
                  <a:lnTo>
                    <a:pt x="1880" y="100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4051;p87">
              <a:extLst>
                <a:ext uri="{FF2B5EF4-FFF2-40B4-BE49-F238E27FC236}">
                  <a16:creationId xmlns:a16="http://schemas.microsoft.com/office/drawing/2014/main" id="{C2CA5414-4A1C-4D8D-BF1A-0E823841B8DB}"/>
                </a:ext>
              </a:extLst>
            </p:cNvPr>
            <p:cNvSpPr/>
            <p:nvPr/>
          </p:nvSpPr>
          <p:spPr>
            <a:xfrm>
              <a:off x="1336523" y="4582418"/>
              <a:ext cx="19" cy="7556"/>
            </a:xfrm>
            <a:custGeom>
              <a:avLst/>
              <a:gdLst/>
              <a:ahLst/>
              <a:cxnLst/>
              <a:rect l="l" t="t" r="r" b="b"/>
              <a:pathLst>
                <a:path w="1" h="402" extrusionOk="0">
                  <a:moveTo>
                    <a:pt x="1" y="10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1" y="401"/>
                  </a:lnTo>
                  <a:lnTo>
                    <a:pt x="1" y="301"/>
                  </a:lnTo>
                  <a:lnTo>
                    <a:pt x="1" y="301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4052;p87">
              <a:extLst>
                <a:ext uri="{FF2B5EF4-FFF2-40B4-BE49-F238E27FC236}">
                  <a16:creationId xmlns:a16="http://schemas.microsoft.com/office/drawing/2014/main" id="{C2535FC1-6C1E-4D22-ACDC-75E113BCBC1C}"/>
                </a:ext>
              </a:extLst>
            </p:cNvPr>
            <p:cNvSpPr/>
            <p:nvPr/>
          </p:nvSpPr>
          <p:spPr>
            <a:xfrm>
              <a:off x="1334173" y="4558867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1880" y="0"/>
                  </a:moveTo>
                  <a:cubicBezTo>
                    <a:pt x="1479" y="0"/>
                    <a:pt x="1053" y="100"/>
                    <a:pt x="627" y="301"/>
                  </a:cubicBezTo>
                  <a:cubicBezTo>
                    <a:pt x="426" y="401"/>
                    <a:pt x="326" y="627"/>
                    <a:pt x="226" y="827"/>
                  </a:cubicBezTo>
                  <a:cubicBezTo>
                    <a:pt x="126" y="928"/>
                    <a:pt x="0" y="1253"/>
                    <a:pt x="0" y="1454"/>
                  </a:cubicBezTo>
                  <a:lnTo>
                    <a:pt x="226" y="1454"/>
                  </a:lnTo>
                  <a:cubicBezTo>
                    <a:pt x="326" y="1153"/>
                    <a:pt x="627" y="827"/>
                    <a:pt x="853" y="627"/>
                  </a:cubicBezTo>
                  <a:cubicBezTo>
                    <a:pt x="1153" y="401"/>
                    <a:pt x="1579" y="301"/>
                    <a:pt x="1880" y="100"/>
                  </a:cubicBezTo>
                  <a:lnTo>
                    <a:pt x="18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4053;p87">
              <a:extLst>
                <a:ext uri="{FF2B5EF4-FFF2-40B4-BE49-F238E27FC236}">
                  <a16:creationId xmlns:a16="http://schemas.microsoft.com/office/drawing/2014/main" id="{AFE707FD-B23D-41DD-9FE1-2C63969B1D2D}"/>
                </a:ext>
              </a:extLst>
            </p:cNvPr>
            <p:cNvSpPr/>
            <p:nvPr/>
          </p:nvSpPr>
          <p:spPr>
            <a:xfrm>
              <a:off x="1363852" y="4596083"/>
              <a:ext cx="19" cy="802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201"/>
                  </a:moveTo>
                  <a:lnTo>
                    <a:pt x="0" y="301"/>
                  </a:lnTo>
                  <a:lnTo>
                    <a:pt x="0" y="426"/>
                  </a:lnTo>
                  <a:lnTo>
                    <a:pt x="0" y="301"/>
                  </a:lnTo>
                  <a:lnTo>
                    <a:pt x="0" y="201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4054;p87">
              <a:extLst>
                <a:ext uri="{FF2B5EF4-FFF2-40B4-BE49-F238E27FC236}">
                  <a16:creationId xmlns:a16="http://schemas.microsoft.com/office/drawing/2014/main" id="{B5B4CB11-1CF8-4468-ACE2-7DD1F6C1C1EB}"/>
                </a:ext>
              </a:extLst>
            </p:cNvPr>
            <p:cNvSpPr/>
            <p:nvPr/>
          </p:nvSpPr>
          <p:spPr>
            <a:xfrm>
              <a:off x="1823151" y="4572531"/>
              <a:ext cx="33474" cy="27328"/>
            </a:xfrm>
            <a:custGeom>
              <a:avLst/>
              <a:gdLst/>
              <a:ahLst/>
              <a:cxnLst/>
              <a:rect l="l" t="t" r="r" b="b"/>
              <a:pathLst>
                <a:path w="1781" h="1454" extrusionOk="0">
                  <a:moveTo>
                    <a:pt x="1" y="0"/>
                  </a:moveTo>
                  <a:lnTo>
                    <a:pt x="101" y="100"/>
                  </a:lnTo>
                  <a:lnTo>
                    <a:pt x="201" y="100"/>
                  </a:lnTo>
                  <a:cubicBezTo>
                    <a:pt x="201" y="201"/>
                    <a:pt x="301" y="201"/>
                    <a:pt x="427" y="201"/>
                  </a:cubicBezTo>
                  <a:cubicBezTo>
                    <a:pt x="527" y="301"/>
                    <a:pt x="627" y="301"/>
                    <a:pt x="727" y="426"/>
                  </a:cubicBezTo>
                  <a:cubicBezTo>
                    <a:pt x="828" y="426"/>
                    <a:pt x="928" y="526"/>
                    <a:pt x="1053" y="526"/>
                  </a:cubicBezTo>
                  <a:cubicBezTo>
                    <a:pt x="1254" y="727"/>
                    <a:pt x="1454" y="827"/>
                    <a:pt x="1454" y="1053"/>
                  </a:cubicBezTo>
                  <a:cubicBezTo>
                    <a:pt x="1554" y="1153"/>
                    <a:pt x="1554" y="1153"/>
                    <a:pt x="1554" y="1253"/>
                  </a:cubicBezTo>
                  <a:lnTo>
                    <a:pt x="1554" y="1353"/>
                  </a:lnTo>
                  <a:lnTo>
                    <a:pt x="1554" y="1454"/>
                  </a:lnTo>
                  <a:lnTo>
                    <a:pt x="1680" y="1353"/>
                  </a:lnTo>
                  <a:lnTo>
                    <a:pt x="1780" y="1253"/>
                  </a:lnTo>
                  <a:lnTo>
                    <a:pt x="1780" y="927"/>
                  </a:lnTo>
                  <a:cubicBezTo>
                    <a:pt x="1780" y="827"/>
                    <a:pt x="1780" y="627"/>
                    <a:pt x="1680" y="526"/>
                  </a:cubicBezTo>
                  <a:cubicBezTo>
                    <a:pt x="1554" y="426"/>
                    <a:pt x="1454" y="301"/>
                    <a:pt x="1254" y="201"/>
                  </a:cubicBezTo>
                  <a:cubicBezTo>
                    <a:pt x="1153" y="100"/>
                    <a:pt x="1053" y="100"/>
                    <a:pt x="828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4055;p87">
              <a:extLst>
                <a:ext uri="{FF2B5EF4-FFF2-40B4-BE49-F238E27FC236}">
                  <a16:creationId xmlns:a16="http://schemas.microsoft.com/office/drawing/2014/main" id="{6688A9FB-1F28-419A-87D7-A6484BFC4DD9}"/>
                </a:ext>
              </a:extLst>
            </p:cNvPr>
            <p:cNvSpPr/>
            <p:nvPr/>
          </p:nvSpPr>
          <p:spPr>
            <a:xfrm>
              <a:off x="1846703" y="4558867"/>
              <a:ext cx="35353" cy="33455"/>
            </a:xfrm>
            <a:custGeom>
              <a:avLst/>
              <a:gdLst/>
              <a:ahLst/>
              <a:cxnLst/>
              <a:rect l="l" t="t" r="r" b="b"/>
              <a:pathLst>
                <a:path w="1881" h="1780" extrusionOk="0">
                  <a:moveTo>
                    <a:pt x="1" y="0"/>
                  </a:moveTo>
                  <a:lnTo>
                    <a:pt x="1" y="100"/>
                  </a:lnTo>
                  <a:lnTo>
                    <a:pt x="101" y="201"/>
                  </a:lnTo>
                  <a:cubicBezTo>
                    <a:pt x="101" y="201"/>
                    <a:pt x="201" y="201"/>
                    <a:pt x="301" y="301"/>
                  </a:cubicBezTo>
                  <a:cubicBezTo>
                    <a:pt x="527" y="401"/>
                    <a:pt x="828" y="527"/>
                    <a:pt x="1053" y="727"/>
                  </a:cubicBezTo>
                  <a:cubicBezTo>
                    <a:pt x="1354" y="928"/>
                    <a:pt x="1454" y="1153"/>
                    <a:pt x="1555" y="1354"/>
                  </a:cubicBezTo>
                  <a:lnTo>
                    <a:pt x="1555" y="1454"/>
                  </a:lnTo>
                  <a:cubicBezTo>
                    <a:pt x="1680" y="1454"/>
                    <a:pt x="1680" y="1554"/>
                    <a:pt x="1680" y="1554"/>
                  </a:cubicBezTo>
                  <a:lnTo>
                    <a:pt x="1680" y="1654"/>
                  </a:lnTo>
                  <a:lnTo>
                    <a:pt x="1680" y="1780"/>
                  </a:lnTo>
                  <a:cubicBezTo>
                    <a:pt x="1780" y="1780"/>
                    <a:pt x="1780" y="1780"/>
                    <a:pt x="1780" y="1654"/>
                  </a:cubicBezTo>
                  <a:cubicBezTo>
                    <a:pt x="1780" y="1654"/>
                    <a:pt x="1880" y="1654"/>
                    <a:pt x="1880" y="1554"/>
                  </a:cubicBezTo>
                  <a:lnTo>
                    <a:pt x="1880" y="1454"/>
                  </a:lnTo>
                  <a:lnTo>
                    <a:pt x="1880" y="1253"/>
                  </a:lnTo>
                  <a:cubicBezTo>
                    <a:pt x="1880" y="1028"/>
                    <a:pt x="1780" y="928"/>
                    <a:pt x="1680" y="727"/>
                  </a:cubicBezTo>
                  <a:cubicBezTo>
                    <a:pt x="1555" y="627"/>
                    <a:pt x="1454" y="527"/>
                    <a:pt x="1354" y="401"/>
                  </a:cubicBezTo>
                  <a:cubicBezTo>
                    <a:pt x="1053" y="201"/>
                    <a:pt x="728" y="100"/>
                    <a:pt x="427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4056;p87">
              <a:extLst>
                <a:ext uri="{FF2B5EF4-FFF2-40B4-BE49-F238E27FC236}">
                  <a16:creationId xmlns:a16="http://schemas.microsoft.com/office/drawing/2014/main" id="{5EFF511D-EF28-4F66-8C85-4EA84B0DA27A}"/>
                </a:ext>
              </a:extLst>
            </p:cNvPr>
            <p:cNvSpPr/>
            <p:nvPr/>
          </p:nvSpPr>
          <p:spPr>
            <a:xfrm>
              <a:off x="1479729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8" y="0"/>
                  </a:moveTo>
                  <a:cubicBezTo>
                    <a:pt x="302" y="0"/>
                    <a:pt x="1" y="326"/>
                    <a:pt x="1" y="752"/>
                  </a:cubicBezTo>
                  <a:cubicBezTo>
                    <a:pt x="1" y="1153"/>
                    <a:pt x="302" y="1479"/>
                    <a:pt x="728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4057;p87">
              <a:extLst>
                <a:ext uri="{FF2B5EF4-FFF2-40B4-BE49-F238E27FC236}">
                  <a16:creationId xmlns:a16="http://schemas.microsoft.com/office/drawing/2014/main" id="{4CF78202-2621-415E-8911-111CC2D8C92D}"/>
                </a:ext>
              </a:extLst>
            </p:cNvPr>
            <p:cNvSpPr/>
            <p:nvPr/>
          </p:nvSpPr>
          <p:spPr>
            <a:xfrm>
              <a:off x="1621057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7" y="0"/>
                  </a:moveTo>
                  <a:cubicBezTo>
                    <a:pt x="301" y="0"/>
                    <a:pt x="1" y="326"/>
                    <a:pt x="1" y="752"/>
                  </a:cubicBezTo>
                  <a:cubicBezTo>
                    <a:pt x="1" y="1153"/>
                    <a:pt x="301" y="1479"/>
                    <a:pt x="727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4058;p87">
              <a:extLst>
                <a:ext uri="{FF2B5EF4-FFF2-40B4-BE49-F238E27FC236}">
                  <a16:creationId xmlns:a16="http://schemas.microsoft.com/office/drawing/2014/main" id="{379F30BD-5F81-4823-9393-6EC4FD1DA16D}"/>
                </a:ext>
              </a:extLst>
            </p:cNvPr>
            <p:cNvSpPr/>
            <p:nvPr/>
          </p:nvSpPr>
          <p:spPr>
            <a:xfrm>
              <a:off x="1467963" y="3629911"/>
              <a:ext cx="35335" cy="27178"/>
            </a:xfrm>
            <a:custGeom>
              <a:avLst/>
              <a:gdLst/>
              <a:ahLst/>
              <a:cxnLst/>
              <a:rect l="l" t="t" r="r" b="b"/>
              <a:pathLst>
                <a:path w="1880" h="1446" extrusionOk="0">
                  <a:moveTo>
                    <a:pt x="1257" y="0"/>
                  </a:moveTo>
                  <a:cubicBezTo>
                    <a:pt x="1005" y="0"/>
                    <a:pt x="707" y="145"/>
                    <a:pt x="527" y="325"/>
                  </a:cubicBezTo>
                  <a:cubicBezTo>
                    <a:pt x="100" y="751"/>
                    <a:pt x="0" y="1177"/>
                    <a:pt x="201" y="1378"/>
                  </a:cubicBezTo>
                  <a:cubicBezTo>
                    <a:pt x="225" y="1426"/>
                    <a:pt x="268" y="1445"/>
                    <a:pt x="323" y="1445"/>
                  </a:cubicBezTo>
                  <a:cubicBezTo>
                    <a:pt x="499" y="1445"/>
                    <a:pt x="799" y="1253"/>
                    <a:pt x="1028" y="1177"/>
                  </a:cubicBezTo>
                  <a:cubicBezTo>
                    <a:pt x="1354" y="952"/>
                    <a:pt x="1880" y="751"/>
                    <a:pt x="1654" y="225"/>
                  </a:cubicBezTo>
                  <a:cubicBezTo>
                    <a:pt x="1574" y="65"/>
                    <a:pt x="1426" y="0"/>
                    <a:pt x="1257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4059;p87">
              <a:extLst>
                <a:ext uri="{FF2B5EF4-FFF2-40B4-BE49-F238E27FC236}">
                  <a16:creationId xmlns:a16="http://schemas.microsoft.com/office/drawing/2014/main" id="{5B4BD1A8-0FCB-4A22-9504-DAF9C1F4D4BF}"/>
                </a:ext>
              </a:extLst>
            </p:cNvPr>
            <p:cNvSpPr/>
            <p:nvPr/>
          </p:nvSpPr>
          <p:spPr>
            <a:xfrm>
              <a:off x="1624835" y="3625945"/>
              <a:ext cx="35335" cy="26651"/>
            </a:xfrm>
            <a:custGeom>
              <a:avLst/>
              <a:gdLst/>
              <a:ahLst/>
              <a:cxnLst/>
              <a:rect l="l" t="t" r="r" b="b"/>
              <a:pathLst>
                <a:path w="1880" h="1418" extrusionOk="0">
                  <a:moveTo>
                    <a:pt x="646" y="0"/>
                  </a:moveTo>
                  <a:cubicBezTo>
                    <a:pt x="488" y="0"/>
                    <a:pt x="366" y="67"/>
                    <a:pt x="326" y="235"/>
                  </a:cubicBezTo>
                  <a:cubicBezTo>
                    <a:pt x="0" y="762"/>
                    <a:pt x="526" y="962"/>
                    <a:pt x="827" y="1163"/>
                  </a:cubicBezTo>
                  <a:cubicBezTo>
                    <a:pt x="1120" y="1249"/>
                    <a:pt x="1365" y="1418"/>
                    <a:pt x="1555" y="1418"/>
                  </a:cubicBezTo>
                  <a:cubicBezTo>
                    <a:pt x="1642" y="1418"/>
                    <a:pt x="1717" y="1382"/>
                    <a:pt x="1780" y="1288"/>
                  </a:cubicBezTo>
                  <a:cubicBezTo>
                    <a:pt x="1880" y="1063"/>
                    <a:pt x="1780" y="762"/>
                    <a:pt x="1454" y="336"/>
                  </a:cubicBezTo>
                  <a:cubicBezTo>
                    <a:pt x="1212" y="154"/>
                    <a:pt x="888" y="0"/>
                    <a:pt x="646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4060;p87">
              <a:extLst>
                <a:ext uri="{FF2B5EF4-FFF2-40B4-BE49-F238E27FC236}">
                  <a16:creationId xmlns:a16="http://schemas.microsoft.com/office/drawing/2014/main" id="{ED85A3E8-08EF-4D8D-8E14-3B521D21E52D}"/>
                </a:ext>
              </a:extLst>
            </p:cNvPr>
            <p:cNvSpPr/>
            <p:nvPr/>
          </p:nvSpPr>
          <p:spPr>
            <a:xfrm>
              <a:off x="1562169" y="3720809"/>
              <a:ext cx="7556" cy="47119"/>
            </a:xfrm>
            <a:custGeom>
              <a:avLst/>
              <a:gdLst/>
              <a:ahLst/>
              <a:cxnLst/>
              <a:rect l="l" t="t" r="r" b="b"/>
              <a:pathLst>
                <a:path w="402" h="2507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lnTo>
                    <a:pt x="1" y="2281"/>
                  </a:lnTo>
                  <a:cubicBezTo>
                    <a:pt x="1" y="2381"/>
                    <a:pt x="101" y="2507"/>
                    <a:pt x="201" y="2507"/>
                  </a:cubicBezTo>
                  <a:cubicBezTo>
                    <a:pt x="302" y="2507"/>
                    <a:pt x="402" y="2381"/>
                    <a:pt x="402" y="2281"/>
                  </a:cubicBezTo>
                  <a:lnTo>
                    <a:pt x="402" y="201"/>
                  </a:lnTo>
                  <a:cubicBezTo>
                    <a:pt x="402" y="101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844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4061;p87">
              <a:extLst>
                <a:ext uri="{FF2B5EF4-FFF2-40B4-BE49-F238E27FC236}">
                  <a16:creationId xmlns:a16="http://schemas.microsoft.com/office/drawing/2014/main" id="{C54D8C7F-82B7-4AAD-82F2-3EA219F1FE93}"/>
                </a:ext>
              </a:extLst>
            </p:cNvPr>
            <p:cNvSpPr/>
            <p:nvPr/>
          </p:nvSpPr>
          <p:spPr>
            <a:xfrm>
              <a:off x="1505179" y="3734473"/>
              <a:ext cx="123427" cy="35353"/>
            </a:xfrm>
            <a:custGeom>
              <a:avLst/>
              <a:gdLst/>
              <a:ahLst/>
              <a:cxnLst/>
              <a:rect l="l" t="t" r="r" b="b"/>
              <a:pathLst>
                <a:path w="6567" h="1881" extrusionOk="0">
                  <a:moveTo>
                    <a:pt x="6466" y="0"/>
                  </a:moveTo>
                  <a:cubicBezTo>
                    <a:pt x="6366" y="0"/>
                    <a:pt x="6266" y="0"/>
                    <a:pt x="6266" y="101"/>
                  </a:cubicBezTo>
                  <a:cubicBezTo>
                    <a:pt x="6266" y="101"/>
                    <a:pt x="6166" y="101"/>
                    <a:pt x="6065" y="301"/>
                  </a:cubicBezTo>
                  <a:cubicBezTo>
                    <a:pt x="5940" y="401"/>
                    <a:pt x="5740" y="527"/>
                    <a:pt x="5439" y="727"/>
                  </a:cubicBezTo>
                  <a:cubicBezTo>
                    <a:pt x="5113" y="827"/>
                    <a:pt x="4812" y="928"/>
                    <a:pt x="4486" y="1028"/>
                  </a:cubicBezTo>
                  <a:cubicBezTo>
                    <a:pt x="4286" y="1153"/>
                    <a:pt x="4060" y="1153"/>
                    <a:pt x="3860" y="1153"/>
                  </a:cubicBezTo>
                  <a:cubicBezTo>
                    <a:pt x="3760" y="1253"/>
                    <a:pt x="3659" y="1253"/>
                    <a:pt x="3559" y="1253"/>
                  </a:cubicBezTo>
                  <a:lnTo>
                    <a:pt x="2607" y="1253"/>
                  </a:lnTo>
                  <a:cubicBezTo>
                    <a:pt x="2506" y="1253"/>
                    <a:pt x="2306" y="1153"/>
                    <a:pt x="2080" y="1153"/>
                  </a:cubicBezTo>
                  <a:cubicBezTo>
                    <a:pt x="1880" y="1153"/>
                    <a:pt x="1679" y="1028"/>
                    <a:pt x="1554" y="1028"/>
                  </a:cubicBezTo>
                  <a:cubicBezTo>
                    <a:pt x="1354" y="928"/>
                    <a:pt x="1253" y="827"/>
                    <a:pt x="1053" y="827"/>
                  </a:cubicBezTo>
                  <a:cubicBezTo>
                    <a:pt x="827" y="627"/>
                    <a:pt x="627" y="527"/>
                    <a:pt x="426" y="401"/>
                  </a:cubicBezTo>
                  <a:cubicBezTo>
                    <a:pt x="426" y="301"/>
                    <a:pt x="301" y="301"/>
                    <a:pt x="301" y="301"/>
                  </a:cubicBezTo>
                  <a:lnTo>
                    <a:pt x="201" y="201"/>
                  </a:lnTo>
                  <a:cubicBezTo>
                    <a:pt x="201" y="201"/>
                    <a:pt x="156" y="156"/>
                    <a:pt x="97" y="156"/>
                  </a:cubicBezTo>
                  <a:cubicBezTo>
                    <a:pt x="67" y="156"/>
                    <a:pt x="34" y="167"/>
                    <a:pt x="0" y="201"/>
                  </a:cubicBezTo>
                  <a:lnTo>
                    <a:pt x="0" y="401"/>
                  </a:lnTo>
                  <a:lnTo>
                    <a:pt x="0" y="527"/>
                  </a:lnTo>
                  <a:cubicBezTo>
                    <a:pt x="100" y="527"/>
                    <a:pt x="100" y="627"/>
                    <a:pt x="201" y="627"/>
                  </a:cubicBezTo>
                  <a:cubicBezTo>
                    <a:pt x="301" y="827"/>
                    <a:pt x="527" y="1028"/>
                    <a:pt x="827" y="1253"/>
                  </a:cubicBezTo>
                  <a:cubicBezTo>
                    <a:pt x="928" y="1354"/>
                    <a:pt x="1153" y="1454"/>
                    <a:pt x="1354" y="1454"/>
                  </a:cubicBezTo>
                  <a:cubicBezTo>
                    <a:pt x="1554" y="1554"/>
                    <a:pt x="1679" y="1654"/>
                    <a:pt x="1980" y="1654"/>
                  </a:cubicBezTo>
                  <a:cubicBezTo>
                    <a:pt x="2181" y="1780"/>
                    <a:pt x="2406" y="1780"/>
                    <a:pt x="2607" y="1880"/>
                  </a:cubicBezTo>
                  <a:lnTo>
                    <a:pt x="3334" y="1880"/>
                  </a:lnTo>
                  <a:cubicBezTo>
                    <a:pt x="3559" y="1880"/>
                    <a:pt x="3760" y="1880"/>
                    <a:pt x="3960" y="1780"/>
                  </a:cubicBezTo>
                  <a:cubicBezTo>
                    <a:pt x="4186" y="1780"/>
                    <a:pt x="4386" y="1654"/>
                    <a:pt x="4587" y="1654"/>
                  </a:cubicBezTo>
                  <a:cubicBezTo>
                    <a:pt x="5013" y="1454"/>
                    <a:pt x="5439" y="1253"/>
                    <a:pt x="5740" y="1153"/>
                  </a:cubicBezTo>
                  <a:lnTo>
                    <a:pt x="6366" y="527"/>
                  </a:lnTo>
                  <a:cubicBezTo>
                    <a:pt x="6466" y="401"/>
                    <a:pt x="6466" y="301"/>
                    <a:pt x="6466" y="301"/>
                  </a:cubicBezTo>
                  <a:cubicBezTo>
                    <a:pt x="6567" y="201"/>
                    <a:pt x="6567" y="101"/>
                    <a:pt x="6466" y="0"/>
                  </a:cubicBezTo>
                  <a:close/>
                </a:path>
              </a:pathLst>
            </a:custGeom>
            <a:solidFill>
              <a:srgbClr val="2A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4062;p87">
              <a:extLst>
                <a:ext uri="{FF2B5EF4-FFF2-40B4-BE49-F238E27FC236}">
                  <a16:creationId xmlns:a16="http://schemas.microsoft.com/office/drawing/2014/main" id="{999EA16B-DAEB-45C7-90EC-65A82782E93F}"/>
                </a:ext>
              </a:extLst>
            </p:cNvPr>
            <p:cNvSpPr/>
            <p:nvPr/>
          </p:nvSpPr>
          <p:spPr>
            <a:xfrm>
              <a:off x="1393061" y="371280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2" y="0"/>
                  </a:moveTo>
                  <a:cubicBezTo>
                    <a:pt x="1253" y="0"/>
                    <a:pt x="0" y="1254"/>
                    <a:pt x="0" y="2807"/>
                  </a:cubicBezTo>
                  <a:cubicBezTo>
                    <a:pt x="0" y="4386"/>
                    <a:pt x="1253" y="5640"/>
                    <a:pt x="2832" y="5640"/>
                  </a:cubicBezTo>
                  <a:cubicBezTo>
                    <a:pt x="4386" y="5640"/>
                    <a:pt x="5639" y="4386"/>
                    <a:pt x="5639" y="2807"/>
                  </a:cubicBezTo>
                  <a:cubicBezTo>
                    <a:pt x="5639" y="1254"/>
                    <a:pt x="4386" y="0"/>
                    <a:pt x="2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4063;p87">
              <a:extLst>
                <a:ext uri="{FF2B5EF4-FFF2-40B4-BE49-F238E27FC236}">
                  <a16:creationId xmlns:a16="http://schemas.microsoft.com/office/drawing/2014/main" id="{FB2AD81B-8CA5-4046-9DAC-0F3D4876E5FA}"/>
                </a:ext>
              </a:extLst>
            </p:cNvPr>
            <p:cNvSpPr/>
            <p:nvPr/>
          </p:nvSpPr>
          <p:spPr>
            <a:xfrm>
              <a:off x="1650266" y="371092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3" y="0"/>
                  </a:moveTo>
                  <a:cubicBezTo>
                    <a:pt x="1254" y="0"/>
                    <a:pt x="1" y="1253"/>
                    <a:pt x="1" y="2807"/>
                  </a:cubicBezTo>
                  <a:cubicBezTo>
                    <a:pt x="1" y="4386"/>
                    <a:pt x="1254" y="5639"/>
                    <a:pt x="2833" y="5639"/>
                  </a:cubicBezTo>
                  <a:cubicBezTo>
                    <a:pt x="4387" y="5639"/>
                    <a:pt x="5640" y="4386"/>
                    <a:pt x="5640" y="2807"/>
                  </a:cubicBezTo>
                  <a:cubicBezTo>
                    <a:pt x="5640" y="1253"/>
                    <a:pt x="4387" y="0"/>
                    <a:pt x="2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4064;p87">
              <a:extLst>
                <a:ext uri="{FF2B5EF4-FFF2-40B4-BE49-F238E27FC236}">
                  <a16:creationId xmlns:a16="http://schemas.microsoft.com/office/drawing/2014/main" id="{36DF71B8-DAD6-4272-8495-33240831F234}"/>
                </a:ext>
              </a:extLst>
            </p:cNvPr>
            <p:cNvSpPr/>
            <p:nvPr/>
          </p:nvSpPr>
          <p:spPr>
            <a:xfrm>
              <a:off x="1451949" y="3950233"/>
              <a:ext cx="267096" cy="373081"/>
            </a:xfrm>
            <a:custGeom>
              <a:avLst/>
              <a:gdLst/>
              <a:ahLst/>
              <a:cxnLst/>
              <a:rect l="l" t="t" r="r" b="b"/>
              <a:pathLst>
                <a:path w="14211" h="19850" extrusionOk="0">
                  <a:moveTo>
                    <a:pt x="7118" y="0"/>
                  </a:moveTo>
                  <a:cubicBezTo>
                    <a:pt x="3133" y="0"/>
                    <a:pt x="0" y="4486"/>
                    <a:pt x="0" y="9925"/>
                  </a:cubicBezTo>
                  <a:cubicBezTo>
                    <a:pt x="0" y="15464"/>
                    <a:pt x="3133" y="19850"/>
                    <a:pt x="7118" y="19850"/>
                  </a:cubicBezTo>
                  <a:cubicBezTo>
                    <a:pt x="11078" y="19850"/>
                    <a:pt x="14211" y="15364"/>
                    <a:pt x="14211" y="9925"/>
                  </a:cubicBezTo>
                  <a:cubicBezTo>
                    <a:pt x="14211" y="4486"/>
                    <a:pt x="10978" y="0"/>
                    <a:pt x="7118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65;p87">
              <a:extLst>
                <a:ext uri="{FF2B5EF4-FFF2-40B4-BE49-F238E27FC236}">
                  <a16:creationId xmlns:a16="http://schemas.microsoft.com/office/drawing/2014/main" id="{8F1687EB-33C7-495B-8A7E-DBAF73DEBAFA}"/>
                </a:ext>
              </a:extLst>
            </p:cNvPr>
            <p:cNvSpPr/>
            <p:nvPr/>
          </p:nvSpPr>
          <p:spPr>
            <a:xfrm>
              <a:off x="1195195" y="3737086"/>
              <a:ext cx="42890" cy="44826"/>
            </a:xfrm>
            <a:custGeom>
              <a:avLst/>
              <a:gdLst/>
              <a:ahLst/>
              <a:cxnLst/>
              <a:rect l="l" t="t" r="r" b="b"/>
              <a:pathLst>
                <a:path w="2282" h="2385" extrusionOk="0">
                  <a:moveTo>
                    <a:pt x="839" y="0"/>
                  </a:moveTo>
                  <a:cubicBezTo>
                    <a:pt x="725" y="0"/>
                    <a:pt x="611" y="20"/>
                    <a:pt x="502" y="62"/>
                  </a:cubicBezTo>
                  <a:cubicBezTo>
                    <a:pt x="101" y="388"/>
                    <a:pt x="1" y="1014"/>
                    <a:pt x="302" y="1641"/>
                  </a:cubicBezTo>
                  <a:cubicBezTo>
                    <a:pt x="541" y="2101"/>
                    <a:pt x="942" y="2385"/>
                    <a:pt x="1297" y="2385"/>
                  </a:cubicBezTo>
                  <a:cubicBezTo>
                    <a:pt x="1426" y="2385"/>
                    <a:pt x="1548" y="2347"/>
                    <a:pt x="1655" y="2267"/>
                  </a:cubicBezTo>
                  <a:cubicBezTo>
                    <a:pt x="2181" y="2042"/>
                    <a:pt x="2282" y="1315"/>
                    <a:pt x="1981" y="789"/>
                  </a:cubicBezTo>
                  <a:cubicBezTo>
                    <a:pt x="1723" y="292"/>
                    <a:pt x="1276" y="0"/>
                    <a:pt x="839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066;p87">
              <a:extLst>
                <a:ext uri="{FF2B5EF4-FFF2-40B4-BE49-F238E27FC236}">
                  <a16:creationId xmlns:a16="http://schemas.microsoft.com/office/drawing/2014/main" id="{5AA51A57-7074-4CD7-B62D-5DE94444E67D}"/>
                </a:ext>
              </a:extLst>
            </p:cNvPr>
            <p:cNvSpPr/>
            <p:nvPr/>
          </p:nvSpPr>
          <p:spPr>
            <a:xfrm>
              <a:off x="1244196" y="3732594"/>
              <a:ext cx="15562" cy="21201"/>
            </a:xfrm>
            <a:custGeom>
              <a:avLst/>
              <a:gdLst/>
              <a:ahLst/>
              <a:cxnLst/>
              <a:rect l="l" t="t" r="r" b="b"/>
              <a:pathLst>
                <a:path w="828" h="1128" extrusionOk="0">
                  <a:moveTo>
                    <a:pt x="401" y="0"/>
                  </a:moveTo>
                  <a:cubicBezTo>
                    <a:pt x="101" y="0"/>
                    <a:pt x="0" y="201"/>
                    <a:pt x="0" y="501"/>
                  </a:cubicBezTo>
                  <a:cubicBezTo>
                    <a:pt x="0" y="827"/>
                    <a:pt x="101" y="1128"/>
                    <a:pt x="401" y="1128"/>
                  </a:cubicBezTo>
                  <a:cubicBezTo>
                    <a:pt x="627" y="1128"/>
                    <a:pt x="827" y="827"/>
                    <a:pt x="827" y="501"/>
                  </a:cubicBezTo>
                  <a:cubicBezTo>
                    <a:pt x="827" y="201"/>
                    <a:pt x="627" y="0"/>
                    <a:pt x="4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067;p87">
              <a:extLst>
                <a:ext uri="{FF2B5EF4-FFF2-40B4-BE49-F238E27FC236}">
                  <a16:creationId xmlns:a16="http://schemas.microsoft.com/office/drawing/2014/main" id="{7DA6DA18-A5CF-46AC-B60A-7ED0C8873187}"/>
                </a:ext>
              </a:extLst>
            </p:cNvPr>
            <p:cNvSpPr/>
            <p:nvPr/>
          </p:nvSpPr>
          <p:spPr>
            <a:xfrm>
              <a:off x="1206980" y="3713986"/>
              <a:ext cx="15562" cy="16258"/>
            </a:xfrm>
            <a:custGeom>
              <a:avLst/>
              <a:gdLst/>
              <a:ahLst/>
              <a:cxnLst/>
              <a:rect l="l" t="t" r="r" b="b"/>
              <a:pathLst>
                <a:path w="828" h="865" extrusionOk="0">
                  <a:moveTo>
                    <a:pt x="450" y="0"/>
                  </a:moveTo>
                  <a:cubicBezTo>
                    <a:pt x="401" y="0"/>
                    <a:pt x="351" y="13"/>
                    <a:pt x="301" y="38"/>
                  </a:cubicBezTo>
                  <a:cubicBezTo>
                    <a:pt x="101" y="38"/>
                    <a:pt x="0" y="238"/>
                    <a:pt x="101" y="564"/>
                  </a:cubicBezTo>
                  <a:cubicBezTo>
                    <a:pt x="101" y="764"/>
                    <a:pt x="301" y="865"/>
                    <a:pt x="502" y="865"/>
                  </a:cubicBezTo>
                  <a:cubicBezTo>
                    <a:pt x="727" y="764"/>
                    <a:pt x="828" y="564"/>
                    <a:pt x="727" y="363"/>
                  </a:cubicBezTo>
                  <a:cubicBezTo>
                    <a:pt x="727" y="118"/>
                    <a:pt x="599" y="0"/>
                    <a:pt x="450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068;p87">
              <a:extLst>
                <a:ext uri="{FF2B5EF4-FFF2-40B4-BE49-F238E27FC236}">
                  <a16:creationId xmlns:a16="http://schemas.microsoft.com/office/drawing/2014/main" id="{85CFAF08-151E-4CC5-97B4-6E51C08F2011}"/>
                </a:ext>
              </a:extLst>
            </p:cNvPr>
            <p:cNvSpPr/>
            <p:nvPr/>
          </p:nvSpPr>
          <p:spPr>
            <a:xfrm>
              <a:off x="1175422" y="3734473"/>
              <a:ext cx="15562" cy="16070"/>
            </a:xfrm>
            <a:custGeom>
              <a:avLst/>
              <a:gdLst/>
              <a:ahLst/>
              <a:cxnLst/>
              <a:rect l="l" t="t" r="r" b="b"/>
              <a:pathLst>
                <a:path w="828" h="855" extrusionOk="0">
                  <a:moveTo>
                    <a:pt x="301" y="0"/>
                  </a:moveTo>
                  <a:cubicBezTo>
                    <a:pt x="100" y="101"/>
                    <a:pt x="0" y="301"/>
                    <a:pt x="0" y="527"/>
                  </a:cubicBezTo>
                  <a:cubicBezTo>
                    <a:pt x="82" y="690"/>
                    <a:pt x="231" y="854"/>
                    <a:pt x="405" y="854"/>
                  </a:cubicBezTo>
                  <a:cubicBezTo>
                    <a:pt x="445" y="854"/>
                    <a:pt x="485" y="846"/>
                    <a:pt x="527" y="827"/>
                  </a:cubicBezTo>
                  <a:cubicBezTo>
                    <a:pt x="727" y="827"/>
                    <a:pt x="827" y="627"/>
                    <a:pt x="727" y="301"/>
                  </a:cubicBezTo>
                  <a:cubicBezTo>
                    <a:pt x="727" y="101"/>
                    <a:pt x="527" y="0"/>
                    <a:pt x="3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069;p87">
              <a:extLst>
                <a:ext uri="{FF2B5EF4-FFF2-40B4-BE49-F238E27FC236}">
                  <a16:creationId xmlns:a16="http://schemas.microsoft.com/office/drawing/2014/main" id="{325CCE79-55F5-4839-B698-461E75F58AD6}"/>
                </a:ext>
              </a:extLst>
            </p:cNvPr>
            <p:cNvSpPr/>
            <p:nvPr/>
          </p:nvSpPr>
          <p:spPr>
            <a:xfrm>
              <a:off x="1187188" y="3716561"/>
              <a:ext cx="15562" cy="16765"/>
            </a:xfrm>
            <a:custGeom>
              <a:avLst/>
              <a:gdLst/>
              <a:ahLst/>
              <a:cxnLst/>
              <a:rect l="l" t="t" r="r" b="b"/>
              <a:pathLst>
                <a:path w="828" h="892" extrusionOk="0">
                  <a:moveTo>
                    <a:pt x="201" y="1"/>
                  </a:moveTo>
                  <a:cubicBezTo>
                    <a:pt x="101" y="101"/>
                    <a:pt x="1" y="327"/>
                    <a:pt x="101" y="627"/>
                  </a:cubicBezTo>
                  <a:cubicBezTo>
                    <a:pt x="101" y="794"/>
                    <a:pt x="278" y="892"/>
                    <a:pt x="411" y="892"/>
                  </a:cubicBezTo>
                  <a:cubicBezTo>
                    <a:pt x="459" y="892"/>
                    <a:pt x="501" y="879"/>
                    <a:pt x="527" y="853"/>
                  </a:cubicBezTo>
                  <a:cubicBezTo>
                    <a:pt x="728" y="853"/>
                    <a:pt x="828" y="527"/>
                    <a:pt x="728" y="327"/>
                  </a:cubicBezTo>
                  <a:cubicBezTo>
                    <a:pt x="627" y="101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070;p87">
              <a:extLst>
                <a:ext uri="{FF2B5EF4-FFF2-40B4-BE49-F238E27FC236}">
                  <a16:creationId xmlns:a16="http://schemas.microsoft.com/office/drawing/2014/main" id="{5D57DA5D-3F73-422D-BB8E-0865C4AA4145}"/>
                </a:ext>
              </a:extLst>
            </p:cNvPr>
            <p:cNvSpPr/>
            <p:nvPr/>
          </p:nvSpPr>
          <p:spPr>
            <a:xfrm>
              <a:off x="1909369" y="3706618"/>
              <a:ext cx="45240" cy="44582"/>
            </a:xfrm>
            <a:custGeom>
              <a:avLst/>
              <a:gdLst/>
              <a:ahLst/>
              <a:cxnLst/>
              <a:rect l="l" t="t" r="r" b="b"/>
              <a:pathLst>
                <a:path w="2407" h="2372" extrusionOk="0">
                  <a:moveTo>
                    <a:pt x="1340" y="1"/>
                  </a:moveTo>
                  <a:cubicBezTo>
                    <a:pt x="939" y="1"/>
                    <a:pt x="546" y="298"/>
                    <a:pt x="326" y="755"/>
                  </a:cubicBezTo>
                  <a:cubicBezTo>
                    <a:pt x="0" y="1382"/>
                    <a:pt x="100" y="2009"/>
                    <a:pt x="627" y="2309"/>
                  </a:cubicBezTo>
                  <a:cubicBezTo>
                    <a:pt x="738" y="2352"/>
                    <a:pt x="855" y="2372"/>
                    <a:pt x="972" y="2372"/>
                  </a:cubicBezTo>
                  <a:cubicBezTo>
                    <a:pt x="1406" y="2372"/>
                    <a:pt x="1849" y="2097"/>
                    <a:pt x="2105" y="1683"/>
                  </a:cubicBezTo>
                  <a:cubicBezTo>
                    <a:pt x="2406" y="1056"/>
                    <a:pt x="2306" y="329"/>
                    <a:pt x="1780" y="129"/>
                  </a:cubicBezTo>
                  <a:cubicBezTo>
                    <a:pt x="1638" y="41"/>
                    <a:pt x="1488" y="1"/>
                    <a:pt x="1340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071;p87">
              <a:extLst>
                <a:ext uri="{FF2B5EF4-FFF2-40B4-BE49-F238E27FC236}">
                  <a16:creationId xmlns:a16="http://schemas.microsoft.com/office/drawing/2014/main" id="{B04BB4B4-D933-498C-8A19-8FCACD5D3C61}"/>
                </a:ext>
              </a:extLst>
            </p:cNvPr>
            <p:cNvSpPr/>
            <p:nvPr/>
          </p:nvSpPr>
          <p:spPr>
            <a:xfrm>
              <a:off x="1887697" y="3701016"/>
              <a:ext cx="17912" cy="21689"/>
            </a:xfrm>
            <a:custGeom>
              <a:avLst/>
              <a:gdLst/>
              <a:ahLst/>
              <a:cxnLst/>
              <a:rect l="l" t="t" r="r" b="b"/>
              <a:pathLst>
                <a:path w="953" h="1154" extrusionOk="0">
                  <a:moveTo>
                    <a:pt x="527" y="1"/>
                  </a:moveTo>
                  <a:cubicBezTo>
                    <a:pt x="226" y="1"/>
                    <a:pt x="0" y="302"/>
                    <a:pt x="0" y="627"/>
                  </a:cubicBezTo>
                  <a:cubicBezTo>
                    <a:pt x="0" y="928"/>
                    <a:pt x="226" y="1154"/>
                    <a:pt x="527" y="1154"/>
                  </a:cubicBezTo>
                  <a:cubicBezTo>
                    <a:pt x="752" y="1154"/>
                    <a:pt x="953" y="928"/>
                    <a:pt x="953" y="627"/>
                  </a:cubicBezTo>
                  <a:cubicBezTo>
                    <a:pt x="953" y="302"/>
                    <a:pt x="752" y="1"/>
                    <a:pt x="527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072;p87">
              <a:extLst>
                <a:ext uri="{FF2B5EF4-FFF2-40B4-BE49-F238E27FC236}">
                  <a16:creationId xmlns:a16="http://schemas.microsoft.com/office/drawing/2014/main" id="{349C4E59-1957-4B02-A69E-EB32BD44ABD1}"/>
                </a:ext>
              </a:extLst>
            </p:cNvPr>
            <p:cNvSpPr/>
            <p:nvPr/>
          </p:nvSpPr>
          <p:spPr>
            <a:xfrm>
              <a:off x="1925383" y="3682653"/>
              <a:ext cx="15562" cy="17009"/>
            </a:xfrm>
            <a:custGeom>
              <a:avLst/>
              <a:gdLst/>
              <a:ahLst/>
              <a:cxnLst/>
              <a:rect l="l" t="t" r="r" b="b"/>
              <a:pathLst>
                <a:path w="828" h="905" extrusionOk="0">
                  <a:moveTo>
                    <a:pt x="443" y="1"/>
                  </a:moveTo>
                  <a:cubicBezTo>
                    <a:pt x="336" y="1"/>
                    <a:pt x="184" y="185"/>
                    <a:pt x="100" y="351"/>
                  </a:cubicBezTo>
                  <a:cubicBezTo>
                    <a:pt x="0" y="552"/>
                    <a:pt x="100" y="878"/>
                    <a:pt x="301" y="878"/>
                  </a:cubicBezTo>
                  <a:cubicBezTo>
                    <a:pt x="337" y="896"/>
                    <a:pt x="375" y="904"/>
                    <a:pt x="412" y="904"/>
                  </a:cubicBezTo>
                  <a:cubicBezTo>
                    <a:pt x="579" y="904"/>
                    <a:pt x="745" y="736"/>
                    <a:pt x="827" y="552"/>
                  </a:cubicBezTo>
                  <a:cubicBezTo>
                    <a:pt x="827" y="351"/>
                    <a:pt x="727" y="151"/>
                    <a:pt x="501" y="25"/>
                  </a:cubicBezTo>
                  <a:cubicBezTo>
                    <a:pt x="484" y="8"/>
                    <a:pt x="465" y="1"/>
                    <a:pt x="44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073;p87">
              <a:extLst>
                <a:ext uri="{FF2B5EF4-FFF2-40B4-BE49-F238E27FC236}">
                  <a16:creationId xmlns:a16="http://schemas.microsoft.com/office/drawing/2014/main" id="{D5DCA4CA-FBE0-44E2-8D69-A33A8E9AD9D4}"/>
                </a:ext>
              </a:extLst>
            </p:cNvPr>
            <p:cNvSpPr/>
            <p:nvPr/>
          </p:nvSpPr>
          <p:spPr>
            <a:xfrm>
              <a:off x="1540497" y="3698028"/>
              <a:ext cx="47138" cy="30335"/>
            </a:xfrm>
            <a:custGeom>
              <a:avLst/>
              <a:gdLst/>
              <a:ahLst/>
              <a:cxnLst/>
              <a:rect l="l" t="t" r="r" b="b"/>
              <a:pathLst>
                <a:path w="2508" h="1614" extrusionOk="0">
                  <a:moveTo>
                    <a:pt x="1278" y="0"/>
                  </a:moveTo>
                  <a:cubicBezTo>
                    <a:pt x="710" y="0"/>
                    <a:pt x="151" y="101"/>
                    <a:pt x="101" y="360"/>
                  </a:cubicBezTo>
                  <a:cubicBezTo>
                    <a:pt x="1" y="786"/>
                    <a:pt x="928" y="1613"/>
                    <a:pt x="1354" y="1613"/>
                  </a:cubicBezTo>
                  <a:cubicBezTo>
                    <a:pt x="1780" y="1613"/>
                    <a:pt x="2507" y="586"/>
                    <a:pt x="2507" y="260"/>
                  </a:cubicBezTo>
                  <a:cubicBezTo>
                    <a:pt x="2456" y="107"/>
                    <a:pt x="1863" y="0"/>
                    <a:pt x="1278" y="0"/>
                  </a:cubicBezTo>
                  <a:close/>
                </a:path>
              </a:pathLst>
            </a:custGeom>
            <a:solidFill>
              <a:srgbClr val="B84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074;p87">
              <a:extLst>
                <a:ext uri="{FF2B5EF4-FFF2-40B4-BE49-F238E27FC236}">
                  <a16:creationId xmlns:a16="http://schemas.microsoft.com/office/drawing/2014/main" id="{7E8495A0-1437-4B99-B13D-7EE7E99F3389}"/>
                </a:ext>
              </a:extLst>
            </p:cNvPr>
            <p:cNvSpPr/>
            <p:nvPr/>
          </p:nvSpPr>
          <p:spPr>
            <a:xfrm>
              <a:off x="1061424" y="4037860"/>
              <a:ext cx="204452" cy="198795"/>
            </a:xfrm>
            <a:custGeom>
              <a:avLst/>
              <a:gdLst/>
              <a:ahLst/>
              <a:cxnLst/>
              <a:rect l="l" t="t" r="r" b="b"/>
              <a:pathLst>
                <a:path w="10878" h="10577" extrusionOk="0">
                  <a:moveTo>
                    <a:pt x="5865" y="2857"/>
                  </a:moveTo>
                  <a:lnTo>
                    <a:pt x="5865" y="2857"/>
                  </a:lnTo>
                  <a:cubicBezTo>
                    <a:pt x="6266" y="3483"/>
                    <a:pt x="6692" y="4311"/>
                    <a:pt x="6792" y="5163"/>
                  </a:cubicBezTo>
                  <a:cubicBezTo>
                    <a:pt x="6892" y="5463"/>
                    <a:pt x="6892" y="5689"/>
                    <a:pt x="6892" y="5789"/>
                  </a:cubicBezTo>
                  <a:cubicBezTo>
                    <a:pt x="6592" y="5263"/>
                    <a:pt x="6065" y="4210"/>
                    <a:pt x="5965" y="3383"/>
                  </a:cubicBezTo>
                  <a:cubicBezTo>
                    <a:pt x="5865" y="3283"/>
                    <a:pt x="5865" y="3057"/>
                    <a:pt x="5865" y="2857"/>
                  </a:cubicBezTo>
                  <a:close/>
                  <a:moveTo>
                    <a:pt x="2932" y="4210"/>
                  </a:moveTo>
                  <a:cubicBezTo>
                    <a:pt x="3033" y="4210"/>
                    <a:pt x="3133" y="4311"/>
                    <a:pt x="3233" y="4311"/>
                  </a:cubicBezTo>
                  <a:cubicBezTo>
                    <a:pt x="4712" y="5463"/>
                    <a:pt x="5338" y="6416"/>
                    <a:pt x="5439" y="6717"/>
                  </a:cubicBezTo>
                  <a:cubicBezTo>
                    <a:pt x="5013" y="6516"/>
                    <a:pt x="3759" y="5363"/>
                    <a:pt x="2932" y="4210"/>
                  </a:cubicBezTo>
                  <a:close/>
                  <a:moveTo>
                    <a:pt x="6369" y="650"/>
                  </a:moveTo>
                  <a:cubicBezTo>
                    <a:pt x="6604" y="650"/>
                    <a:pt x="6965" y="991"/>
                    <a:pt x="7419" y="1704"/>
                  </a:cubicBezTo>
                  <a:cubicBezTo>
                    <a:pt x="8371" y="3584"/>
                    <a:pt x="8246" y="5062"/>
                    <a:pt x="8045" y="6416"/>
                  </a:cubicBezTo>
                  <a:cubicBezTo>
                    <a:pt x="8045" y="7143"/>
                    <a:pt x="7945" y="7869"/>
                    <a:pt x="8145" y="8496"/>
                  </a:cubicBezTo>
                  <a:cubicBezTo>
                    <a:pt x="8371" y="9022"/>
                    <a:pt x="8672" y="9448"/>
                    <a:pt x="8998" y="9749"/>
                  </a:cubicBezTo>
                  <a:cubicBezTo>
                    <a:pt x="7519" y="9549"/>
                    <a:pt x="5338" y="8822"/>
                    <a:pt x="3133" y="6942"/>
                  </a:cubicBezTo>
                  <a:cubicBezTo>
                    <a:pt x="1153" y="5263"/>
                    <a:pt x="952" y="4210"/>
                    <a:pt x="1153" y="4010"/>
                  </a:cubicBezTo>
                  <a:cubicBezTo>
                    <a:pt x="1253" y="3910"/>
                    <a:pt x="1479" y="3809"/>
                    <a:pt x="1780" y="3809"/>
                  </a:cubicBezTo>
                  <a:lnTo>
                    <a:pt x="1980" y="3809"/>
                  </a:lnTo>
                  <a:cubicBezTo>
                    <a:pt x="2932" y="5363"/>
                    <a:pt x="4912" y="7443"/>
                    <a:pt x="5639" y="7443"/>
                  </a:cubicBezTo>
                  <a:cubicBezTo>
                    <a:pt x="5865" y="7343"/>
                    <a:pt x="6065" y="7243"/>
                    <a:pt x="6065" y="7042"/>
                  </a:cubicBezTo>
                  <a:cubicBezTo>
                    <a:pt x="6266" y="6416"/>
                    <a:pt x="5238" y="5062"/>
                    <a:pt x="3559" y="3910"/>
                  </a:cubicBezTo>
                  <a:cubicBezTo>
                    <a:pt x="3133" y="3584"/>
                    <a:pt x="2732" y="3383"/>
                    <a:pt x="2406" y="3283"/>
                  </a:cubicBezTo>
                  <a:cubicBezTo>
                    <a:pt x="2306" y="3057"/>
                    <a:pt x="2206" y="2957"/>
                    <a:pt x="2206" y="2857"/>
                  </a:cubicBezTo>
                  <a:cubicBezTo>
                    <a:pt x="1980" y="2331"/>
                    <a:pt x="1780" y="1704"/>
                    <a:pt x="1980" y="1303"/>
                  </a:cubicBezTo>
                  <a:cubicBezTo>
                    <a:pt x="2267" y="1016"/>
                    <a:pt x="2599" y="922"/>
                    <a:pt x="2916" y="922"/>
                  </a:cubicBezTo>
                  <a:cubicBezTo>
                    <a:pt x="3069" y="922"/>
                    <a:pt x="3219" y="944"/>
                    <a:pt x="3358" y="977"/>
                  </a:cubicBezTo>
                  <a:cubicBezTo>
                    <a:pt x="3860" y="1077"/>
                    <a:pt x="4612" y="1504"/>
                    <a:pt x="5113" y="2030"/>
                  </a:cubicBezTo>
                  <a:cubicBezTo>
                    <a:pt x="5113" y="2556"/>
                    <a:pt x="5238" y="2957"/>
                    <a:pt x="5338" y="3584"/>
                  </a:cubicBezTo>
                  <a:cubicBezTo>
                    <a:pt x="5439" y="4110"/>
                    <a:pt x="5739" y="4837"/>
                    <a:pt x="6065" y="5564"/>
                  </a:cubicBezTo>
                  <a:cubicBezTo>
                    <a:pt x="6692" y="6817"/>
                    <a:pt x="6993" y="6817"/>
                    <a:pt x="7218" y="6817"/>
                  </a:cubicBezTo>
                  <a:cubicBezTo>
                    <a:pt x="7619" y="6717"/>
                    <a:pt x="7619" y="6190"/>
                    <a:pt x="7419" y="5062"/>
                  </a:cubicBezTo>
                  <a:cubicBezTo>
                    <a:pt x="7218" y="3809"/>
                    <a:pt x="6592" y="2656"/>
                    <a:pt x="5739" y="1804"/>
                  </a:cubicBezTo>
                  <a:cubicBezTo>
                    <a:pt x="5865" y="1077"/>
                    <a:pt x="6065" y="676"/>
                    <a:pt x="6266" y="676"/>
                  </a:cubicBezTo>
                  <a:cubicBezTo>
                    <a:pt x="6297" y="659"/>
                    <a:pt x="6331" y="650"/>
                    <a:pt x="6369" y="650"/>
                  </a:cubicBezTo>
                  <a:close/>
                  <a:moveTo>
                    <a:pt x="6325" y="1"/>
                  </a:moveTo>
                  <a:cubicBezTo>
                    <a:pt x="6219" y="1"/>
                    <a:pt x="6131" y="22"/>
                    <a:pt x="6065" y="50"/>
                  </a:cubicBezTo>
                  <a:cubicBezTo>
                    <a:pt x="5639" y="150"/>
                    <a:pt x="5338" y="676"/>
                    <a:pt x="5238" y="1303"/>
                  </a:cubicBezTo>
                  <a:cubicBezTo>
                    <a:pt x="4612" y="777"/>
                    <a:pt x="4085" y="451"/>
                    <a:pt x="3459" y="351"/>
                  </a:cubicBezTo>
                  <a:cubicBezTo>
                    <a:pt x="3240" y="299"/>
                    <a:pt x="3037" y="274"/>
                    <a:pt x="2848" y="274"/>
                  </a:cubicBezTo>
                  <a:cubicBezTo>
                    <a:pt x="2300" y="274"/>
                    <a:pt x="1877" y="485"/>
                    <a:pt x="1579" y="877"/>
                  </a:cubicBezTo>
                  <a:cubicBezTo>
                    <a:pt x="1153" y="1403"/>
                    <a:pt x="1153" y="2230"/>
                    <a:pt x="1579" y="3183"/>
                  </a:cubicBezTo>
                  <a:cubicBezTo>
                    <a:pt x="1253" y="3183"/>
                    <a:pt x="952" y="3283"/>
                    <a:pt x="727" y="3584"/>
                  </a:cubicBezTo>
                  <a:cubicBezTo>
                    <a:pt x="426" y="4010"/>
                    <a:pt x="0" y="5163"/>
                    <a:pt x="2732" y="7343"/>
                  </a:cubicBezTo>
                  <a:cubicBezTo>
                    <a:pt x="6366" y="10476"/>
                    <a:pt x="9925" y="10576"/>
                    <a:pt x="10551" y="10576"/>
                  </a:cubicBezTo>
                  <a:cubicBezTo>
                    <a:pt x="10752" y="10576"/>
                    <a:pt x="10877" y="10476"/>
                    <a:pt x="10877" y="10275"/>
                  </a:cubicBezTo>
                  <a:cubicBezTo>
                    <a:pt x="10877" y="10175"/>
                    <a:pt x="10752" y="10075"/>
                    <a:pt x="10652" y="9950"/>
                  </a:cubicBezTo>
                  <a:cubicBezTo>
                    <a:pt x="10652" y="9950"/>
                    <a:pt x="9198" y="9649"/>
                    <a:pt x="8772" y="8296"/>
                  </a:cubicBezTo>
                  <a:cubicBezTo>
                    <a:pt x="8572" y="7769"/>
                    <a:pt x="8672" y="7143"/>
                    <a:pt x="8672" y="6416"/>
                  </a:cubicBezTo>
                  <a:cubicBezTo>
                    <a:pt x="8872" y="5062"/>
                    <a:pt x="8998" y="3383"/>
                    <a:pt x="7945" y="1504"/>
                  </a:cubicBezTo>
                  <a:cubicBezTo>
                    <a:pt x="7300" y="272"/>
                    <a:pt x="6700" y="1"/>
                    <a:pt x="6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9330;p58">
            <a:extLst>
              <a:ext uri="{FF2B5EF4-FFF2-40B4-BE49-F238E27FC236}">
                <a16:creationId xmlns:a16="http://schemas.microsoft.com/office/drawing/2014/main" id="{604A40E5-D980-4F7B-9F61-A0528BDA5765}"/>
              </a:ext>
            </a:extLst>
          </p:cNvPr>
          <p:cNvGrpSpPr/>
          <p:nvPr/>
        </p:nvGrpSpPr>
        <p:grpSpPr>
          <a:xfrm>
            <a:off x="6718134" y="2975760"/>
            <a:ext cx="1950932" cy="1908256"/>
            <a:chOff x="2261471" y="2757943"/>
            <a:chExt cx="1950932" cy="1908256"/>
          </a:xfrm>
        </p:grpSpPr>
        <p:grpSp>
          <p:nvGrpSpPr>
            <p:cNvPr id="151" name="Google Shape;9331;p58">
              <a:extLst>
                <a:ext uri="{FF2B5EF4-FFF2-40B4-BE49-F238E27FC236}">
                  <a16:creationId xmlns:a16="http://schemas.microsoft.com/office/drawing/2014/main" id="{56B44F8B-1EFA-4BF5-BF53-1B8C7706FD90}"/>
                </a:ext>
              </a:extLst>
            </p:cNvPr>
            <p:cNvGrpSpPr/>
            <p:nvPr/>
          </p:nvGrpSpPr>
          <p:grpSpPr>
            <a:xfrm flipH="1">
              <a:off x="2374340" y="2931468"/>
              <a:ext cx="1382273" cy="1722631"/>
              <a:chOff x="7445826" y="3496299"/>
              <a:chExt cx="1036653" cy="1291909"/>
            </a:xfrm>
          </p:grpSpPr>
          <p:sp>
            <p:nvSpPr>
              <p:cNvPr id="158" name="Google Shape;9332;p58">
                <a:extLst>
                  <a:ext uri="{FF2B5EF4-FFF2-40B4-BE49-F238E27FC236}">
                    <a16:creationId xmlns:a16="http://schemas.microsoft.com/office/drawing/2014/main" id="{70237E2F-8776-4EE8-9EB7-BECA5057E0FB}"/>
                  </a:ext>
                </a:extLst>
              </p:cNvPr>
              <p:cNvSpPr/>
              <p:nvPr/>
            </p:nvSpPr>
            <p:spPr>
              <a:xfrm>
                <a:off x="7621179" y="4674938"/>
                <a:ext cx="144036" cy="113064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060" extrusionOk="0">
                    <a:moveTo>
                      <a:pt x="3880" y="0"/>
                    </a:moveTo>
                    <a:cubicBezTo>
                      <a:pt x="3806" y="0"/>
                      <a:pt x="3733" y="3"/>
                      <a:pt x="3659" y="9"/>
                    </a:cubicBezTo>
                    <a:cubicBezTo>
                      <a:pt x="2607" y="9"/>
                      <a:pt x="0" y="3142"/>
                      <a:pt x="301" y="3769"/>
                    </a:cubicBezTo>
                    <a:cubicBezTo>
                      <a:pt x="431" y="4003"/>
                      <a:pt x="614" y="4100"/>
                      <a:pt x="827" y="4100"/>
                    </a:cubicBezTo>
                    <a:cubicBezTo>
                      <a:pt x="1845" y="4100"/>
                      <a:pt x="3558" y="1889"/>
                      <a:pt x="3559" y="1889"/>
                    </a:cubicBezTo>
                    <a:lnTo>
                      <a:pt x="3559" y="1889"/>
                    </a:lnTo>
                    <a:cubicBezTo>
                      <a:pt x="3558" y="1890"/>
                      <a:pt x="1554" y="5122"/>
                      <a:pt x="2707" y="5523"/>
                    </a:cubicBezTo>
                    <a:cubicBezTo>
                      <a:pt x="2818" y="5563"/>
                      <a:pt x="2926" y="5581"/>
                      <a:pt x="3030" y="5581"/>
                    </a:cubicBezTo>
                    <a:cubicBezTo>
                      <a:pt x="4305" y="5581"/>
                      <a:pt x="5012" y="2817"/>
                      <a:pt x="5013" y="2816"/>
                    </a:cubicBezTo>
                    <a:lnTo>
                      <a:pt x="5013" y="2816"/>
                    </a:lnTo>
                    <a:cubicBezTo>
                      <a:pt x="5013" y="2817"/>
                      <a:pt x="4919" y="6060"/>
                      <a:pt x="5664" y="6060"/>
                    </a:cubicBezTo>
                    <a:cubicBezTo>
                      <a:pt x="5688" y="6060"/>
                      <a:pt x="5713" y="6056"/>
                      <a:pt x="5739" y="6049"/>
                    </a:cubicBezTo>
                    <a:cubicBezTo>
                      <a:pt x="7093" y="5849"/>
                      <a:pt x="7719" y="1989"/>
                      <a:pt x="7318" y="1563"/>
                    </a:cubicBezTo>
                    <a:cubicBezTo>
                      <a:pt x="6912" y="1157"/>
                      <a:pt x="5369" y="0"/>
                      <a:pt x="3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9333;p58">
                <a:extLst>
                  <a:ext uri="{FF2B5EF4-FFF2-40B4-BE49-F238E27FC236}">
                    <a16:creationId xmlns:a16="http://schemas.microsoft.com/office/drawing/2014/main" id="{AE5DF843-3162-48F0-AD04-A904C62D51B9}"/>
                  </a:ext>
                </a:extLst>
              </p:cNvPr>
              <p:cNvSpPr/>
              <p:nvPr/>
            </p:nvSpPr>
            <p:spPr>
              <a:xfrm>
                <a:off x="7956437" y="4679696"/>
                <a:ext cx="142170" cy="108512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816" extrusionOk="0">
                    <a:moveTo>
                      <a:pt x="3670" y="0"/>
                    </a:moveTo>
                    <a:cubicBezTo>
                      <a:pt x="2283" y="0"/>
                      <a:pt x="874" y="822"/>
                      <a:pt x="501" y="1107"/>
                    </a:cubicBezTo>
                    <a:cubicBezTo>
                      <a:pt x="0" y="1508"/>
                      <a:pt x="201" y="5393"/>
                      <a:pt x="1554" y="5794"/>
                    </a:cubicBezTo>
                    <a:cubicBezTo>
                      <a:pt x="1591" y="5809"/>
                      <a:pt x="1627" y="5816"/>
                      <a:pt x="1662" y="5816"/>
                    </a:cubicBezTo>
                    <a:cubicBezTo>
                      <a:pt x="2401" y="5816"/>
                      <a:pt x="2607" y="2661"/>
                      <a:pt x="2607" y="2661"/>
                    </a:cubicBezTo>
                    <a:cubicBezTo>
                      <a:pt x="2607" y="2661"/>
                      <a:pt x="2961" y="5631"/>
                      <a:pt x="4316" y="5631"/>
                    </a:cubicBezTo>
                    <a:cubicBezTo>
                      <a:pt x="4402" y="5631"/>
                      <a:pt x="4492" y="5619"/>
                      <a:pt x="4587" y="5594"/>
                    </a:cubicBezTo>
                    <a:cubicBezTo>
                      <a:pt x="5739" y="5268"/>
                      <a:pt x="4261" y="1935"/>
                      <a:pt x="4261" y="1935"/>
                    </a:cubicBezTo>
                    <a:lnTo>
                      <a:pt x="4261" y="1935"/>
                    </a:lnTo>
                    <a:cubicBezTo>
                      <a:pt x="4261" y="1935"/>
                      <a:pt x="5808" y="4476"/>
                      <a:pt x="6770" y="4476"/>
                    </a:cubicBezTo>
                    <a:cubicBezTo>
                      <a:pt x="6931" y="4476"/>
                      <a:pt x="7075" y="4405"/>
                      <a:pt x="7193" y="4240"/>
                    </a:cubicBezTo>
                    <a:cubicBezTo>
                      <a:pt x="7619" y="3614"/>
                      <a:pt x="5313" y="155"/>
                      <a:pt x="4261" y="55"/>
                    </a:cubicBezTo>
                    <a:cubicBezTo>
                      <a:pt x="4066" y="17"/>
                      <a:pt x="3868" y="0"/>
                      <a:pt x="3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9334;p58">
                <a:extLst>
                  <a:ext uri="{FF2B5EF4-FFF2-40B4-BE49-F238E27FC236}">
                    <a16:creationId xmlns:a16="http://schemas.microsoft.com/office/drawing/2014/main" id="{A56F4D2F-7EEE-4D7C-8029-11CF6F1FF8A5}"/>
                  </a:ext>
                </a:extLst>
              </p:cNvPr>
              <p:cNvSpPr/>
              <p:nvPr/>
            </p:nvSpPr>
            <p:spPr>
              <a:xfrm>
                <a:off x="7500527" y="3696896"/>
                <a:ext cx="802440" cy="1020845"/>
              </a:xfrm>
              <a:custGeom>
                <a:avLst/>
                <a:gdLst/>
                <a:ahLst/>
                <a:cxnLst/>
                <a:rect l="l" t="t" r="r" b="b"/>
                <a:pathLst>
                  <a:path w="43009" h="54715" extrusionOk="0">
                    <a:moveTo>
                      <a:pt x="14412" y="1"/>
                    </a:moveTo>
                    <a:cubicBezTo>
                      <a:pt x="14412" y="1"/>
                      <a:pt x="13034" y="201"/>
                      <a:pt x="11580" y="427"/>
                    </a:cubicBezTo>
                    <a:cubicBezTo>
                      <a:pt x="2181" y="7194"/>
                      <a:pt x="5414" y="19625"/>
                      <a:pt x="5414" y="19625"/>
                    </a:cubicBezTo>
                    <a:cubicBezTo>
                      <a:pt x="5414" y="19625"/>
                      <a:pt x="1" y="23810"/>
                      <a:pt x="627" y="36242"/>
                    </a:cubicBezTo>
                    <a:cubicBezTo>
                      <a:pt x="1354" y="48447"/>
                      <a:pt x="10527" y="54713"/>
                      <a:pt x="18798" y="54713"/>
                    </a:cubicBezTo>
                    <a:cubicBezTo>
                      <a:pt x="18943" y="54714"/>
                      <a:pt x="19089" y="54715"/>
                      <a:pt x="19235" y="54715"/>
                    </a:cubicBezTo>
                    <a:cubicBezTo>
                      <a:pt x="29563" y="54715"/>
                      <a:pt x="41468" y="51158"/>
                      <a:pt x="42382" y="35515"/>
                    </a:cubicBezTo>
                    <a:cubicBezTo>
                      <a:pt x="43009" y="25991"/>
                      <a:pt x="38723" y="19951"/>
                      <a:pt x="38723" y="19951"/>
                    </a:cubicBezTo>
                    <a:cubicBezTo>
                      <a:pt x="42382" y="11179"/>
                      <a:pt x="37996" y="3860"/>
                      <a:pt x="35289" y="1981"/>
                    </a:cubicBezTo>
                    <a:cubicBezTo>
                      <a:pt x="34663" y="1680"/>
                      <a:pt x="34237" y="1354"/>
                      <a:pt x="33936" y="1053"/>
                    </a:cubicBezTo>
                    <a:cubicBezTo>
                      <a:pt x="33936" y="1053"/>
                      <a:pt x="33889" y="1050"/>
                      <a:pt x="33801" y="1050"/>
                    </a:cubicBezTo>
                    <a:cubicBezTo>
                      <a:pt x="32727" y="1050"/>
                      <a:pt x="25521" y="1500"/>
                      <a:pt x="22232" y="13359"/>
                    </a:cubicBezTo>
                    <a:cubicBezTo>
                      <a:pt x="22232" y="13359"/>
                      <a:pt x="21705" y="13685"/>
                      <a:pt x="21179" y="13685"/>
                    </a:cubicBezTo>
                    <a:cubicBezTo>
                      <a:pt x="20678" y="13685"/>
                      <a:pt x="20452" y="13058"/>
                      <a:pt x="20452" y="13058"/>
                    </a:cubicBezTo>
                    <a:cubicBezTo>
                      <a:pt x="20252" y="2808"/>
                      <a:pt x="15440" y="201"/>
                      <a:pt x="14412" y="1"/>
                    </a:cubicBezTo>
                    <a:close/>
                  </a:path>
                </a:pathLst>
              </a:custGeom>
              <a:solidFill>
                <a:srgbClr val="D98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9335;p58">
                <a:extLst>
                  <a:ext uri="{FF2B5EF4-FFF2-40B4-BE49-F238E27FC236}">
                    <a16:creationId xmlns:a16="http://schemas.microsoft.com/office/drawing/2014/main" id="{237DA213-338F-4C25-8669-8196820590FE}"/>
                  </a:ext>
                </a:extLst>
              </p:cNvPr>
              <p:cNvSpPr/>
              <p:nvPr/>
            </p:nvSpPr>
            <p:spPr>
              <a:xfrm>
                <a:off x="7581944" y="3594154"/>
                <a:ext cx="713444" cy="358093"/>
              </a:xfrm>
              <a:custGeom>
                <a:avLst/>
                <a:gdLst/>
                <a:ahLst/>
                <a:cxnLst/>
                <a:rect l="l" t="t" r="r" b="b"/>
                <a:pathLst>
                  <a:path w="38239" h="19193" extrusionOk="0">
                    <a:moveTo>
                      <a:pt x="2945" y="1"/>
                    </a:moveTo>
                    <a:cubicBezTo>
                      <a:pt x="1289" y="1"/>
                      <a:pt x="1" y="501"/>
                      <a:pt x="223" y="1548"/>
                    </a:cubicBezTo>
                    <a:cubicBezTo>
                      <a:pt x="424" y="2275"/>
                      <a:pt x="1151" y="2575"/>
                      <a:pt x="1903" y="2575"/>
                    </a:cubicBezTo>
                    <a:cubicBezTo>
                      <a:pt x="1151" y="3202"/>
                      <a:pt x="649" y="4054"/>
                      <a:pt x="1050" y="4555"/>
                    </a:cubicBezTo>
                    <a:cubicBezTo>
                      <a:pt x="1216" y="4823"/>
                      <a:pt x="1510" y="4928"/>
                      <a:pt x="1855" y="4928"/>
                    </a:cubicBezTo>
                    <a:cubicBezTo>
                      <a:pt x="2190" y="4928"/>
                      <a:pt x="2572" y="4829"/>
                      <a:pt x="2930" y="4681"/>
                    </a:cubicBezTo>
                    <a:lnTo>
                      <a:pt x="2930" y="5182"/>
                    </a:lnTo>
                    <a:cubicBezTo>
                      <a:pt x="3153" y="5835"/>
                      <a:pt x="4201" y="6040"/>
                      <a:pt x="5444" y="6040"/>
                    </a:cubicBezTo>
                    <a:cubicBezTo>
                      <a:pt x="6014" y="6040"/>
                      <a:pt x="6625" y="5997"/>
                      <a:pt x="7216" y="5934"/>
                    </a:cubicBezTo>
                    <a:cubicBezTo>
                      <a:pt x="8670" y="5708"/>
                      <a:pt x="10048" y="5508"/>
                      <a:pt x="10048" y="5508"/>
                    </a:cubicBezTo>
                    <a:cubicBezTo>
                      <a:pt x="11076" y="5708"/>
                      <a:pt x="15888" y="8315"/>
                      <a:pt x="16088" y="18565"/>
                    </a:cubicBezTo>
                    <a:cubicBezTo>
                      <a:pt x="16088" y="18565"/>
                      <a:pt x="16314" y="19192"/>
                      <a:pt x="16815" y="19192"/>
                    </a:cubicBezTo>
                    <a:cubicBezTo>
                      <a:pt x="17341" y="19192"/>
                      <a:pt x="17868" y="18866"/>
                      <a:pt x="17868" y="18866"/>
                    </a:cubicBezTo>
                    <a:cubicBezTo>
                      <a:pt x="21157" y="7007"/>
                      <a:pt x="28363" y="6557"/>
                      <a:pt x="29437" y="6557"/>
                    </a:cubicBezTo>
                    <a:cubicBezTo>
                      <a:pt x="29525" y="6557"/>
                      <a:pt x="29572" y="6560"/>
                      <a:pt x="29572" y="6560"/>
                    </a:cubicBezTo>
                    <a:cubicBezTo>
                      <a:pt x="29873" y="6861"/>
                      <a:pt x="30299" y="7187"/>
                      <a:pt x="30925" y="7488"/>
                    </a:cubicBezTo>
                    <a:cubicBezTo>
                      <a:pt x="31929" y="8059"/>
                      <a:pt x="33185" y="8535"/>
                      <a:pt x="34113" y="8535"/>
                    </a:cubicBezTo>
                    <a:cubicBezTo>
                      <a:pt x="34528" y="8535"/>
                      <a:pt x="34878" y="8439"/>
                      <a:pt x="35111" y="8215"/>
                    </a:cubicBezTo>
                    <a:cubicBezTo>
                      <a:pt x="35311" y="8014"/>
                      <a:pt x="35311" y="7814"/>
                      <a:pt x="35211" y="7488"/>
                    </a:cubicBezTo>
                    <a:lnTo>
                      <a:pt x="35211" y="7488"/>
                    </a:lnTo>
                    <a:cubicBezTo>
                      <a:pt x="35326" y="7500"/>
                      <a:pt x="35442" y="7506"/>
                      <a:pt x="35557" y="7506"/>
                    </a:cubicBezTo>
                    <a:cubicBezTo>
                      <a:pt x="36365" y="7506"/>
                      <a:pt x="37128" y="7197"/>
                      <a:pt x="37391" y="6560"/>
                    </a:cubicBezTo>
                    <a:cubicBezTo>
                      <a:pt x="37617" y="5808"/>
                      <a:pt x="37191" y="5082"/>
                      <a:pt x="36564" y="4555"/>
                    </a:cubicBezTo>
                    <a:cubicBezTo>
                      <a:pt x="37391" y="4455"/>
                      <a:pt x="38018" y="4154"/>
                      <a:pt x="38118" y="3728"/>
                    </a:cubicBezTo>
                    <a:cubicBezTo>
                      <a:pt x="38239" y="2933"/>
                      <a:pt x="37548" y="1743"/>
                      <a:pt x="34527" y="1743"/>
                    </a:cubicBezTo>
                    <a:cubicBezTo>
                      <a:pt x="34408" y="1743"/>
                      <a:pt x="34285" y="1745"/>
                      <a:pt x="34158" y="1748"/>
                    </a:cubicBezTo>
                    <a:cubicBezTo>
                      <a:pt x="30725" y="1849"/>
                      <a:pt x="28319" y="5082"/>
                      <a:pt x="28319" y="5082"/>
                    </a:cubicBezTo>
                    <a:cubicBezTo>
                      <a:pt x="28319" y="5082"/>
                      <a:pt x="24033" y="2801"/>
                      <a:pt x="18920" y="2575"/>
                    </a:cubicBezTo>
                    <a:cubicBezTo>
                      <a:pt x="18668" y="2566"/>
                      <a:pt x="18420" y="2561"/>
                      <a:pt x="18178" y="2561"/>
                    </a:cubicBezTo>
                    <a:cubicBezTo>
                      <a:pt x="13399" y="2561"/>
                      <a:pt x="10675" y="4355"/>
                      <a:pt x="10675" y="4355"/>
                    </a:cubicBezTo>
                    <a:cubicBezTo>
                      <a:pt x="10675" y="4355"/>
                      <a:pt x="10148" y="2901"/>
                      <a:pt x="7542" y="1222"/>
                    </a:cubicBezTo>
                    <a:cubicBezTo>
                      <a:pt x="6284" y="420"/>
                      <a:pt x="4460" y="1"/>
                      <a:pt x="2945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9336;p58">
                <a:extLst>
                  <a:ext uri="{FF2B5EF4-FFF2-40B4-BE49-F238E27FC236}">
                    <a16:creationId xmlns:a16="http://schemas.microsoft.com/office/drawing/2014/main" id="{5E12F4CA-DBC9-4C81-91D9-C1D88D60B9CC}"/>
                  </a:ext>
                </a:extLst>
              </p:cNvPr>
              <p:cNvSpPr/>
              <p:nvPr/>
            </p:nvSpPr>
            <p:spPr>
              <a:xfrm>
                <a:off x="7866680" y="3929397"/>
                <a:ext cx="58435" cy="123886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6640" extrusionOk="0">
                    <a:moveTo>
                      <a:pt x="1615" y="0"/>
                    </a:moveTo>
                    <a:cubicBezTo>
                      <a:pt x="1040" y="0"/>
                      <a:pt x="185" y="778"/>
                      <a:pt x="99" y="1850"/>
                    </a:cubicBezTo>
                    <a:cubicBezTo>
                      <a:pt x="0" y="2368"/>
                      <a:pt x="413" y="6639"/>
                      <a:pt x="809" y="6639"/>
                    </a:cubicBezTo>
                    <a:cubicBezTo>
                      <a:pt x="815" y="6639"/>
                      <a:pt x="820" y="6638"/>
                      <a:pt x="826" y="6637"/>
                    </a:cubicBezTo>
                    <a:cubicBezTo>
                      <a:pt x="1152" y="6637"/>
                      <a:pt x="2706" y="3103"/>
                      <a:pt x="2806" y="2576"/>
                    </a:cubicBezTo>
                    <a:cubicBezTo>
                      <a:pt x="3132" y="1424"/>
                      <a:pt x="2706" y="596"/>
                      <a:pt x="1879" y="70"/>
                    </a:cubicBezTo>
                    <a:cubicBezTo>
                      <a:pt x="1802" y="23"/>
                      <a:pt x="1713" y="0"/>
                      <a:pt x="1615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9337;p58">
                <a:extLst>
                  <a:ext uri="{FF2B5EF4-FFF2-40B4-BE49-F238E27FC236}">
                    <a16:creationId xmlns:a16="http://schemas.microsoft.com/office/drawing/2014/main" id="{B74CF340-F84E-443F-A9C7-E591EE4B1BCA}"/>
                  </a:ext>
                </a:extLst>
              </p:cNvPr>
              <p:cNvSpPr/>
              <p:nvPr/>
            </p:nvSpPr>
            <p:spPr>
              <a:xfrm>
                <a:off x="7975597" y="3915274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053" y="0"/>
                    </a:moveTo>
                    <a:cubicBezTo>
                      <a:pt x="427" y="0"/>
                      <a:pt x="1" y="401"/>
                      <a:pt x="1" y="1028"/>
                    </a:cubicBezTo>
                    <a:cubicBezTo>
                      <a:pt x="1" y="1654"/>
                      <a:pt x="427" y="2181"/>
                      <a:pt x="1053" y="2181"/>
                    </a:cubicBezTo>
                    <a:cubicBezTo>
                      <a:pt x="1680" y="2181"/>
                      <a:pt x="2106" y="1654"/>
                      <a:pt x="2106" y="1028"/>
                    </a:cubicBezTo>
                    <a:cubicBezTo>
                      <a:pt x="2106" y="401"/>
                      <a:pt x="1680" y="0"/>
                      <a:pt x="1053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9338;p58">
                <a:extLst>
                  <a:ext uri="{FF2B5EF4-FFF2-40B4-BE49-F238E27FC236}">
                    <a16:creationId xmlns:a16="http://schemas.microsoft.com/office/drawing/2014/main" id="{0D740A54-3E8A-494A-A28E-4C3FCEC39B70}"/>
                  </a:ext>
                </a:extLst>
              </p:cNvPr>
              <p:cNvSpPr/>
              <p:nvPr/>
            </p:nvSpPr>
            <p:spPr>
              <a:xfrm>
                <a:off x="7784834" y="3899359"/>
                <a:ext cx="40692" cy="3931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107" extrusionOk="0">
                    <a:moveTo>
                      <a:pt x="1053" y="1"/>
                    </a:moveTo>
                    <a:cubicBezTo>
                      <a:pt x="426" y="1"/>
                      <a:pt x="0" y="427"/>
                      <a:pt x="0" y="1054"/>
                    </a:cubicBezTo>
                    <a:cubicBezTo>
                      <a:pt x="0" y="1680"/>
                      <a:pt x="426" y="2106"/>
                      <a:pt x="1053" y="2106"/>
                    </a:cubicBezTo>
                    <a:cubicBezTo>
                      <a:pt x="1679" y="2106"/>
                      <a:pt x="2180" y="1680"/>
                      <a:pt x="2180" y="1054"/>
                    </a:cubicBezTo>
                    <a:cubicBezTo>
                      <a:pt x="2180" y="427"/>
                      <a:pt x="1679" y="1"/>
                      <a:pt x="1053" y="1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9339;p58">
                <a:extLst>
                  <a:ext uri="{FF2B5EF4-FFF2-40B4-BE49-F238E27FC236}">
                    <a16:creationId xmlns:a16="http://schemas.microsoft.com/office/drawing/2014/main" id="{B1A35531-3AA8-4AF8-9B27-7177D80D5E50}"/>
                  </a:ext>
                </a:extLst>
              </p:cNvPr>
              <p:cNvSpPr/>
              <p:nvPr/>
            </p:nvSpPr>
            <p:spPr>
              <a:xfrm>
                <a:off x="7656234" y="3938650"/>
                <a:ext cx="148252" cy="147786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7921" extrusionOk="0">
                    <a:moveTo>
                      <a:pt x="3961" y="0"/>
                    </a:moveTo>
                    <a:cubicBezTo>
                      <a:pt x="1780" y="0"/>
                      <a:pt x="1" y="1755"/>
                      <a:pt x="1" y="3960"/>
                    </a:cubicBezTo>
                    <a:cubicBezTo>
                      <a:pt x="1" y="6141"/>
                      <a:pt x="1780" y="7920"/>
                      <a:pt x="3961" y="7920"/>
                    </a:cubicBezTo>
                    <a:cubicBezTo>
                      <a:pt x="6166" y="7920"/>
                      <a:pt x="7946" y="6141"/>
                      <a:pt x="7946" y="3960"/>
                    </a:cubicBezTo>
                    <a:cubicBezTo>
                      <a:pt x="7946" y="1755"/>
                      <a:pt x="6166" y="0"/>
                      <a:pt x="3961" y="0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9340;p58">
                <a:extLst>
                  <a:ext uri="{FF2B5EF4-FFF2-40B4-BE49-F238E27FC236}">
                    <a16:creationId xmlns:a16="http://schemas.microsoft.com/office/drawing/2014/main" id="{DCB03DF0-5E22-4835-A29F-519FF97B86D2}"/>
                  </a:ext>
                </a:extLst>
              </p:cNvPr>
              <p:cNvSpPr/>
              <p:nvPr/>
            </p:nvSpPr>
            <p:spPr>
              <a:xfrm>
                <a:off x="8000858" y="3957811"/>
                <a:ext cx="148234" cy="148252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946" extrusionOk="0">
                    <a:moveTo>
                      <a:pt x="3985" y="1"/>
                    </a:moveTo>
                    <a:cubicBezTo>
                      <a:pt x="1779" y="1"/>
                      <a:pt x="0" y="1780"/>
                      <a:pt x="0" y="3986"/>
                    </a:cubicBezTo>
                    <a:cubicBezTo>
                      <a:pt x="0" y="6166"/>
                      <a:pt x="1779" y="7946"/>
                      <a:pt x="3985" y="7946"/>
                    </a:cubicBezTo>
                    <a:cubicBezTo>
                      <a:pt x="6165" y="7946"/>
                      <a:pt x="7945" y="6166"/>
                      <a:pt x="7945" y="3986"/>
                    </a:cubicBezTo>
                    <a:cubicBezTo>
                      <a:pt x="7945" y="1780"/>
                      <a:pt x="6165" y="1"/>
                      <a:pt x="3985" y="1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9341;p58">
                <a:extLst>
                  <a:ext uri="{FF2B5EF4-FFF2-40B4-BE49-F238E27FC236}">
                    <a16:creationId xmlns:a16="http://schemas.microsoft.com/office/drawing/2014/main" id="{C4FE5122-A3EA-426A-B24A-ED148BE00904}"/>
                  </a:ext>
                </a:extLst>
              </p:cNvPr>
              <p:cNvSpPr/>
              <p:nvPr/>
            </p:nvSpPr>
            <p:spPr>
              <a:xfrm>
                <a:off x="7736271" y="3811691"/>
                <a:ext cx="100620" cy="57726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094" extrusionOk="0">
                    <a:moveTo>
                      <a:pt x="2082" y="0"/>
                    </a:moveTo>
                    <a:cubicBezTo>
                      <a:pt x="1760" y="0"/>
                      <a:pt x="1469" y="95"/>
                      <a:pt x="1250" y="314"/>
                    </a:cubicBezTo>
                    <a:cubicBezTo>
                      <a:pt x="0" y="1484"/>
                      <a:pt x="2486" y="3093"/>
                      <a:pt x="3938" y="3093"/>
                    </a:cubicBezTo>
                    <a:cubicBezTo>
                      <a:pt x="4321" y="3093"/>
                      <a:pt x="4632" y="2982"/>
                      <a:pt x="4783" y="2720"/>
                    </a:cubicBezTo>
                    <a:cubicBezTo>
                      <a:pt x="5392" y="1705"/>
                      <a:pt x="3454" y="0"/>
                      <a:pt x="2082" y="0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9342;p58">
                <a:extLst>
                  <a:ext uri="{FF2B5EF4-FFF2-40B4-BE49-F238E27FC236}">
                    <a16:creationId xmlns:a16="http://schemas.microsoft.com/office/drawing/2014/main" id="{C33EBD53-A9ED-4C96-BBEC-98A18ABF3FF9}"/>
                  </a:ext>
                </a:extLst>
              </p:cNvPr>
              <p:cNvSpPr/>
              <p:nvPr/>
            </p:nvSpPr>
            <p:spPr>
              <a:xfrm>
                <a:off x="7968097" y="3822643"/>
                <a:ext cx="98773" cy="54312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2911" extrusionOk="0">
                    <a:moveTo>
                      <a:pt x="3228" y="1"/>
                    </a:moveTo>
                    <a:cubicBezTo>
                      <a:pt x="1867" y="1"/>
                      <a:pt x="0" y="1405"/>
                      <a:pt x="403" y="2459"/>
                    </a:cubicBezTo>
                    <a:cubicBezTo>
                      <a:pt x="560" y="2774"/>
                      <a:pt x="971" y="2910"/>
                      <a:pt x="1475" y="2910"/>
                    </a:cubicBezTo>
                    <a:cubicBezTo>
                      <a:pt x="2972" y="2910"/>
                      <a:pt x="5294" y="1710"/>
                      <a:pt x="4262" y="454"/>
                    </a:cubicBezTo>
                    <a:cubicBezTo>
                      <a:pt x="4020" y="135"/>
                      <a:pt x="3648" y="1"/>
                      <a:pt x="3228" y="1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9343;p58">
                <a:extLst>
                  <a:ext uri="{FF2B5EF4-FFF2-40B4-BE49-F238E27FC236}">
                    <a16:creationId xmlns:a16="http://schemas.microsoft.com/office/drawing/2014/main" id="{7D160432-0EA1-435B-A6A9-8486236A106A}"/>
                  </a:ext>
                </a:extLst>
              </p:cNvPr>
              <p:cNvSpPr/>
              <p:nvPr/>
            </p:nvSpPr>
            <p:spPr>
              <a:xfrm>
                <a:off x="7445826" y="4063016"/>
                <a:ext cx="377852" cy="604615"/>
              </a:xfrm>
              <a:custGeom>
                <a:avLst/>
                <a:gdLst/>
                <a:ahLst/>
                <a:cxnLst/>
                <a:rect l="l" t="t" r="r" b="b"/>
                <a:pathLst>
                  <a:path w="20252" h="32406" extrusionOk="0">
                    <a:moveTo>
                      <a:pt x="8346" y="1"/>
                    </a:moveTo>
                    <a:cubicBezTo>
                      <a:pt x="1" y="3660"/>
                      <a:pt x="201" y="24537"/>
                      <a:pt x="8246" y="31856"/>
                    </a:cubicBezTo>
                    <a:cubicBezTo>
                      <a:pt x="8571" y="32162"/>
                      <a:pt x="8888" y="32288"/>
                      <a:pt x="9190" y="32288"/>
                    </a:cubicBezTo>
                    <a:cubicBezTo>
                      <a:pt x="10541" y="32288"/>
                      <a:pt x="11580" y="29775"/>
                      <a:pt x="11580" y="29775"/>
                    </a:cubicBezTo>
                    <a:cubicBezTo>
                      <a:pt x="11580" y="29775"/>
                      <a:pt x="12131" y="31783"/>
                      <a:pt x="13420" y="31783"/>
                    </a:cubicBezTo>
                    <a:cubicBezTo>
                      <a:pt x="13505" y="31783"/>
                      <a:pt x="13593" y="31774"/>
                      <a:pt x="13685" y="31755"/>
                    </a:cubicBezTo>
                    <a:cubicBezTo>
                      <a:pt x="15038" y="31329"/>
                      <a:pt x="15138" y="28623"/>
                      <a:pt x="15138" y="28623"/>
                    </a:cubicBezTo>
                    <a:cubicBezTo>
                      <a:pt x="15138" y="28623"/>
                      <a:pt x="15490" y="32406"/>
                      <a:pt x="16887" y="32406"/>
                    </a:cubicBezTo>
                    <a:cubicBezTo>
                      <a:pt x="17029" y="32406"/>
                      <a:pt x="17181" y="32367"/>
                      <a:pt x="17344" y="32282"/>
                    </a:cubicBezTo>
                    <a:cubicBezTo>
                      <a:pt x="19524" y="31029"/>
                      <a:pt x="20251" y="22783"/>
                      <a:pt x="17645" y="13785"/>
                    </a:cubicBezTo>
                    <a:cubicBezTo>
                      <a:pt x="15138" y="4813"/>
                      <a:pt x="8346" y="1"/>
                      <a:pt x="8346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9344;p58">
                <a:extLst>
                  <a:ext uri="{FF2B5EF4-FFF2-40B4-BE49-F238E27FC236}">
                    <a16:creationId xmlns:a16="http://schemas.microsoft.com/office/drawing/2014/main" id="{BDA696FD-2C84-43BC-88D5-FA463DF0B978}"/>
                  </a:ext>
                </a:extLst>
              </p:cNvPr>
              <p:cNvSpPr/>
              <p:nvPr/>
            </p:nvSpPr>
            <p:spPr>
              <a:xfrm>
                <a:off x="7880206" y="4069098"/>
                <a:ext cx="524220" cy="629448"/>
              </a:xfrm>
              <a:custGeom>
                <a:avLst/>
                <a:gdLst/>
                <a:ahLst/>
                <a:cxnLst/>
                <a:rect l="l" t="t" r="r" b="b"/>
                <a:pathLst>
                  <a:path w="28097" h="33737" extrusionOk="0">
                    <a:moveTo>
                      <a:pt x="18372" y="1"/>
                    </a:moveTo>
                    <a:cubicBezTo>
                      <a:pt x="18372" y="1"/>
                      <a:pt x="16492" y="2081"/>
                      <a:pt x="12006" y="6667"/>
                    </a:cubicBezTo>
                    <a:cubicBezTo>
                      <a:pt x="7845" y="11053"/>
                      <a:pt x="4387" y="14512"/>
                      <a:pt x="2206" y="20978"/>
                    </a:cubicBezTo>
                    <a:cubicBezTo>
                      <a:pt x="1" y="27470"/>
                      <a:pt x="2507" y="33735"/>
                      <a:pt x="3560" y="33735"/>
                    </a:cubicBezTo>
                    <a:cubicBezTo>
                      <a:pt x="3570" y="33736"/>
                      <a:pt x="3581" y="33737"/>
                      <a:pt x="3592" y="33737"/>
                    </a:cubicBezTo>
                    <a:cubicBezTo>
                      <a:pt x="4624" y="33737"/>
                      <a:pt x="6367" y="29023"/>
                      <a:pt x="6367" y="29023"/>
                    </a:cubicBezTo>
                    <a:cubicBezTo>
                      <a:pt x="6367" y="29023"/>
                      <a:pt x="6367" y="32526"/>
                      <a:pt x="8368" y="32526"/>
                    </a:cubicBezTo>
                    <a:cubicBezTo>
                      <a:pt x="8495" y="32526"/>
                      <a:pt x="8630" y="32512"/>
                      <a:pt x="8773" y="32482"/>
                    </a:cubicBezTo>
                    <a:cubicBezTo>
                      <a:pt x="11079" y="31856"/>
                      <a:pt x="11705" y="28497"/>
                      <a:pt x="11705" y="28497"/>
                    </a:cubicBezTo>
                    <a:cubicBezTo>
                      <a:pt x="11705" y="28497"/>
                      <a:pt x="12438" y="31364"/>
                      <a:pt x="14700" y="31364"/>
                    </a:cubicBezTo>
                    <a:cubicBezTo>
                      <a:pt x="14840" y="31364"/>
                      <a:pt x="14987" y="31353"/>
                      <a:pt x="15139" y="31329"/>
                    </a:cubicBezTo>
                    <a:cubicBezTo>
                      <a:pt x="18171" y="30703"/>
                      <a:pt x="28096" y="15239"/>
                      <a:pt x="18372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9345;p58">
                <a:extLst>
                  <a:ext uri="{FF2B5EF4-FFF2-40B4-BE49-F238E27FC236}">
                    <a16:creationId xmlns:a16="http://schemas.microsoft.com/office/drawing/2014/main" id="{CC9C6333-47C5-4D99-9093-C9B81AF89108}"/>
                  </a:ext>
                </a:extLst>
              </p:cNvPr>
              <p:cNvSpPr/>
              <p:nvPr/>
            </p:nvSpPr>
            <p:spPr>
              <a:xfrm>
                <a:off x="7580022" y="4536692"/>
                <a:ext cx="23397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123" extrusionOk="0">
                    <a:moveTo>
                      <a:pt x="326" y="1"/>
                    </a:moveTo>
                    <a:cubicBezTo>
                      <a:pt x="126" y="101"/>
                      <a:pt x="1" y="201"/>
                      <a:pt x="1" y="402"/>
                    </a:cubicBezTo>
                    <a:lnTo>
                      <a:pt x="1" y="727"/>
                    </a:lnTo>
                    <a:lnTo>
                      <a:pt x="1" y="928"/>
                    </a:lnTo>
                    <a:lnTo>
                      <a:pt x="1" y="1254"/>
                    </a:lnTo>
                    <a:cubicBezTo>
                      <a:pt x="1" y="1354"/>
                      <a:pt x="1" y="1354"/>
                      <a:pt x="126" y="1454"/>
                    </a:cubicBezTo>
                    <a:cubicBezTo>
                      <a:pt x="126" y="1554"/>
                      <a:pt x="126" y="1655"/>
                      <a:pt x="226" y="1655"/>
                    </a:cubicBezTo>
                    <a:cubicBezTo>
                      <a:pt x="226" y="1780"/>
                      <a:pt x="326" y="1880"/>
                      <a:pt x="326" y="1880"/>
                    </a:cubicBezTo>
                    <a:lnTo>
                      <a:pt x="427" y="1980"/>
                    </a:lnTo>
                    <a:cubicBezTo>
                      <a:pt x="527" y="2081"/>
                      <a:pt x="527" y="2081"/>
                      <a:pt x="627" y="2081"/>
                    </a:cubicBezTo>
                    <a:cubicBezTo>
                      <a:pt x="664" y="2110"/>
                      <a:pt x="707" y="2122"/>
                      <a:pt x="752" y="2122"/>
                    </a:cubicBezTo>
                    <a:cubicBezTo>
                      <a:pt x="861" y="2122"/>
                      <a:pt x="982" y="2051"/>
                      <a:pt x="1053" y="1980"/>
                    </a:cubicBezTo>
                    <a:cubicBezTo>
                      <a:pt x="1153" y="1880"/>
                      <a:pt x="1153" y="1880"/>
                      <a:pt x="1153" y="1780"/>
                    </a:cubicBezTo>
                    <a:lnTo>
                      <a:pt x="1153" y="1655"/>
                    </a:lnTo>
                    <a:cubicBezTo>
                      <a:pt x="1254" y="1554"/>
                      <a:pt x="1254" y="1554"/>
                      <a:pt x="1254" y="1454"/>
                    </a:cubicBezTo>
                    <a:lnTo>
                      <a:pt x="1254" y="1254"/>
                    </a:lnTo>
                    <a:cubicBezTo>
                      <a:pt x="1254" y="1153"/>
                      <a:pt x="1153" y="1028"/>
                      <a:pt x="1153" y="928"/>
                    </a:cubicBezTo>
                    <a:cubicBezTo>
                      <a:pt x="1153" y="828"/>
                      <a:pt x="1053" y="727"/>
                      <a:pt x="1053" y="627"/>
                    </a:cubicBezTo>
                    <a:cubicBezTo>
                      <a:pt x="953" y="627"/>
                      <a:pt x="953" y="527"/>
                      <a:pt x="953" y="527"/>
                    </a:cubicBezTo>
                    <a:cubicBezTo>
                      <a:pt x="853" y="402"/>
                      <a:pt x="752" y="301"/>
                      <a:pt x="752" y="201"/>
                    </a:cubicBezTo>
                    <a:cubicBezTo>
                      <a:pt x="627" y="1"/>
                      <a:pt x="427" y="1"/>
                      <a:pt x="3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9346;p58">
                <a:extLst>
                  <a:ext uri="{FF2B5EF4-FFF2-40B4-BE49-F238E27FC236}">
                    <a16:creationId xmlns:a16="http://schemas.microsoft.com/office/drawing/2014/main" id="{526AAF24-D9A1-45F4-BBCE-53A9B327CB04}"/>
                  </a:ext>
                </a:extLst>
              </p:cNvPr>
              <p:cNvSpPr/>
              <p:nvPr/>
            </p:nvSpPr>
            <p:spPr>
              <a:xfrm>
                <a:off x="7626776" y="4536692"/>
                <a:ext cx="29479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81" extrusionOk="0">
                    <a:moveTo>
                      <a:pt x="627" y="1"/>
                    </a:moveTo>
                    <a:cubicBezTo>
                      <a:pt x="527" y="1"/>
                      <a:pt x="527" y="1"/>
                      <a:pt x="427" y="101"/>
                    </a:cubicBezTo>
                    <a:cubicBezTo>
                      <a:pt x="327" y="101"/>
                      <a:pt x="327" y="101"/>
                      <a:pt x="226" y="201"/>
                    </a:cubicBezTo>
                    <a:cubicBezTo>
                      <a:pt x="226" y="301"/>
                      <a:pt x="126" y="301"/>
                      <a:pt x="126" y="402"/>
                    </a:cubicBezTo>
                    <a:lnTo>
                      <a:pt x="126" y="527"/>
                    </a:lnTo>
                    <a:cubicBezTo>
                      <a:pt x="1" y="627"/>
                      <a:pt x="1" y="727"/>
                      <a:pt x="126" y="828"/>
                    </a:cubicBezTo>
                    <a:lnTo>
                      <a:pt x="126" y="928"/>
                    </a:lnTo>
                    <a:cubicBezTo>
                      <a:pt x="126" y="1028"/>
                      <a:pt x="126" y="1153"/>
                      <a:pt x="226" y="1153"/>
                    </a:cubicBezTo>
                    <a:cubicBezTo>
                      <a:pt x="226" y="1254"/>
                      <a:pt x="226" y="1354"/>
                      <a:pt x="327" y="1454"/>
                    </a:cubicBezTo>
                    <a:lnTo>
                      <a:pt x="327" y="1554"/>
                    </a:lnTo>
                    <a:cubicBezTo>
                      <a:pt x="427" y="1780"/>
                      <a:pt x="527" y="1880"/>
                      <a:pt x="753" y="1880"/>
                    </a:cubicBezTo>
                    <a:cubicBezTo>
                      <a:pt x="853" y="1980"/>
                      <a:pt x="953" y="1980"/>
                      <a:pt x="1053" y="1980"/>
                    </a:cubicBezTo>
                    <a:lnTo>
                      <a:pt x="1254" y="1980"/>
                    </a:lnTo>
                    <a:cubicBezTo>
                      <a:pt x="1254" y="1980"/>
                      <a:pt x="1379" y="1880"/>
                      <a:pt x="1480" y="1880"/>
                    </a:cubicBezTo>
                    <a:cubicBezTo>
                      <a:pt x="1480" y="1780"/>
                      <a:pt x="1580" y="1655"/>
                      <a:pt x="1580" y="1554"/>
                    </a:cubicBezTo>
                    <a:lnTo>
                      <a:pt x="1580" y="1354"/>
                    </a:lnTo>
                    <a:lnTo>
                      <a:pt x="1580" y="1254"/>
                    </a:lnTo>
                    <a:lnTo>
                      <a:pt x="1580" y="1028"/>
                    </a:lnTo>
                    <a:cubicBezTo>
                      <a:pt x="1580" y="1028"/>
                      <a:pt x="1580" y="928"/>
                      <a:pt x="1480" y="928"/>
                    </a:cubicBezTo>
                    <a:cubicBezTo>
                      <a:pt x="1480" y="828"/>
                      <a:pt x="1480" y="727"/>
                      <a:pt x="1379" y="627"/>
                    </a:cubicBezTo>
                    <a:cubicBezTo>
                      <a:pt x="1379" y="627"/>
                      <a:pt x="1254" y="527"/>
                      <a:pt x="1254" y="402"/>
                    </a:cubicBezTo>
                    <a:lnTo>
                      <a:pt x="1154" y="301"/>
                    </a:lnTo>
                    <a:lnTo>
                      <a:pt x="953" y="101"/>
                    </a:lnTo>
                    <a:cubicBezTo>
                      <a:pt x="853" y="101"/>
                      <a:pt x="753" y="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9347;p58">
                <a:extLst>
                  <a:ext uri="{FF2B5EF4-FFF2-40B4-BE49-F238E27FC236}">
                    <a16:creationId xmlns:a16="http://schemas.microsoft.com/office/drawing/2014/main" id="{C1B3BB2E-7738-42CE-BE65-2E5016F584D6}"/>
                  </a:ext>
                </a:extLst>
              </p:cNvPr>
              <p:cNvSpPr/>
              <p:nvPr/>
            </p:nvSpPr>
            <p:spPr>
              <a:xfrm>
                <a:off x="7681495" y="4505367"/>
                <a:ext cx="23397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0" extrusionOk="0">
                    <a:moveTo>
                      <a:pt x="326" y="0"/>
                    </a:moveTo>
                    <a:cubicBezTo>
                      <a:pt x="201" y="0"/>
                      <a:pt x="201" y="101"/>
                      <a:pt x="100" y="101"/>
                    </a:cubicBezTo>
                    <a:cubicBezTo>
                      <a:pt x="100" y="201"/>
                      <a:pt x="0" y="201"/>
                      <a:pt x="0" y="326"/>
                    </a:cubicBezTo>
                    <a:lnTo>
                      <a:pt x="0" y="627"/>
                    </a:lnTo>
                    <a:lnTo>
                      <a:pt x="0" y="827"/>
                    </a:lnTo>
                    <a:lnTo>
                      <a:pt x="0" y="953"/>
                    </a:lnTo>
                    <a:cubicBezTo>
                      <a:pt x="0" y="1053"/>
                      <a:pt x="0" y="1153"/>
                      <a:pt x="100" y="1253"/>
                    </a:cubicBezTo>
                    <a:lnTo>
                      <a:pt x="100" y="1454"/>
                    </a:lnTo>
                    <a:cubicBezTo>
                      <a:pt x="201" y="1579"/>
                      <a:pt x="326" y="1680"/>
                      <a:pt x="426" y="1680"/>
                    </a:cubicBezTo>
                    <a:cubicBezTo>
                      <a:pt x="526" y="1780"/>
                      <a:pt x="727" y="1780"/>
                      <a:pt x="827" y="1780"/>
                    </a:cubicBezTo>
                    <a:cubicBezTo>
                      <a:pt x="953" y="1680"/>
                      <a:pt x="1053" y="1680"/>
                      <a:pt x="1153" y="1454"/>
                    </a:cubicBezTo>
                    <a:cubicBezTo>
                      <a:pt x="1253" y="1354"/>
                      <a:pt x="1253" y="1253"/>
                      <a:pt x="1253" y="1153"/>
                    </a:cubicBezTo>
                    <a:lnTo>
                      <a:pt x="1253" y="953"/>
                    </a:lnTo>
                    <a:cubicBezTo>
                      <a:pt x="1153" y="827"/>
                      <a:pt x="1153" y="627"/>
                      <a:pt x="1053" y="527"/>
                    </a:cubicBezTo>
                    <a:cubicBezTo>
                      <a:pt x="1053" y="527"/>
                      <a:pt x="1053" y="426"/>
                      <a:pt x="953" y="426"/>
                    </a:cubicBezTo>
                    <a:cubicBezTo>
                      <a:pt x="953" y="326"/>
                      <a:pt x="827" y="201"/>
                      <a:pt x="827" y="101"/>
                    </a:cubicBezTo>
                    <a:cubicBezTo>
                      <a:pt x="627" y="0"/>
                      <a:pt x="526" y="0"/>
                      <a:pt x="3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9348;p58">
                <a:extLst>
                  <a:ext uri="{FF2B5EF4-FFF2-40B4-BE49-F238E27FC236}">
                    <a16:creationId xmlns:a16="http://schemas.microsoft.com/office/drawing/2014/main" id="{BC1A987E-9484-4D9E-914B-535E8C15300C}"/>
                  </a:ext>
                </a:extLst>
              </p:cNvPr>
              <p:cNvSpPr/>
              <p:nvPr/>
            </p:nvSpPr>
            <p:spPr>
              <a:xfrm>
                <a:off x="7724499" y="4530610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302" y="1"/>
                    </a:moveTo>
                    <a:lnTo>
                      <a:pt x="201" y="101"/>
                    </a:lnTo>
                    <a:cubicBezTo>
                      <a:pt x="101" y="226"/>
                      <a:pt x="101" y="226"/>
                      <a:pt x="101" y="327"/>
                    </a:cubicBezTo>
                    <a:cubicBezTo>
                      <a:pt x="1" y="527"/>
                      <a:pt x="1" y="627"/>
                      <a:pt x="1" y="853"/>
                    </a:cubicBezTo>
                    <a:lnTo>
                      <a:pt x="1" y="953"/>
                    </a:lnTo>
                    <a:lnTo>
                      <a:pt x="1" y="1154"/>
                    </a:lnTo>
                    <a:cubicBezTo>
                      <a:pt x="1" y="1254"/>
                      <a:pt x="1" y="1254"/>
                      <a:pt x="101" y="1354"/>
                    </a:cubicBezTo>
                    <a:lnTo>
                      <a:pt x="402" y="1680"/>
                    </a:lnTo>
                    <a:lnTo>
                      <a:pt x="627" y="1680"/>
                    </a:lnTo>
                    <a:cubicBezTo>
                      <a:pt x="728" y="1680"/>
                      <a:pt x="728" y="1680"/>
                      <a:pt x="828" y="1580"/>
                    </a:cubicBezTo>
                    <a:lnTo>
                      <a:pt x="928" y="1580"/>
                    </a:lnTo>
                    <a:cubicBezTo>
                      <a:pt x="1029" y="1479"/>
                      <a:pt x="1029" y="1479"/>
                      <a:pt x="1029" y="1354"/>
                    </a:cubicBezTo>
                    <a:cubicBezTo>
                      <a:pt x="1154" y="1354"/>
                      <a:pt x="1154" y="1254"/>
                      <a:pt x="1154" y="1254"/>
                    </a:cubicBezTo>
                    <a:lnTo>
                      <a:pt x="1154" y="953"/>
                    </a:lnTo>
                    <a:lnTo>
                      <a:pt x="1154" y="853"/>
                    </a:lnTo>
                    <a:lnTo>
                      <a:pt x="1154" y="728"/>
                    </a:lnTo>
                    <a:cubicBezTo>
                      <a:pt x="1029" y="627"/>
                      <a:pt x="1029" y="527"/>
                      <a:pt x="1029" y="527"/>
                    </a:cubicBezTo>
                    <a:cubicBezTo>
                      <a:pt x="1029" y="327"/>
                      <a:pt x="1029" y="226"/>
                      <a:pt x="928" y="101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9349;p58">
                <a:extLst>
                  <a:ext uri="{FF2B5EF4-FFF2-40B4-BE49-F238E27FC236}">
                    <a16:creationId xmlns:a16="http://schemas.microsoft.com/office/drawing/2014/main" id="{ECE1447B-C7B3-401A-B540-1D2C84103B61}"/>
                  </a:ext>
                </a:extLst>
              </p:cNvPr>
              <p:cNvSpPr/>
              <p:nvPr/>
            </p:nvSpPr>
            <p:spPr>
              <a:xfrm>
                <a:off x="7743677" y="4555871"/>
                <a:ext cx="2351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" extrusionOk="0">
                    <a:moveTo>
                      <a:pt x="12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9350;p58">
                <a:extLst>
                  <a:ext uri="{FF2B5EF4-FFF2-40B4-BE49-F238E27FC236}">
                    <a16:creationId xmlns:a16="http://schemas.microsoft.com/office/drawing/2014/main" id="{50C0AC73-CBC3-4420-AAA0-2DA582CF1DF2}"/>
                  </a:ext>
                </a:extLst>
              </p:cNvPr>
              <p:cNvSpPr/>
              <p:nvPr/>
            </p:nvSpPr>
            <p:spPr>
              <a:xfrm>
                <a:off x="7743677" y="4555871"/>
                <a:ext cx="19" cy="23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" extrusionOk="0">
                    <a:moveTo>
                      <a:pt x="1" y="125"/>
                    </a:moveTo>
                    <a:lnTo>
                      <a:pt x="1" y="12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9351;p58">
                <a:extLst>
                  <a:ext uri="{FF2B5EF4-FFF2-40B4-BE49-F238E27FC236}">
                    <a16:creationId xmlns:a16="http://schemas.microsoft.com/office/drawing/2014/main" id="{F6879857-ED4A-4C94-8332-601095E2A666}"/>
                  </a:ext>
                </a:extLst>
              </p:cNvPr>
              <p:cNvSpPr/>
              <p:nvPr/>
            </p:nvSpPr>
            <p:spPr>
              <a:xfrm>
                <a:off x="7759573" y="4485722"/>
                <a:ext cx="25281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33" extrusionOk="0">
                    <a:moveTo>
                      <a:pt x="402" y="1"/>
                    </a:moveTo>
                    <a:cubicBezTo>
                      <a:pt x="201" y="1"/>
                      <a:pt x="1" y="226"/>
                      <a:pt x="1" y="527"/>
                    </a:cubicBezTo>
                    <a:cubicBezTo>
                      <a:pt x="1" y="627"/>
                      <a:pt x="1" y="753"/>
                      <a:pt x="101" y="953"/>
                    </a:cubicBezTo>
                    <a:lnTo>
                      <a:pt x="101" y="1254"/>
                    </a:lnTo>
                    <a:cubicBezTo>
                      <a:pt x="101" y="1379"/>
                      <a:pt x="201" y="1479"/>
                      <a:pt x="201" y="1580"/>
                    </a:cubicBezTo>
                    <a:cubicBezTo>
                      <a:pt x="201" y="1680"/>
                      <a:pt x="301" y="1680"/>
                      <a:pt x="402" y="1780"/>
                    </a:cubicBezTo>
                    <a:cubicBezTo>
                      <a:pt x="489" y="1850"/>
                      <a:pt x="663" y="1933"/>
                      <a:pt x="829" y="1933"/>
                    </a:cubicBezTo>
                    <a:cubicBezTo>
                      <a:pt x="899" y="1933"/>
                      <a:pt x="968" y="1918"/>
                      <a:pt x="1028" y="1880"/>
                    </a:cubicBezTo>
                    <a:cubicBezTo>
                      <a:pt x="1154" y="1780"/>
                      <a:pt x="1354" y="1580"/>
                      <a:pt x="1254" y="1379"/>
                    </a:cubicBezTo>
                    <a:lnTo>
                      <a:pt x="1254" y="1154"/>
                    </a:lnTo>
                    <a:cubicBezTo>
                      <a:pt x="1254" y="1053"/>
                      <a:pt x="1154" y="953"/>
                      <a:pt x="1154" y="953"/>
                    </a:cubicBezTo>
                    <a:lnTo>
                      <a:pt x="1154" y="853"/>
                    </a:lnTo>
                    <a:cubicBezTo>
                      <a:pt x="1028" y="753"/>
                      <a:pt x="1028" y="753"/>
                      <a:pt x="1028" y="627"/>
                    </a:cubicBezTo>
                    <a:cubicBezTo>
                      <a:pt x="1028" y="527"/>
                      <a:pt x="928" y="427"/>
                      <a:pt x="928" y="326"/>
                    </a:cubicBezTo>
                    <a:cubicBezTo>
                      <a:pt x="828" y="126"/>
                      <a:pt x="627" y="1"/>
                      <a:pt x="40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9352;p58">
                <a:extLst>
                  <a:ext uri="{FF2B5EF4-FFF2-40B4-BE49-F238E27FC236}">
                    <a16:creationId xmlns:a16="http://schemas.microsoft.com/office/drawing/2014/main" id="{68A6D774-BD6B-43F7-94F9-4429B7B576D1}"/>
                  </a:ext>
                </a:extLst>
              </p:cNvPr>
              <p:cNvSpPr/>
              <p:nvPr/>
            </p:nvSpPr>
            <p:spPr>
              <a:xfrm>
                <a:off x="7615097" y="4452998"/>
                <a:ext cx="27594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49" extrusionOk="0">
                    <a:moveTo>
                      <a:pt x="326" y="0"/>
                    </a:moveTo>
                    <a:cubicBezTo>
                      <a:pt x="226" y="0"/>
                      <a:pt x="226" y="101"/>
                      <a:pt x="126" y="201"/>
                    </a:cubicBezTo>
                    <a:cubicBezTo>
                      <a:pt x="126" y="201"/>
                      <a:pt x="0" y="301"/>
                      <a:pt x="126" y="401"/>
                    </a:cubicBezTo>
                    <a:lnTo>
                      <a:pt x="126" y="627"/>
                    </a:lnTo>
                    <a:lnTo>
                      <a:pt x="126" y="928"/>
                    </a:lnTo>
                    <a:cubicBezTo>
                      <a:pt x="126" y="1028"/>
                      <a:pt x="126" y="1128"/>
                      <a:pt x="226" y="1253"/>
                    </a:cubicBezTo>
                    <a:lnTo>
                      <a:pt x="226" y="1354"/>
                    </a:lnTo>
                    <a:cubicBezTo>
                      <a:pt x="226" y="1454"/>
                      <a:pt x="326" y="1554"/>
                      <a:pt x="426" y="1654"/>
                    </a:cubicBezTo>
                    <a:cubicBezTo>
                      <a:pt x="426" y="1654"/>
                      <a:pt x="426" y="1755"/>
                      <a:pt x="527" y="1755"/>
                    </a:cubicBezTo>
                    <a:cubicBezTo>
                      <a:pt x="639" y="1817"/>
                      <a:pt x="721" y="1849"/>
                      <a:pt x="799" y="1849"/>
                    </a:cubicBezTo>
                    <a:cubicBezTo>
                      <a:pt x="877" y="1849"/>
                      <a:pt x="953" y="1817"/>
                      <a:pt x="1053" y="1755"/>
                    </a:cubicBezTo>
                    <a:cubicBezTo>
                      <a:pt x="1253" y="1755"/>
                      <a:pt x="1379" y="1554"/>
                      <a:pt x="1379" y="1454"/>
                    </a:cubicBezTo>
                    <a:cubicBezTo>
                      <a:pt x="1479" y="1128"/>
                      <a:pt x="1379" y="928"/>
                      <a:pt x="1253" y="727"/>
                    </a:cubicBezTo>
                    <a:cubicBezTo>
                      <a:pt x="1253" y="727"/>
                      <a:pt x="1153" y="627"/>
                      <a:pt x="1153" y="502"/>
                    </a:cubicBezTo>
                    <a:cubicBezTo>
                      <a:pt x="1053" y="401"/>
                      <a:pt x="1053" y="401"/>
                      <a:pt x="953" y="301"/>
                    </a:cubicBezTo>
                    <a:lnTo>
                      <a:pt x="953" y="201"/>
                    </a:lnTo>
                    <a:cubicBezTo>
                      <a:pt x="852" y="101"/>
                      <a:pt x="752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9353;p58">
                <a:extLst>
                  <a:ext uri="{FF2B5EF4-FFF2-40B4-BE49-F238E27FC236}">
                    <a16:creationId xmlns:a16="http://schemas.microsoft.com/office/drawing/2014/main" id="{94F4D5C9-8427-4475-95D8-7E2FBE0C3880}"/>
                  </a:ext>
                </a:extLst>
              </p:cNvPr>
              <p:cNvSpPr/>
              <p:nvPr/>
            </p:nvSpPr>
            <p:spPr>
              <a:xfrm>
                <a:off x="7703006" y="4431487"/>
                <a:ext cx="27128" cy="358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922" extrusionOk="0">
                    <a:moveTo>
                      <a:pt x="426" y="0"/>
                    </a:moveTo>
                    <a:cubicBezTo>
                      <a:pt x="301" y="0"/>
                      <a:pt x="201" y="0"/>
                      <a:pt x="100" y="101"/>
                    </a:cubicBezTo>
                    <a:lnTo>
                      <a:pt x="0" y="201"/>
                    </a:lnTo>
                    <a:lnTo>
                      <a:pt x="0" y="527"/>
                    </a:lnTo>
                    <a:lnTo>
                      <a:pt x="0" y="727"/>
                    </a:lnTo>
                    <a:lnTo>
                      <a:pt x="0" y="1153"/>
                    </a:lnTo>
                    <a:cubicBezTo>
                      <a:pt x="100" y="1254"/>
                      <a:pt x="100" y="1354"/>
                      <a:pt x="201" y="1454"/>
                    </a:cubicBezTo>
                    <a:cubicBezTo>
                      <a:pt x="201" y="1554"/>
                      <a:pt x="301" y="1655"/>
                      <a:pt x="301" y="1655"/>
                    </a:cubicBezTo>
                    <a:lnTo>
                      <a:pt x="526" y="1880"/>
                    </a:lnTo>
                    <a:lnTo>
                      <a:pt x="727" y="1880"/>
                    </a:lnTo>
                    <a:cubicBezTo>
                      <a:pt x="786" y="1909"/>
                      <a:pt x="846" y="1922"/>
                      <a:pt x="906" y="1922"/>
                    </a:cubicBezTo>
                    <a:cubicBezTo>
                      <a:pt x="1049" y="1922"/>
                      <a:pt x="1182" y="1851"/>
                      <a:pt x="1253" y="1780"/>
                    </a:cubicBezTo>
                    <a:cubicBezTo>
                      <a:pt x="1454" y="1554"/>
                      <a:pt x="1454" y="1354"/>
                      <a:pt x="1454" y="1153"/>
                    </a:cubicBezTo>
                    <a:cubicBezTo>
                      <a:pt x="1454" y="1028"/>
                      <a:pt x="1353" y="1028"/>
                      <a:pt x="1353" y="928"/>
                    </a:cubicBezTo>
                    <a:cubicBezTo>
                      <a:pt x="1253" y="827"/>
                      <a:pt x="1253" y="827"/>
                      <a:pt x="1153" y="727"/>
                    </a:cubicBezTo>
                    <a:lnTo>
                      <a:pt x="1153" y="627"/>
                    </a:lnTo>
                    <a:cubicBezTo>
                      <a:pt x="1053" y="627"/>
                      <a:pt x="1053" y="527"/>
                      <a:pt x="1053" y="401"/>
                    </a:cubicBezTo>
                    <a:lnTo>
                      <a:pt x="927" y="301"/>
                    </a:lnTo>
                    <a:cubicBezTo>
                      <a:pt x="927" y="201"/>
                      <a:pt x="827" y="101"/>
                      <a:pt x="7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9354;p58">
                <a:extLst>
                  <a:ext uri="{FF2B5EF4-FFF2-40B4-BE49-F238E27FC236}">
                    <a16:creationId xmlns:a16="http://schemas.microsoft.com/office/drawing/2014/main" id="{CC69BACA-0BC9-49BD-84B8-9F0AD132B1DB}"/>
                  </a:ext>
                </a:extLst>
              </p:cNvPr>
              <p:cNvSpPr/>
              <p:nvPr/>
            </p:nvSpPr>
            <p:spPr>
              <a:xfrm>
                <a:off x="7566459" y="4446916"/>
                <a:ext cx="27613" cy="4397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357" extrusionOk="0">
                    <a:moveTo>
                      <a:pt x="627" y="0"/>
                    </a:moveTo>
                    <a:cubicBezTo>
                      <a:pt x="527" y="0"/>
                      <a:pt x="427" y="0"/>
                      <a:pt x="327" y="101"/>
                    </a:cubicBezTo>
                    <a:cubicBezTo>
                      <a:pt x="101" y="201"/>
                      <a:pt x="1" y="427"/>
                      <a:pt x="101" y="627"/>
                    </a:cubicBezTo>
                    <a:lnTo>
                      <a:pt x="101" y="828"/>
                    </a:lnTo>
                    <a:cubicBezTo>
                      <a:pt x="101" y="953"/>
                      <a:pt x="226" y="1153"/>
                      <a:pt x="226" y="1254"/>
                    </a:cubicBezTo>
                    <a:lnTo>
                      <a:pt x="226" y="1680"/>
                    </a:lnTo>
                    <a:cubicBezTo>
                      <a:pt x="226" y="1780"/>
                      <a:pt x="327" y="1780"/>
                      <a:pt x="327" y="1880"/>
                    </a:cubicBezTo>
                    <a:cubicBezTo>
                      <a:pt x="327" y="1980"/>
                      <a:pt x="327" y="1980"/>
                      <a:pt x="427" y="2081"/>
                    </a:cubicBezTo>
                    <a:lnTo>
                      <a:pt x="527" y="2206"/>
                    </a:lnTo>
                    <a:cubicBezTo>
                      <a:pt x="577" y="2306"/>
                      <a:pt x="709" y="2356"/>
                      <a:pt x="840" y="2356"/>
                    </a:cubicBezTo>
                    <a:cubicBezTo>
                      <a:pt x="972" y="2356"/>
                      <a:pt x="1103" y="2306"/>
                      <a:pt x="1154" y="2206"/>
                    </a:cubicBezTo>
                    <a:cubicBezTo>
                      <a:pt x="1254" y="2081"/>
                      <a:pt x="1354" y="1980"/>
                      <a:pt x="1354" y="1880"/>
                    </a:cubicBezTo>
                    <a:cubicBezTo>
                      <a:pt x="1479" y="1780"/>
                      <a:pt x="1479" y="1680"/>
                      <a:pt x="1479" y="1579"/>
                    </a:cubicBezTo>
                    <a:cubicBezTo>
                      <a:pt x="1479" y="1354"/>
                      <a:pt x="1354" y="1153"/>
                      <a:pt x="1354" y="1053"/>
                    </a:cubicBezTo>
                    <a:cubicBezTo>
                      <a:pt x="1254" y="828"/>
                      <a:pt x="1254" y="727"/>
                      <a:pt x="1154" y="627"/>
                    </a:cubicBezTo>
                    <a:cubicBezTo>
                      <a:pt x="1154" y="527"/>
                      <a:pt x="1053" y="427"/>
                      <a:pt x="953" y="326"/>
                    </a:cubicBezTo>
                    <a:cubicBezTo>
                      <a:pt x="953" y="201"/>
                      <a:pt x="853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9355;p58">
                <a:extLst>
                  <a:ext uri="{FF2B5EF4-FFF2-40B4-BE49-F238E27FC236}">
                    <a16:creationId xmlns:a16="http://schemas.microsoft.com/office/drawing/2014/main" id="{DAC39960-DE64-4840-977D-726EAA2D61D0}"/>
                  </a:ext>
                </a:extLst>
              </p:cNvPr>
              <p:cNvSpPr/>
              <p:nvPr/>
            </p:nvSpPr>
            <p:spPr>
              <a:xfrm>
                <a:off x="7654369" y="4409976"/>
                <a:ext cx="21531" cy="3882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81" extrusionOk="0">
                    <a:moveTo>
                      <a:pt x="301" y="0"/>
                    </a:moveTo>
                    <a:cubicBezTo>
                      <a:pt x="201" y="101"/>
                      <a:pt x="101" y="201"/>
                      <a:pt x="101" y="301"/>
                    </a:cubicBezTo>
                    <a:cubicBezTo>
                      <a:pt x="1" y="627"/>
                      <a:pt x="1" y="828"/>
                      <a:pt x="1" y="1053"/>
                    </a:cubicBezTo>
                    <a:lnTo>
                      <a:pt x="1" y="1554"/>
                    </a:lnTo>
                    <a:cubicBezTo>
                      <a:pt x="101" y="1554"/>
                      <a:pt x="101" y="1680"/>
                      <a:pt x="101" y="1680"/>
                    </a:cubicBezTo>
                    <a:cubicBezTo>
                      <a:pt x="101" y="1780"/>
                      <a:pt x="201" y="1880"/>
                      <a:pt x="201" y="1880"/>
                    </a:cubicBezTo>
                    <a:cubicBezTo>
                      <a:pt x="301" y="1980"/>
                      <a:pt x="301" y="1980"/>
                      <a:pt x="402" y="1980"/>
                    </a:cubicBezTo>
                    <a:lnTo>
                      <a:pt x="402" y="2081"/>
                    </a:lnTo>
                    <a:lnTo>
                      <a:pt x="828" y="2081"/>
                    </a:lnTo>
                    <a:cubicBezTo>
                      <a:pt x="1028" y="1980"/>
                      <a:pt x="1028" y="1880"/>
                      <a:pt x="1153" y="1780"/>
                    </a:cubicBezTo>
                    <a:lnTo>
                      <a:pt x="1153" y="1680"/>
                    </a:lnTo>
                    <a:lnTo>
                      <a:pt x="1153" y="1354"/>
                    </a:lnTo>
                    <a:lnTo>
                      <a:pt x="1153" y="1153"/>
                    </a:lnTo>
                    <a:cubicBezTo>
                      <a:pt x="1028" y="1053"/>
                      <a:pt x="1028" y="928"/>
                      <a:pt x="1028" y="727"/>
                    </a:cubicBezTo>
                    <a:lnTo>
                      <a:pt x="1028" y="427"/>
                    </a:lnTo>
                    <a:cubicBezTo>
                      <a:pt x="1028" y="201"/>
                      <a:pt x="828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9356;p58">
                <a:extLst>
                  <a:ext uri="{FF2B5EF4-FFF2-40B4-BE49-F238E27FC236}">
                    <a16:creationId xmlns:a16="http://schemas.microsoft.com/office/drawing/2014/main" id="{F3401B5C-998C-4E87-BF16-5CFD4299564E}"/>
                  </a:ext>
                </a:extLst>
              </p:cNvPr>
              <p:cNvSpPr/>
              <p:nvPr/>
            </p:nvSpPr>
            <p:spPr>
              <a:xfrm>
                <a:off x="7586104" y="4382849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426" y="1"/>
                    </a:moveTo>
                    <a:cubicBezTo>
                      <a:pt x="301" y="1"/>
                      <a:pt x="201" y="1"/>
                      <a:pt x="201" y="101"/>
                    </a:cubicBezTo>
                    <a:cubicBezTo>
                      <a:pt x="101" y="201"/>
                      <a:pt x="0" y="302"/>
                      <a:pt x="0" y="402"/>
                    </a:cubicBezTo>
                    <a:cubicBezTo>
                      <a:pt x="101" y="627"/>
                      <a:pt x="101" y="828"/>
                      <a:pt x="101" y="1028"/>
                    </a:cubicBezTo>
                    <a:cubicBezTo>
                      <a:pt x="101" y="1129"/>
                      <a:pt x="101" y="1354"/>
                      <a:pt x="201" y="1454"/>
                    </a:cubicBezTo>
                    <a:cubicBezTo>
                      <a:pt x="201" y="1555"/>
                      <a:pt x="301" y="1655"/>
                      <a:pt x="301" y="1755"/>
                    </a:cubicBezTo>
                    <a:cubicBezTo>
                      <a:pt x="426" y="1881"/>
                      <a:pt x="527" y="1881"/>
                      <a:pt x="527" y="1981"/>
                    </a:cubicBezTo>
                    <a:lnTo>
                      <a:pt x="827" y="1981"/>
                    </a:lnTo>
                    <a:cubicBezTo>
                      <a:pt x="1053" y="1981"/>
                      <a:pt x="1053" y="1881"/>
                      <a:pt x="1153" y="1755"/>
                    </a:cubicBezTo>
                    <a:cubicBezTo>
                      <a:pt x="1153" y="1655"/>
                      <a:pt x="1253" y="1655"/>
                      <a:pt x="1253" y="1555"/>
                    </a:cubicBezTo>
                    <a:lnTo>
                      <a:pt x="1253" y="1254"/>
                    </a:lnTo>
                    <a:lnTo>
                      <a:pt x="1253" y="1028"/>
                    </a:lnTo>
                    <a:lnTo>
                      <a:pt x="1153" y="928"/>
                    </a:lnTo>
                    <a:cubicBezTo>
                      <a:pt x="1153" y="728"/>
                      <a:pt x="1053" y="502"/>
                      <a:pt x="928" y="302"/>
                    </a:cubicBezTo>
                    <a:cubicBezTo>
                      <a:pt x="928" y="201"/>
                      <a:pt x="827" y="101"/>
                      <a:pt x="727" y="101"/>
                    </a:cubicBezTo>
                    <a:cubicBezTo>
                      <a:pt x="627" y="1"/>
                      <a:pt x="527" y="1"/>
                      <a:pt x="4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9357;p58">
                <a:extLst>
                  <a:ext uri="{FF2B5EF4-FFF2-40B4-BE49-F238E27FC236}">
                    <a16:creationId xmlns:a16="http://schemas.microsoft.com/office/drawing/2014/main" id="{5D1F8726-987A-493F-B5D4-1122A9A54E5F}"/>
                  </a:ext>
                </a:extLst>
              </p:cNvPr>
              <p:cNvSpPr/>
              <p:nvPr/>
            </p:nvSpPr>
            <p:spPr>
              <a:xfrm>
                <a:off x="7623044" y="4341711"/>
                <a:ext cx="21531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22" extrusionOk="0">
                    <a:moveTo>
                      <a:pt x="627" y="0"/>
                    </a:moveTo>
                    <a:cubicBezTo>
                      <a:pt x="426" y="0"/>
                      <a:pt x="201" y="101"/>
                      <a:pt x="201" y="326"/>
                    </a:cubicBezTo>
                    <a:cubicBezTo>
                      <a:pt x="101" y="527"/>
                      <a:pt x="101" y="727"/>
                      <a:pt x="101" y="953"/>
                    </a:cubicBezTo>
                    <a:cubicBezTo>
                      <a:pt x="101" y="1053"/>
                      <a:pt x="0" y="1153"/>
                      <a:pt x="0" y="1153"/>
                    </a:cubicBezTo>
                    <a:cubicBezTo>
                      <a:pt x="0" y="1354"/>
                      <a:pt x="0" y="1454"/>
                      <a:pt x="101" y="1579"/>
                    </a:cubicBezTo>
                    <a:cubicBezTo>
                      <a:pt x="101" y="1680"/>
                      <a:pt x="101" y="1780"/>
                      <a:pt x="201" y="1880"/>
                    </a:cubicBezTo>
                    <a:cubicBezTo>
                      <a:pt x="360" y="1951"/>
                      <a:pt x="507" y="2022"/>
                      <a:pt x="651" y="2022"/>
                    </a:cubicBezTo>
                    <a:cubicBezTo>
                      <a:pt x="710" y="2022"/>
                      <a:pt x="769" y="2010"/>
                      <a:pt x="827" y="1980"/>
                    </a:cubicBezTo>
                    <a:cubicBezTo>
                      <a:pt x="1053" y="1880"/>
                      <a:pt x="1153" y="1680"/>
                      <a:pt x="1153" y="1454"/>
                    </a:cubicBezTo>
                    <a:lnTo>
                      <a:pt x="1153" y="1253"/>
                    </a:lnTo>
                    <a:cubicBezTo>
                      <a:pt x="1153" y="1153"/>
                      <a:pt x="1053" y="953"/>
                      <a:pt x="1053" y="827"/>
                    </a:cubicBezTo>
                    <a:lnTo>
                      <a:pt x="1053" y="426"/>
                    </a:lnTo>
                    <a:cubicBezTo>
                      <a:pt x="1053" y="201"/>
                      <a:pt x="827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9358;p58">
                <a:extLst>
                  <a:ext uri="{FF2B5EF4-FFF2-40B4-BE49-F238E27FC236}">
                    <a16:creationId xmlns:a16="http://schemas.microsoft.com/office/drawing/2014/main" id="{DD60ED74-2B9B-4A62-9DF1-B77AEBDFA1E8}"/>
                  </a:ext>
                </a:extLst>
              </p:cNvPr>
              <p:cNvSpPr/>
              <p:nvPr/>
            </p:nvSpPr>
            <p:spPr>
              <a:xfrm>
                <a:off x="7683361" y="4343091"/>
                <a:ext cx="27613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493" extrusionOk="0">
                    <a:moveTo>
                      <a:pt x="537" y="0"/>
                    </a:moveTo>
                    <a:cubicBezTo>
                      <a:pt x="500" y="0"/>
                      <a:pt x="463" y="8"/>
                      <a:pt x="426" y="27"/>
                    </a:cubicBezTo>
                    <a:cubicBezTo>
                      <a:pt x="226" y="27"/>
                      <a:pt x="0" y="252"/>
                      <a:pt x="0" y="453"/>
                    </a:cubicBezTo>
                    <a:lnTo>
                      <a:pt x="0" y="1079"/>
                    </a:lnTo>
                    <a:cubicBezTo>
                      <a:pt x="101" y="1380"/>
                      <a:pt x="101" y="1806"/>
                      <a:pt x="226" y="2007"/>
                    </a:cubicBezTo>
                    <a:cubicBezTo>
                      <a:pt x="326" y="2132"/>
                      <a:pt x="426" y="2332"/>
                      <a:pt x="627" y="2433"/>
                    </a:cubicBezTo>
                    <a:cubicBezTo>
                      <a:pt x="710" y="2469"/>
                      <a:pt x="802" y="2493"/>
                      <a:pt x="896" y="2493"/>
                    </a:cubicBezTo>
                    <a:cubicBezTo>
                      <a:pt x="1059" y="2493"/>
                      <a:pt x="1227" y="2423"/>
                      <a:pt x="1354" y="2232"/>
                    </a:cubicBezTo>
                    <a:cubicBezTo>
                      <a:pt x="1479" y="2007"/>
                      <a:pt x="1354" y="1806"/>
                      <a:pt x="1354" y="1606"/>
                    </a:cubicBezTo>
                    <a:cubicBezTo>
                      <a:pt x="1354" y="1505"/>
                      <a:pt x="1354" y="1380"/>
                      <a:pt x="1254" y="1280"/>
                    </a:cubicBezTo>
                    <a:lnTo>
                      <a:pt x="1254" y="1179"/>
                    </a:lnTo>
                    <a:cubicBezTo>
                      <a:pt x="1153" y="979"/>
                      <a:pt x="1053" y="653"/>
                      <a:pt x="953" y="352"/>
                    </a:cubicBezTo>
                    <a:cubicBezTo>
                      <a:pt x="871" y="168"/>
                      <a:pt x="705" y="0"/>
                      <a:pt x="53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9359;p58">
                <a:extLst>
                  <a:ext uri="{FF2B5EF4-FFF2-40B4-BE49-F238E27FC236}">
                    <a16:creationId xmlns:a16="http://schemas.microsoft.com/office/drawing/2014/main" id="{B5CB582B-B359-4829-89D8-171F7EEAC7AF}"/>
                  </a:ext>
                </a:extLst>
              </p:cNvPr>
              <p:cNvSpPr/>
              <p:nvPr/>
            </p:nvSpPr>
            <p:spPr>
              <a:xfrm>
                <a:off x="7741812" y="4380050"/>
                <a:ext cx="27594" cy="4350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32" extrusionOk="0">
                    <a:moveTo>
                      <a:pt x="437" y="1"/>
                    </a:moveTo>
                    <a:cubicBezTo>
                      <a:pt x="398" y="1"/>
                      <a:pt x="360" y="9"/>
                      <a:pt x="326" y="26"/>
                    </a:cubicBezTo>
                    <a:cubicBezTo>
                      <a:pt x="226" y="26"/>
                      <a:pt x="101" y="151"/>
                      <a:pt x="101" y="251"/>
                    </a:cubicBezTo>
                    <a:cubicBezTo>
                      <a:pt x="0" y="351"/>
                      <a:pt x="0" y="452"/>
                      <a:pt x="0" y="552"/>
                    </a:cubicBezTo>
                    <a:cubicBezTo>
                      <a:pt x="101" y="878"/>
                      <a:pt x="101" y="1078"/>
                      <a:pt x="226" y="1279"/>
                    </a:cubicBezTo>
                    <a:cubicBezTo>
                      <a:pt x="326" y="1604"/>
                      <a:pt x="426" y="1905"/>
                      <a:pt x="527" y="2131"/>
                    </a:cubicBezTo>
                    <a:cubicBezTo>
                      <a:pt x="627" y="2231"/>
                      <a:pt x="727" y="2331"/>
                      <a:pt x="852" y="2331"/>
                    </a:cubicBezTo>
                    <a:lnTo>
                      <a:pt x="1153" y="2331"/>
                    </a:lnTo>
                    <a:cubicBezTo>
                      <a:pt x="1253" y="2231"/>
                      <a:pt x="1354" y="2231"/>
                      <a:pt x="1354" y="2131"/>
                    </a:cubicBezTo>
                    <a:cubicBezTo>
                      <a:pt x="1479" y="2031"/>
                      <a:pt x="1479" y="1805"/>
                      <a:pt x="1479" y="1705"/>
                    </a:cubicBezTo>
                    <a:cubicBezTo>
                      <a:pt x="1479" y="1604"/>
                      <a:pt x="1354" y="1504"/>
                      <a:pt x="1354" y="1404"/>
                    </a:cubicBezTo>
                    <a:lnTo>
                      <a:pt x="1253" y="1279"/>
                    </a:lnTo>
                    <a:cubicBezTo>
                      <a:pt x="1253" y="1178"/>
                      <a:pt x="1153" y="1078"/>
                      <a:pt x="1153" y="978"/>
                    </a:cubicBezTo>
                    <a:cubicBezTo>
                      <a:pt x="1053" y="777"/>
                      <a:pt x="953" y="552"/>
                      <a:pt x="953" y="351"/>
                    </a:cubicBezTo>
                    <a:cubicBezTo>
                      <a:pt x="869" y="185"/>
                      <a:pt x="630" y="1"/>
                      <a:pt x="43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9360;p58">
                <a:extLst>
                  <a:ext uri="{FF2B5EF4-FFF2-40B4-BE49-F238E27FC236}">
                    <a16:creationId xmlns:a16="http://schemas.microsoft.com/office/drawing/2014/main" id="{1C0FF882-E0AE-4BC8-BCDA-268F8D0537A1}"/>
                  </a:ext>
                </a:extLst>
              </p:cNvPr>
              <p:cNvSpPr/>
              <p:nvPr/>
            </p:nvSpPr>
            <p:spPr>
              <a:xfrm>
                <a:off x="7539351" y="4366953"/>
                <a:ext cx="25262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251" extrusionOk="0">
                    <a:moveTo>
                      <a:pt x="526" y="1"/>
                    </a:moveTo>
                    <a:cubicBezTo>
                      <a:pt x="426" y="1"/>
                      <a:pt x="426" y="1"/>
                      <a:pt x="301" y="101"/>
                    </a:cubicBezTo>
                    <a:cubicBezTo>
                      <a:pt x="201" y="101"/>
                      <a:pt x="201" y="226"/>
                      <a:pt x="100" y="327"/>
                    </a:cubicBezTo>
                    <a:lnTo>
                      <a:pt x="100" y="527"/>
                    </a:lnTo>
                    <a:cubicBezTo>
                      <a:pt x="0" y="627"/>
                      <a:pt x="0" y="627"/>
                      <a:pt x="0" y="728"/>
                    </a:cubicBezTo>
                    <a:lnTo>
                      <a:pt x="0" y="1154"/>
                    </a:lnTo>
                    <a:cubicBezTo>
                      <a:pt x="0" y="1254"/>
                      <a:pt x="0" y="1479"/>
                      <a:pt x="100" y="1680"/>
                    </a:cubicBezTo>
                    <a:cubicBezTo>
                      <a:pt x="100" y="1780"/>
                      <a:pt x="100" y="1780"/>
                      <a:pt x="201" y="1880"/>
                    </a:cubicBezTo>
                    <a:cubicBezTo>
                      <a:pt x="201" y="1981"/>
                      <a:pt x="301" y="2106"/>
                      <a:pt x="426" y="2206"/>
                    </a:cubicBezTo>
                    <a:lnTo>
                      <a:pt x="727" y="2206"/>
                    </a:lnTo>
                    <a:cubicBezTo>
                      <a:pt x="760" y="2240"/>
                      <a:pt x="783" y="2251"/>
                      <a:pt x="801" y="2251"/>
                    </a:cubicBezTo>
                    <a:cubicBezTo>
                      <a:pt x="838" y="2251"/>
                      <a:pt x="861" y="2206"/>
                      <a:pt x="927" y="2206"/>
                    </a:cubicBezTo>
                    <a:cubicBezTo>
                      <a:pt x="1053" y="2206"/>
                      <a:pt x="1053" y="2106"/>
                      <a:pt x="1153" y="1981"/>
                    </a:cubicBezTo>
                    <a:cubicBezTo>
                      <a:pt x="1253" y="1780"/>
                      <a:pt x="1353" y="1580"/>
                      <a:pt x="1253" y="1354"/>
                    </a:cubicBezTo>
                    <a:cubicBezTo>
                      <a:pt x="1253" y="1254"/>
                      <a:pt x="1153" y="1154"/>
                      <a:pt x="1153" y="1053"/>
                    </a:cubicBezTo>
                    <a:cubicBezTo>
                      <a:pt x="1153" y="953"/>
                      <a:pt x="1153" y="853"/>
                      <a:pt x="1053" y="728"/>
                    </a:cubicBezTo>
                    <a:lnTo>
                      <a:pt x="1053" y="627"/>
                    </a:lnTo>
                    <a:cubicBezTo>
                      <a:pt x="1053" y="559"/>
                      <a:pt x="994" y="490"/>
                      <a:pt x="957" y="421"/>
                    </a:cubicBezTo>
                    <a:lnTo>
                      <a:pt x="957" y="421"/>
                    </a:lnTo>
                    <a:cubicBezTo>
                      <a:pt x="975" y="427"/>
                      <a:pt x="1005" y="427"/>
                      <a:pt x="1053" y="427"/>
                    </a:cubicBezTo>
                    <a:cubicBezTo>
                      <a:pt x="928" y="427"/>
                      <a:pt x="927" y="328"/>
                      <a:pt x="927" y="327"/>
                    </a:cubicBezTo>
                    <a:lnTo>
                      <a:pt x="927" y="327"/>
                    </a:lnTo>
                    <a:cubicBezTo>
                      <a:pt x="927" y="327"/>
                      <a:pt x="927" y="327"/>
                      <a:pt x="927" y="327"/>
                    </a:cubicBezTo>
                    <a:cubicBezTo>
                      <a:pt x="927" y="226"/>
                      <a:pt x="827" y="101"/>
                      <a:pt x="827" y="101"/>
                    </a:cubicBezTo>
                    <a:cubicBezTo>
                      <a:pt x="727" y="1"/>
                      <a:pt x="627" y="1"/>
                      <a:pt x="5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9361;p58">
                <a:extLst>
                  <a:ext uri="{FF2B5EF4-FFF2-40B4-BE49-F238E27FC236}">
                    <a16:creationId xmlns:a16="http://schemas.microsoft.com/office/drawing/2014/main" id="{81BD959E-8DB6-47F3-BF73-790F3EC6C76F}"/>
                  </a:ext>
                </a:extLst>
              </p:cNvPr>
              <p:cNvSpPr/>
              <p:nvPr/>
            </p:nvSpPr>
            <p:spPr>
              <a:xfrm>
                <a:off x="7521571" y="4435218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627" y="1"/>
                    </a:moveTo>
                    <a:cubicBezTo>
                      <a:pt x="427" y="1"/>
                      <a:pt x="226" y="101"/>
                      <a:pt x="126" y="427"/>
                    </a:cubicBezTo>
                    <a:cubicBezTo>
                      <a:pt x="126" y="627"/>
                      <a:pt x="1" y="828"/>
                      <a:pt x="1" y="1054"/>
                    </a:cubicBezTo>
                    <a:cubicBezTo>
                      <a:pt x="1" y="1154"/>
                      <a:pt x="126" y="1254"/>
                      <a:pt x="126" y="1354"/>
                    </a:cubicBezTo>
                    <a:lnTo>
                      <a:pt x="126" y="1455"/>
                    </a:lnTo>
                    <a:cubicBezTo>
                      <a:pt x="226" y="1580"/>
                      <a:pt x="226" y="1680"/>
                      <a:pt x="226" y="1680"/>
                    </a:cubicBezTo>
                    <a:lnTo>
                      <a:pt x="326" y="1780"/>
                    </a:lnTo>
                    <a:lnTo>
                      <a:pt x="527" y="1981"/>
                    </a:lnTo>
                    <a:lnTo>
                      <a:pt x="1053" y="1981"/>
                    </a:lnTo>
                    <a:cubicBezTo>
                      <a:pt x="1154" y="1881"/>
                      <a:pt x="1254" y="1780"/>
                      <a:pt x="1254" y="1680"/>
                    </a:cubicBezTo>
                    <a:lnTo>
                      <a:pt x="1254" y="1580"/>
                    </a:lnTo>
                    <a:lnTo>
                      <a:pt x="1254" y="1254"/>
                    </a:lnTo>
                    <a:cubicBezTo>
                      <a:pt x="1254" y="1254"/>
                      <a:pt x="1254" y="1154"/>
                      <a:pt x="1154" y="1154"/>
                    </a:cubicBezTo>
                    <a:cubicBezTo>
                      <a:pt x="1154" y="1088"/>
                      <a:pt x="1154" y="1022"/>
                      <a:pt x="1125" y="949"/>
                    </a:cubicBezTo>
                    <a:lnTo>
                      <a:pt x="1125" y="949"/>
                    </a:lnTo>
                    <a:cubicBezTo>
                      <a:pt x="1134" y="952"/>
                      <a:pt x="1143" y="953"/>
                      <a:pt x="1154" y="953"/>
                    </a:cubicBezTo>
                    <a:cubicBezTo>
                      <a:pt x="1053" y="828"/>
                      <a:pt x="1053" y="627"/>
                      <a:pt x="953" y="527"/>
                    </a:cubicBezTo>
                    <a:cubicBezTo>
                      <a:pt x="953" y="427"/>
                      <a:pt x="953" y="201"/>
                      <a:pt x="853" y="201"/>
                    </a:cubicBezTo>
                    <a:cubicBezTo>
                      <a:pt x="753" y="101"/>
                      <a:pt x="753" y="10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9362;p58">
                <a:extLst>
                  <a:ext uri="{FF2B5EF4-FFF2-40B4-BE49-F238E27FC236}">
                    <a16:creationId xmlns:a16="http://schemas.microsoft.com/office/drawing/2014/main" id="{789066E8-59B4-40FD-8AB7-E23430466F23}"/>
                  </a:ext>
                </a:extLst>
              </p:cNvPr>
              <p:cNvSpPr/>
              <p:nvPr/>
            </p:nvSpPr>
            <p:spPr>
              <a:xfrm>
                <a:off x="7508008" y="4282475"/>
                <a:ext cx="25281" cy="4459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390" extrusionOk="0">
                    <a:moveTo>
                      <a:pt x="784" y="1"/>
                    </a:moveTo>
                    <a:cubicBezTo>
                      <a:pt x="669" y="1"/>
                      <a:pt x="598" y="72"/>
                      <a:pt x="527" y="143"/>
                    </a:cubicBezTo>
                    <a:cubicBezTo>
                      <a:pt x="327" y="243"/>
                      <a:pt x="327" y="469"/>
                      <a:pt x="226" y="669"/>
                    </a:cubicBezTo>
                    <a:cubicBezTo>
                      <a:pt x="226" y="769"/>
                      <a:pt x="101" y="870"/>
                      <a:pt x="101" y="1095"/>
                    </a:cubicBezTo>
                    <a:cubicBezTo>
                      <a:pt x="101" y="1195"/>
                      <a:pt x="1" y="1396"/>
                      <a:pt x="1" y="1621"/>
                    </a:cubicBezTo>
                    <a:cubicBezTo>
                      <a:pt x="101" y="1722"/>
                      <a:pt x="101" y="1922"/>
                      <a:pt x="226" y="2022"/>
                    </a:cubicBezTo>
                    <a:cubicBezTo>
                      <a:pt x="226" y="2123"/>
                      <a:pt x="327" y="2248"/>
                      <a:pt x="427" y="2348"/>
                    </a:cubicBezTo>
                    <a:cubicBezTo>
                      <a:pt x="486" y="2378"/>
                      <a:pt x="547" y="2390"/>
                      <a:pt x="608" y="2390"/>
                    </a:cubicBezTo>
                    <a:cubicBezTo>
                      <a:pt x="757" y="2390"/>
                      <a:pt x="912" y="2319"/>
                      <a:pt x="1053" y="2248"/>
                    </a:cubicBezTo>
                    <a:cubicBezTo>
                      <a:pt x="1254" y="2022"/>
                      <a:pt x="1254" y="1822"/>
                      <a:pt x="1354" y="1621"/>
                    </a:cubicBezTo>
                    <a:cubicBezTo>
                      <a:pt x="1354" y="1496"/>
                      <a:pt x="1354" y="1296"/>
                      <a:pt x="1254" y="1195"/>
                    </a:cubicBezTo>
                    <a:lnTo>
                      <a:pt x="1254" y="769"/>
                    </a:lnTo>
                    <a:lnTo>
                      <a:pt x="1254" y="669"/>
                    </a:lnTo>
                    <a:lnTo>
                      <a:pt x="1254" y="569"/>
                    </a:lnTo>
                    <a:lnTo>
                      <a:pt x="1254" y="243"/>
                    </a:lnTo>
                    <a:cubicBezTo>
                      <a:pt x="1154" y="143"/>
                      <a:pt x="1053" y="42"/>
                      <a:pt x="953" y="42"/>
                    </a:cubicBezTo>
                    <a:cubicBezTo>
                      <a:pt x="887" y="13"/>
                      <a:pt x="832" y="1"/>
                      <a:pt x="78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9363;p58">
                <a:extLst>
                  <a:ext uri="{FF2B5EF4-FFF2-40B4-BE49-F238E27FC236}">
                    <a16:creationId xmlns:a16="http://schemas.microsoft.com/office/drawing/2014/main" id="{BB41725F-C680-4CCE-9A66-42384960DDB3}"/>
                  </a:ext>
                </a:extLst>
              </p:cNvPr>
              <p:cNvSpPr/>
              <p:nvPr/>
            </p:nvSpPr>
            <p:spPr>
              <a:xfrm>
                <a:off x="7531385" y="4286990"/>
                <a:ext cx="19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2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9364;p58">
                <a:extLst>
                  <a:ext uri="{FF2B5EF4-FFF2-40B4-BE49-F238E27FC236}">
                    <a16:creationId xmlns:a16="http://schemas.microsoft.com/office/drawing/2014/main" id="{2A91FD10-AE60-42C3-9D33-6D7D2DBE2B6F}"/>
                  </a:ext>
                </a:extLst>
              </p:cNvPr>
              <p:cNvSpPr/>
              <p:nvPr/>
            </p:nvSpPr>
            <p:spPr>
              <a:xfrm>
                <a:off x="7529519" y="4286990"/>
                <a:ext cx="188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" extrusionOk="0">
                    <a:moveTo>
                      <a:pt x="1" y="1"/>
                    </a:moveTo>
                    <a:lnTo>
                      <a:pt x="101" y="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9365;p58">
                <a:extLst>
                  <a:ext uri="{FF2B5EF4-FFF2-40B4-BE49-F238E27FC236}">
                    <a16:creationId xmlns:a16="http://schemas.microsoft.com/office/drawing/2014/main" id="{80552757-AF7A-4D4B-B918-593DF0FC697C}"/>
                  </a:ext>
                </a:extLst>
              </p:cNvPr>
              <p:cNvSpPr/>
              <p:nvPr/>
            </p:nvSpPr>
            <p:spPr>
              <a:xfrm>
                <a:off x="7568325" y="4293072"/>
                <a:ext cx="25747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407" extrusionOk="0">
                    <a:moveTo>
                      <a:pt x="628" y="1"/>
                    </a:moveTo>
                    <a:cubicBezTo>
                      <a:pt x="527" y="1"/>
                      <a:pt x="427" y="101"/>
                      <a:pt x="327" y="201"/>
                    </a:cubicBezTo>
                    <a:cubicBezTo>
                      <a:pt x="227" y="302"/>
                      <a:pt x="227" y="427"/>
                      <a:pt x="126" y="627"/>
                    </a:cubicBezTo>
                    <a:lnTo>
                      <a:pt x="126" y="928"/>
                    </a:lnTo>
                    <a:lnTo>
                      <a:pt x="126" y="1254"/>
                    </a:lnTo>
                    <a:cubicBezTo>
                      <a:pt x="126" y="1454"/>
                      <a:pt x="1" y="1680"/>
                      <a:pt x="126" y="1881"/>
                    </a:cubicBezTo>
                    <a:cubicBezTo>
                      <a:pt x="126" y="1981"/>
                      <a:pt x="227" y="2081"/>
                      <a:pt x="327" y="2181"/>
                    </a:cubicBezTo>
                    <a:cubicBezTo>
                      <a:pt x="327" y="2307"/>
                      <a:pt x="527" y="2307"/>
                      <a:pt x="628" y="2407"/>
                    </a:cubicBezTo>
                    <a:cubicBezTo>
                      <a:pt x="753" y="2407"/>
                      <a:pt x="853" y="2407"/>
                      <a:pt x="953" y="2307"/>
                    </a:cubicBezTo>
                    <a:cubicBezTo>
                      <a:pt x="953" y="2307"/>
                      <a:pt x="1054" y="2307"/>
                      <a:pt x="1054" y="2181"/>
                    </a:cubicBezTo>
                    <a:cubicBezTo>
                      <a:pt x="1154" y="2181"/>
                      <a:pt x="1154" y="2081"/>
                      <a:pt x="1254" y="2081"/>
                    </a:cubicBezTo>
                    <a:cubicBezTo>
                      <a:pt x="1254" y="1981"/>
                      <a:pt x="1379" y="1780"/>
                      <a:pt x="1379" y="1680"/>
                    </a:cubicBezTo>
                    <a:lnTo>
                      <a:pt x="1379" y="1154"/>
                    </a:lnTo>
                    <a:cubicBezTo>
                      <a:pt x="1379" y="928"/>
                      <a:pt x="1379" y="728"/>
                      <a:pt x="1254" y="427"/>
                    </a:cubicBezTo>
                    <a:cubicBezTo>
                      <a:pt x="1254" y="201"/>
                      <a:pt x="953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9366;p58">
                <a:extLst>
                  <a:ext uri="{FF2B5EF4-FFF2-40B4-BE49-F238E27FC236}">
                    <a16:creationId xmlns:a16="http://schemas.microsoft.com/office/drawing/2014/main" id="{118BCDF5-74E2-4CEF-80A5-AE403F909588}"/>
                  </a:ext>
                </a:extLst>
              </p:cNvPr>
              <p:cNvSpPr/>
              <p:nvPr/>
            </p:nvSpPr>
            <p:spPr>
              <a:xfrm>
                <a:off x="7634723" y="4281393"/>
                <a:ext cx="21531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780" extrusionOk="0">
                    <a:moveTo>
                      <a:pt x="527" y="0"/>
                    </a:moveTo>
                    <a:cubicBezTo>
                      <a:pt x="427" y="0"/>
                      <a:pt x="427" y="100"/>
                      <a:pt x="327" y="100"/>
                    </a:cubicBezTo>
                    <a:cubicBezTo>
                      <a:pt x="327" y="100"/>
                      <a:pt x="201" y="100"/>
                      <a:pt x="201" y="201"/>
                    </a:cubicBezTo>
                    <a:cubicBezTo>
                      <a:pt x="101" y="301"/>
                      <a:pt x="1" y="426"/>
                      <a:pt x="1" y="527"/>
                    </a:cubicBezTo>
                    <a:lnTo>
                      <a:pt x="1" y="928"/>
                    </a:lnTo>
                    <a:lnTo>
                      <a:pt x="1" y="1053"/>
                    </a:lnTo>
                    <a:cubicBezTo>
                      <a:pt x="1" y="1153"/>
                      <a:pt x="1" y="1153"/>
                      <a:pt x="101" y="1253"/>
                    </a:cubicBezTo>
                    <a:cubicBezTo>
                      <a:pt x="101" y="1354"/>
                      <a:pt x="101" y="1454"/>
                      <a:pt x="201" y="1554"/>
                    </a:cubicBezTo>
                    <a:cubicBezTo>
                      <a:pt x="327" y="1679"/>
                      <a:pt x="327" y="1679"/>
                      <a:pt x="427" y="1679"/>
                    </a:cubicBezTo>
                    <a:cubicBezTo>
                      <a:pt x="527" y="1780"/>
                      <a:pt x="527" y="1780"/>
                      <a:pt x="627" y="1780"/>
                    </a:cubicBezTo>
                    <a:lnTo>
                      <a:pt x="728" y="1780"/>
                    </a:lnTo>
                    <a:cubicBezTo>
                      <a:pt x="828" y="1679"/>
                      <a:pt x="953" y="1679"/>
                      <a:pt x="1054" y="1554"/>
                    </a:cubicBezTo>
                    <a:cubicBezTo>
                      <a:pt x="1054" y="1554"/>
                      <a:pt x="1054" y="1454"/>
                      <a:pt x="1154" y="1454"/>
                    </a:cubicBezTo>
                    <a:lnTo>
                      <a:pt x="1154" y="1253"/>
                    </a:lnTo>
                    <a:lnTo>
                      <a:pt x="1154" y="1153"/>
                    </a:lnTo>
                    <a:lnTo>
                      <a:pt x="1154" y="1053"/>
                    </a:lnTo>
                    <a:lnTo>
                      <a:pt x="1154" y="727"/>
                    </a:lnTo>
                    <a:lnTo>
                      <a:pt x="1054" y="426"/>
                    </a:lnTo>
                    <a:cubicBezTo>
                      <a:pt x="1054" y="301"/>
                      <a:pt x="1054" y="301"/>
                      <a:pt x="953" y="201"/>
                    </a:cubicBezTo>
                    <a:lnTo>
                      <a:pt x="828" y="100"/>
                    </a:lnTo>
                    <a:lnTo>
                      <a:pt x="728" y="100"/>
                    </a:lnTo>
                    <a:cubicBezTo>
                      <a:pt x="627" y="0"/>
                      <a:pt x="527" y="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9367;p58">
                <a:extLst>
                  <a:ext uri="{FF2B5EF4-FFF2-40B4-BE49-F238E27FC236}">
                    <a16:creationId xmlns:a16="http://schemas.microsoft.com/office/drawing/2014/main" id="{2719B1BF-6BAE-4F0C-BA0C-67D63097B06B}"/>
                  </a:ext>
                </a:extLst>
              </p:cNvPr>
              <p:cNvSpPr/>
              <p:nvPr/>
            </p:nvSpPr>
            <p:spPr>
              <a:xfrm>
                <a:off x="7687559" y="4271561"/>
                <a:ext cx="21064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55" extrusionOk="0">
                    <a:moveTo>
                      <a:pt x="502" y="1"/>
                    </a:moveTo>
                    <a:cubicBezTo>
                      <a:pt x="502" y="1"/>
                      <a:pt x="402" y="1"/>
                      <a:pt x="402" y="101"/>
                    </a:cubicBezTo>
                    <a:lnTo>
                      <a:pt x="201" y="101"/>
                    </a:lnTo>
                    <a:lnTo>
                      <a:pt x="201" y="201"/>
                    </a:lnTo>
                    <a:cubicBezTo>
                      <a:pt x="101" y="201"/>
                      <a:pt x="101" y="327"/>
                      <a:pt x="101" y="327"/>
                    </a:cubicBezTo>
                    <a:cubicBezTo>
                      <a:pt x="1" y="427"/>
                      <a:pt x="1" y="427"/>
                      <a:pt x="1" y="527"/>
                    </a:cubicBezTo>
                    <a:lnTo>
                      <a:pt x="1" y="627"/>
                    </a:lnTo>
                    <a:lnTo>
                      <a:pt x="1" y="728"/>
                    </a:lnTo>
                    <a:lnTo>
                      <a:pt x="1" y="1154"/>
                    </a:lnTo>
                    <a:cubicBezTo>
                      <a:pt x="101" y="1154"/>
                      <a:pt x="101" y="1254"/>
                      <a:pt x="201" y="1254"/>
                    </a:cubicBezTo>
                    <a:cubicBezTo>
                      <a:pt x="201" y="1354"/>
                      <a:pt x="302" y="1455"/>
                      <a:pt x="402" y="1455"/>
                    </a:cubicBezTo>
                    <a:lnTo>
                      <a:pt x="728" y="1455"/>
                    </a:lnTo>
                    <a:cubicBezTo>
                      <a:pt x="928" y="1354"/>
                      <a:pt x="1129" y="1254"/>
                      <a:pt x="1129" y="1054"/>
                    </a:cubicBezTo>
                    <a:lnTo>
                      <a:pt x="1129" y="953"/>
                    </a:lnTo>
                    <a:lnTo>
                      <a:pt x="1129" y="728"/>
                    </a:lnTo>
                    <a:cubicBezTo>
                      <a:pt x="1129" y="627"/>
                      <a:pt x="1129" y="627"/>
                      <a:pt x="1029" y="527"/>
                    </a:cubicBezTo>
                    <a:lnTo>
                      <a:pt x="1029" y="427"/>
                    </a:lnTo>
                    <a:lnTo>
                      <a:pt x="1029" y="327"/>
                    </a:lnTo>
                    <a:cubicBezTo>
                      <a:pt x="928" y="327"/>
                      <a:pt x="928" y="201"/>
                      <a:pt x="928" y="201"/>
                    </a:cubicBezTo>
                    <a:cubicBezTo>
                      <a:pt x="928" y="101"/>
                      <a:pt x="828" y="101"/>
                      <a:pt x="828" y="101"/>
                    </a:cubicBezTo>
                    <a:cubicBezTo>
                      <a:pt x="728" y="101"/>
                      <a:pt x="728" y="1"/>
                      <a:pt x="7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9368;p58">
                <a:extLst>
                  <a:ext uri="{FF2B5EF4-FFF2-40B4-BE49-F238E27FC236}">
                    <a16:creationId xmlns:a16="http://schemas.microsoft.com/office/drawing/2014/main" id="{486F3CA8-E8C8-4B97-987D-37D7F7C99636}"/>
                  </a:ext>
                </a:extLst>
              </p:cNvPr>
              <p:cNvSpPr/>
              <p:nvPr/>
            </p:nvSpPr>
            <p:spPr>
              <a:xfrm>
                <a:off x="7714685" y="4234621"/>
                <a:ext cx="27147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82" extrusionOk="0">
                    <a:moveTo>
                      <a:pt x="301" y="1"/>
                    </a:moveTo>
                    <a:cubicBezTo>
                      <a:pt x="201" y="1"/>
                      <a:pt x="201" y="101"/>
                      <a:pt x="101" y="101"/>
                    </a:cubicBezTo>
                    <a:cubicBezTo>
                      <a:pt x="1" y="201"/>
                      <a:pt x="1" y="302"/>
                      <a:pt x="1" y="427"/>
                    </a:cubicBezTo>
                    <a:lnTo>
                      <a:pt x="1" y="828"/>
                    </a:lnTo>
                    <a:cubicBezTo>
                      <a:pt x="1" y="828"/>
                      <a:pt x="1" y="928"/>
                      <a:pt x="101" y="1054"/>
                    </a:cubicBezTo>
                    <a:lnTo>
                      <a:pt x="101" y="1254"/>
                    </a:lnTo>
                    <a:cubicBezTo>
                      <a:pt x="101" y="1354"/>
                      <a:pt x="201" y="1455"/>
                      <a:pt x="201" y="1555"/>
                    </a:cubicBezTo>
                    <a:cubicBezTo>
                      <a:pt x="301" y="1881"/>
                      <a:pt x="427" y="2181"/>
                      <a:pt x="727" y="2181"/>
                    </a:cubicBezTo>
                    <a:lnTo>
                      <a:pt x="1053" y="2181"/>
                    </a:lnTo>
                    <a:cubicBezTo>
                      <a:pt x="1153" y="2181"/>
                      <a:pt x="1254" y="2181"/>
                      <a:pt x="1254" y="2081"/>
                    </a:cubicBezTo>
                    <a:lnTo>
                      <a:pt x="1354" y="2081"/>
                    </a:lnTo>
                    <a:cubicBezTo>
                      <a:pt x="1354" y="1981"/>
                      <a:pt x="1454" y="1881"/>
                      <a:pt x="1454" y="1780"/>
                    </a:cubicBezTo>
                    <a:lnTo>
                      <a:pt x="1454" y="1555"/>
                    </a:lnTo>
                    <a:cubicBezTo>
                      <a:pt x="1454" y="1455"/>
                      <a:pt x="1454" y="1254"/>
                      <a:pt x="1354" y="1154"/>
                    </a:cubicBezTo>
                    <a:cubicBezTo>
                      <a:pt x="1354" y="1054"/>
                      <a:pt x="1254" y="928"/>
                      <a:pt x="1254" y="828"/>
                    </a:cubicBezTo>
                    <a:cubicBezTo>
                      <a:pt x="1153" y="728"/>
                      <a:pt x="1053" y="628"/>
                      <a:pt x="1053" y="527"/>
                    </a:cubicBezTo>
                    <a:cubicBezTo>
                      <a:pt x="928" y="427"/>
                      <a:pt x="828" y="302"/>
                      <a:pt x="828" y="2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9369;p58">
                <a:extLst>
                  <a:ext uri="{FF2B5EF4-FFF2-40B4-BE49-F238E27FC236}">
                    <a16:creationId xmlns:a16="http://schemas.microsoft.com/office/drawing/2014/main" id="{5DA8FB6A-1B4F-4F7B-9322-AE7EA5236B2D}"/>
                  </a:ext>
                </a:extLst>
              </p:cNvPr>
              <p:cNvSpPr/>
              <p:nvPr/>
            </p:nvSpPr>
            <p:spPr>
              <a:xfrm>
                <a:off x="7728249" y="4312718"/>
                <a:ext cx="25262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55" extrusionOk="0">
                    <a:moveTo>
                      <a:pt x="326" y="0"/>
                    </a:moveTo>
                    <a:lnTo>
                      <a:pt x="201" y="101"/>
                    </a:lnTo>
                    <a:lnTo>
                      <a:pt x="101" y="201"/>
                    </a:lnTo>
                    <a:lnTo>
                      <a:pt x="101" y="301"/>
                    </a:lnTo>
                    <a:cubicBezTo>
                      <a:pt x="0" y="301"/>
                      <a:pt x="0" y="401"/>
                      <a:pt x="0" y="502"/>
                    </a:cubicBezTo>
                    <a:cubicBezTo>
                      <a:pt x="0" y="627"/>
                      <a:pt x="0" y="627"/>
                      <a:pt x="101" y="727"/>
                    </a:cubicBezTo>
                    <a:lnTo>
                      <a:pt x="101" y="828"/>
                    </a:lnTo>
                    <a:cubicBezTo>
                      <a:pt x="101" y="928"/>
                      <a:pt x="101" y="1028"/>
                      <a:pt x="201" y="1028"/>
                    </a:cubicBezTo>
                    <a:lnTo>
                      <a:pt x="201" y="1128"/>
                    </a:lnTo>
                    <a:cubicBezTo>
                      <a:pt x="326" y="1128"/>
                      <a:pt x="326" y="1254"/>
                      <a:pt x="326" y="1254"/>
                    </a:cubicBezTo>
                    <a:lnTo>
                      <a:pt x="426" y="1354"/>
                    </a:lnTo>
                    <a:cubicBezTo>
                      <a:pt x="527" y="1354"/>
                      <a:pt x="527" y="1454"/>
                      <a:pt x="627" y="1454"/>
                    </a:cubicBezTo>
                    <a:lnTo>
                      <a:pt x="727" y="1454"/>
                    </a:lnTo>
                    <a:cubicBezTo>
                      <a:pt x="828" y="1454"/>
                      <a:pt x="953" y="1454"/>
                      <a:pt x="953" y="1354"/>
                    </a:cubicBezTo>
                    <a:cubicBezTo>
                      <a:pt x="1053" y="1354"/>
                      <a:pt x="1053" y="1354"/>
                      <a:pt x="1153" y="1254"/>
                    </a:cubicBezTo>
                    <a:cubicBezTo>
                      <a:pt x="1153" y="1254"/>
                      <a:pt x="1254" y="1254"/>
                      <a:pt x="1254" y="1128"/>
                    </a:cubicBezTo>
                    <a:lnTo>
                      <a:pt x="1254" y="1028"/>
                    </a:lnTo>
                    <a:lnTo>
                      <a:pt x="1254" y="928"/>
                    </a:lnTo>
                    <a:cubicBezTo>
                      <a:pt x="1354" y="828"/>
                      <a:pt x="1354" y="828"/>
                      <a:pt x="1254" y="727"/>
                    </a:cubicBezTo>
                    <a:cubicBezTo>
                      <a:pt x="1254" y="627"/>
                      <a:pt x="1254" y="502"/>
                      <a:pt x="1153" y="401"/>
                    </a:cubicBezTo>
                    <a:lnTo>
                      <a:pt x="1153" y="301"/>
                    </a:lnTo>
                    <a:cubicBezTo>
                      <a:pt x="1053" y="301"/>
                      <a:pt x="1053" y="201"/>
                      <a:pt x="953" y="201"/>
                    </a:cubicBezTo>
                    <a:lnTo>
                      <a:pt x="953" y="101"/>
                    </a:lnTo>
                    <a:lnTo>
                      <a:pt x="8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9370;p58">
                <a:extLst>
                  <a:ext uri="{FF2B5EF4-FFF2-40B4-BE49-F238E27FC236}">
                    <a16:creationId xmlns:a16="http://schemas.microsoft.com/office/drawing/2014/main" id="{8ECA9BF4-385D-4A9D-96B1-D247A341C862}"/>
                  </a:ext>
                </a:extLst>
              </p:cNvPr>
              <p:cNvSpPr/>
              <p:nvPr/>
            </p:nvSpPr>
            <p:spPr>
              <a:xfrm>
                <a:off x="7544948" y="4220292"/>
                <a:ext cx="21531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23" extrusionOk="0">
                    <a:moveTo>
                      <a:pt x="756" y="1"/>
                    </a:moveTo>
                    <a:cubicBezTo>
                      <a:pt x="590" y="1"/>
                      <a:pt x="427" y="71"/>
                      <a:pt x="427" y="142"/>
                    </a:cubicBezTo>
                    <a:cubicBezTo>
                      <a:pt x="327" y="443"/>
                      <a:pt x="226" y="669"/>
                      <a:pt x="126" y="869"/>
                    </a:cubicBezTo>
                    <a:lnTo>
                      <a:pt x="126" y="1295"/>
                    </a:lnTo>
                    <a:cubicBezTo>
                      <a:pt x="126" y="1396"/>
                      <a:pt x="1" y="1396"/>
                      <a:pt x="1" y="1496"/>
                    </a:cubicBezTo>
                    <a:cubicBezTo>
                      <a:pt x="1" y="1596"/>
                      <a:pt x="126" y="1696"/>
                      <a:pt x="126" y="1822"/>
                    </a:cubicBezTo>
                    <a:lnTo>
                      <a:pt x="226" y="1922"/>
                    </a:lnTo>
                    <a:lnTo>
                      <a:pt x="327" y="2022"/>
                    </a:lnTo>
                    <a:cubicBezTo>
                      <a:pt x="427" y="2122"/>
                      <a:pt x="527" y="2122"/>
                      <a:pt x="627" y="2122"/>
                    </a:cubicBezTo>
                    <a:cubicBezTo>
                      <a:pt x="753" y="2122"/>
                      <a:pt x="853" y="2022"/>
                      <a:pt x="953" y="2022"/>
                    </a:cubicBezTo>
                    <a:cubicBezTo>
                      <a:pt x="1053" y="1922"/>
                      <a:pt x="1053" y="1822"/>
                      <a:pt x="1154" y="1696"/>
                    </a:cubicBezTo>
                    <a:lnTo>
                      <a:pt x="1154" y="1496"/>
                    </a:lnTo>
                    <a:lnTo>
                      <a:pt x="1154" y="1295"/>
                    </a:lnTo>
                    <a:lnTo>
                      <a:pt x="1154" y="1070"/>
                    </a:lnTo>
                    <a:lnTo>
                      <a:pt x="1154" y="568"/>
                    </a:lnTo>
                    <a:lnTo>
                      <a:pt x="1154" y="142"/>
                    </a:lnTo>
                    <a:cubicBezTo>
                      <a:pt x="1053" y="142"/>
                      <a:pt x="1053" y="42"/>
                      <a:pt x="953" y="42"/>
                    </a:cubicBezTo>
                    <a:cubicBezTo>
                      <a:pt x="894" y="13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9371;p58">
                <a:extLst>
                  <a:ext uri="{FF2B5EF4-FFF2-40B4-BE49-F238E27FC236}">
                    <a16:creationId xmlns:a16="http://schemas.microsoft.com/office/drawing/2014/main" id="{8BB296F0-B1CE-4357-A44E-77A3E3E0BC04}"/>
                  </a:ext>
                </a:extLst>
              </p:cNvPr>
              <p:cNvSpPr/>
              <p:nvPr/>
            </p:nvSpPr>
            <p:spPr>
              <a:xfrm>
                <a:off x="7594052" y="4224807"/>
                <a:ext cx="21064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981" extrusionOk="0">
                    <a:moveTo>
                      <a:pt x="401" y="1"/>
                    </a:moveTo>
                    <a:cubicBezTo>
                      <a:pt x="301" y="1"/>
                      <a:pt x="201" y="1"/>
                      <a:pt x="101" y="101"/>
                    </a:cubicBezTo>
                    <a:cubicBezTo>
                      <a:pt x="0" y="201"/>
                      <a:pt x="0" y="326"/>
                      <a:pt x="0" y="427"/>
                    </a:cubicBezTo>
                    <a:lnTo>
                      <a:pt x="0" y="953"/>
                    </a:lnTo>
                    <a:lnTo>
                      <a:pt x="0" y="1154"/>
                    </a:lnTo>
                    <a:cubicBezTo>
                      <a:pt x="0" y="1354"/>
                      <a:pt x="0" y="1580"/>
                      <a:pt x="101" y="1680"/>
                    </a:cubicBezTo>
                    <a:cubicBezTo>
                      <a:pt x="201" y="1880"/>
                      <a:pt x="301" y="1880"/>
                      <a:pt x="502" y="1981"/>
                    </a:cubicBezTo>
                    <a:lnTo>
                      <a:pt x="727" y="1981"/>
                    </a:lnTo>
                    <a:cubicBezTo>
                      <a:pt x="827" y="1880"/>
                      <a:pt x="827" y="1880"/>
                      <a:pt x="928" y="1780"/>
                    </a:cubicBezTo>
                    <a:cubicBezTo>
                      <a:pt x="1028" y="1680"/>
                      <a:pt x="1028" y="1680"/>
                      <a:pt x="1028" y="1580"/>
                    </a:cubicBezTo>
                    <a:lnTo>
                      <a:pt x="1128" y="1454"/>
                    </a:lnTo>
                    <a:lnTo>
                      <a:pt x="1128" y="1354"/>
                    </a:lnTo>
                    <a:lnTo>
                      <a:pt x="1128" y="1254"/>
                    </a:lnTo>
                    <a:cubicBezTo>
                      <a:pt x="1128" y="1053"/>
                      <a:pt x="1128" y="953"/>
                      <a:pt x="1028" y="828"/>
                    </a:cubicBezTo>
                    <a:cubicBezTo>
                      <a:pt x="1028" y="627"/>
                      <a:pt x="928" y="527"/>
                      <a:pt x="928" y="326"/>
                    </a:cubicBezTo>
                    <a:cubicBezTo>
                      <a:pt x="827" y="201"/>
                      <a:pt x="827" y="101"/>
                      <a:pt x="7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9372;p58">
                <a:extLst>
                  <a:ext uri="{FF2B5EF4-FFF2-40B4-BE49-F238E27FC236}">
                    <a16:creationId xmlns:a16="http://schemas.microsoft.com/office/drawing/2014/main" id="{3ED5FE5B-FB84-4D24-B5A7-AE1A9629C5FC}"/>
                  </a:ext>
                </a:extLst>
              </p:cNvPr>
              <p:cNvSpPr/>
              <p:nvPr/>
            </p:nvSpPr>
            <p:spPr>
              <a:xfrm>
                <a:off x="7642671" y="4214994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0"/>
                    </a:moveTo>
                    <a:cubicBezTo>
                      <a:pt x="201" y="0"/>
                      <a:pt x="201" y="101"/>
                      <a:pt x="201" y="101"/>
                    </a:cubicBezTo>
                    <a:cubicBezTo>
                      <a:pt x="101" y="101"/>
                      <a:pt x="101" y="226"/>
                      <a:pt x="101" y="226"/>
                    </a:cubicBezTo>
                    <a:lnTo>
                      <a:pt x="1" y="326"/>
                    </a:lnTo>
                    <a:lnTo>
                      <a:pt x="1" y="627"/>
                    </a:lnTo>
                    <a:cubicBezTo>
                      <a:pt x="1" y="627"/>
                      <a:pt x="1" y="727"/>
                      <a:pt x="101" y="852"/>
                    </a:cubicBezTo>
                    <a:lnTo>
                      <a:pt x="101" y="1053"/>
                    </a:lnTo>
                    <a:lnTo>
                      <a:pt x="101" y="1153"/>
                    </a:lnTo>
                    <a:lnTo>
                      <a:pt x="201" y="1253"/>
                    </a:lnTo>
                    <a:lnTo>
                      <a:pt x="201" y="1354"/>
                    </a:lnTo>
                    <a:lnTo>
                      <a:pt x="302" y="1479"/>
                    </a:lnTo>
                    <a:cubicBezTo>
                      <a:pt x="402" y="1579"/>
                      <a:pt x="527" y="1579"/>
                      <a:pt x="527" y="1579"/>
                    </a:cubicBezTo>
                    <a:cubicBezTo>
                      <a:pt x="577" y="1629"/>
                      <a:pt x="628" y="1654"/>
                      <a:pt x="678" y="1654"/>
                    </a:cubicBezTo>
                    <a:cubicBezTo>
                      <a:pt x="728" y="1654"/>
                      <a:pt x="778" y="1629"/>
                      <a:pt x="828" y="1579"/>
                    </a:cubicBezTo>
                    <a:cubicBezTo>
                      <a:pt x="1029" y="1579"/>
                      <a:pt x="1154" y="1479"/>
                      <a:pt x="1154" y="1253"/>
                    </a:cubicBezTo>
                    <a:cubicBezTo>
                      <a:pt x="1154" y="1153"/>
                      <a:pt x="1254" y="1153"/>
                      <a:pt x="1254" y="1053"/>
                    </a:cubicBezTo>
                    <a:cubicBezTo>
                      <a:pt x="1154" y="953"/>
                      <a:pt x="1154" y="852"/>
                      <a:pt x="1154" y="727"/>
                    </a:cubicBezTo>
                    <a:cubicBezTo>
                      <a:pt x="1029" y="627"/>
                      <a:pt x="1029" y="627"/>
                      <a:pt x="1029" y="527"/>
                    </a:cubicBezTo>
                    <a:cubicBezTo>
                      <a:pt x="928" y="426"/>
                      <a:pt x="928" y="326"/>
                      <a:pt x="828" y="226"/>
                    </a:cubicBezTo>
                    <a:cubicBezTo>
                      <a:pt x="828" y="226"/>
                      <a:pt x="828" y="101"/>
                      <a:pt x="728" y="101"/>
                    </a:cubicBez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9373;p58">
                <a:extLst>
                  <a:ext uri="{FF2B5EF4-FFF2-40B4-BE49-F238E27FC236}">
                    <a16:creationId xmlns:a16="http://schemas.microsoft.com/office/drawing/2014/main" id="{476E9FD3-2345-4385-B70F-787C5BCE194F}"/>
                  </a:ext>
                </a:extLst>
              </p:cNvPr>
              <p:cNvSpPr/>
              <p:nvPr/>
            </p:nvSpPr>
            <p:spPr>
              <a:xfrm>
                <a:off x="7566459" y="4148016"/>
                <a:ext cx="25281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438" extrusionOk="0">
                    <a:moveTo>
                      <a:pt x="846" y="1"/>
                    </a:moveTo>
                    <a:cubicBezTo>
                      <a:pt x="772" y="1"/>
                      <a:pt x="694" y="56"/>
                      <a:pt x="627" y="56"/>
                    </a:cubicBezTo>
                    <a:cubicBezTo>
                      <a:pt x="527" y="157"/>
                      <a:pt x="527" y="257"/>
                      <a:pt x="427" y="357"/>
                    </a:cubicBezTo>
                    <a:cubicBezTo>
                      <a:pt x="327" y="558"/>
                      <a:pt x="226" y="884"/>
                      <a:pt x="101" y="1084"/>
                    </a:cubicBezTo>
                    <a:cubicBezTo>
                      <a:pt x="101" y="1184"/>
                      <a:pt x="101" y="1310"/>
                      <a:pt x="1" y="1510"/>
                    </a:cubicBezTo>
                    <a:lnTo>
                      <a:pt x="1" y="1610"/>
                    </a:lnTo>
                    <a:lnTo>
                      <a:pt x="1" y="2036"/>
                    </a:lnTo>
                    <a:cubicBezTo>
                      <a:pt x="1" y="2036"/>
                      <a:pt x="101" y="2137"/>
                      <a:pt x="101" y="2237"/>
                    </a:cubicBezTo>
                    <a:cubicBezTo>
                      <a:pt x="101" y="2337"/>
                      <a:pt x="327" y="2437"/>
                      <a:pt x="527" y="2437"/>
                    </a:cubicBezTo>
                    <a:cubicBezTo>
                      <a:pt x="627" y="2437"/>
                      <a:pt x="853" y="2437"/>
                      <a:pt x="953" y="2337"/>
                    </a:cubicBezTo>
                    <a:cubicBezTo>
                      <a:pt x="1154" y="2036"/>
                      <a:pt x="1254" y="1711"/>
                      <a:pt x="1254" y="1410"/>
                    </a:cubicBezTo>
                    <a:cubicBezTo>
                      <a:pt x="1354" y="1084"/>
                      <a:pt x="1354" y="783"/>
                      <a:pt x="1354" y="457"/>
                    </a:cubicBezTo>
                    <a:cubicBezTo>
                      <a:pt x="1354" y="357"/>
                      <a:pt x="1354" y="257"/>
                      <a:pt x="1254" y="157"/>
                    </a:cubicBezTo>
                    <a:cubicBezTo>
                      <a:pt x="1154" y="56"/>
                      <a:pt x="1053" y="56"/>
                      <a:pt x="953" y="56"/>
                    </a:cubicBezTo>
                    <a:cubicBezTo>
                      <a:pt x="920" y="15"/>
                      <a:pt x="883" y="1"/>
                      <a:pt x="84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9374;p58">
                <a:extLst>
                  <a:ext uri="{FF2B5EF4-FFF2-40B4-BE49-F238E27FC236}">
                    <a16:creationId xmlns:a16="http://schemas.microsoft.com/office/drawing/2014/main" id="{369E8E8F-7A10-428E-899C-9334F0702288}"/>
                  </a:ext>
                </a:extLst>
              </p:cNvPr>
              <p:cNvSpPr/>
              <p:nvPr/>
            </p:nvSpPr>
            <p:spPr>
              <a:xfrm>
                <a:off x="7603399" y="4146729"/>
                <a:ext cx="23397" cy="430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306" extrusionOk="0">
                    <a:moveTo>
                      <a:pt x="627" y="0"/>
                    </a:moveTo>
                    <a:cubicBezTo>
                      <a:pt x="427" y="0"/>
                      <a:pt x="126" y="125"/>
                      <a:pt x="126" y="426"/>
                    </a:cubicBezTo>
                    <a:cubicBezTo>
                      <a:pt x="1" y="627"/>
                      <a:pt x="1" y="953"/>
                      <a:pt x="1" y="1153"/>
                    </a:cubicBezTo>
                    <a:lnTo>
                      <a:pt x="1" y="1479"/>
                    </a:lnTo>
                    <a:lnTo>
                      <a:pt x="1" y="1579"/>
                    </a:lnTo>
                    <a:cubicBezTo>
                      <a:pt x="1" y="1780"/>
                      <a:pt x="1" y="1880"/>
                      <a:pt x="126" y="2005"/>
                    </a:cubicBezTo>
                    <a:cubicBezTo>
                      <a:pt x="126" y="2105"/>
                      <a:pt x="226" y="2105"/>
                      <a:pt x="226" y="2105"/>
                    </a:cubicBezTo>
                    <a:cubicBezTo>
                      <a:pt x="226" y="2206"/>
                      <a:pt x="326" y="2206"/>
                      <a:pt x="427" y="2306"/>
                    </a:cubicBezTo>
                    <a:lnTo>
                      <a:pt x="753" y="2306"/>
                    </a:lnTo>
                    <a:cubicBezTo>
                      <a:pt x="853" y="2306"/>
                      <a:pt x="953" y="2206"/>
                      <a:pt x="1053" y="2105"/>
                    </a:cubicBezTo>
                    <a:lnTo>
                      <a:pt x="1154" y="2005"/>
                    </a:lnTo>
                    <a:lnTo>
                      <a:pt x="1154" y="1780"/>
                    </a:lnTo>
                    <a:cubicBezTo>
                      <a:pt x="1254" y="1579"/>
                      <a:pt x="1154" y="1479"/>
                      <a:pt x="1154" y="1253"/>
                    </a:cubicBezTo>
                    <a:lnTo>
                      <a:pt x="1154" y="526"/>
                    </a:lnTo>
                    <a:cubicBezTo>
                      <a:pt x="1154" y="426"/>
                      <a:pt x="1053" y="226"/>
                      <a:pt x="953" y="226"/>
                    </a:cubicBezTo>
                    <a:cubicBezTo>
                      <a:pt x="853" y="125"/>
                      <a:pt x="753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9375;p58">
                <a:extLst>
                  <a:ext uri="{FF2B5EF4-FFF2-40B4-BE49-F238E27FC236}">
                    <a16:creationId xmlns:a16="http://schemas.microsoft.com/office/drawing/2014/main" id="{E5183B5D-D712-422A-8391-B027ECCB0ED5}"/>
                  </a:ext>
                </a:extLst>
              </p:cNvPr>
              <p:cNvSpPr/>
              <p:nvPr/>
            </p:nvSpPr>
            <p:spPr>
              <a:xfrm>
                <a:off x="8160763" y="4182382"/>
                <a:ext cx="33210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849" extrusionOk="0">
                    <a:moveTo>
                      <a:pt x="1319" y="0"/>
                    </a:moveTo>
                    <a:cubicBezTo>
                      <a:pt x="1254" y="0"/>
                      <a:pt x="1204" y="32"/>
                      <a:pt x="1153" y="94"/>
                    </a:cubicBezTo>
                    <a:cubicBezTo>
                      <a:pt x="1053" y="94"/>
                      <a:pt x="1053" y="94"/>
                      <a:pt x="953" y="194"/>
                    </a:cubicBezTo>
                    <a:lnTo>
                      <a:pt x="828" y="194"/>
                    </a:lnTo>
                    <a:cubicBezTo>
                      <a:pt x="828" y="295"/>
                      <a:pt x="727" y="295"/>
                      <a:pt x="727" y="395"/>
                    </a:cubicBezTo>
                    <a:cubicBezTo>
                      <a:pt x="627" y="395"/>
                      <a:pt x="627" y="495"/>
                      <a:pt x="527" y="595"/>
                    </a:cubicBezTo>
                    <a:cubicBezTo>
                      <a:pt x="527" y="595"/>
                      <a:pt x="427" y="595"/>
                      <a:pt x="427" y="721"/>
                    </a:cubicBezTo>
                    <a:cubicBezTo>
                      <a:pt x="326" y="721"/>
                      <a:pt x="101" y="821"/>
                      <a:pt x="101" y="921"/>
                    </a:cubicBezTo>
                    <a:cubicBezTo>
                      <a:pt x="1" y="1021"/>
                      <a:pt x="1" y="1122"/>
                      <a:pt x="1" y="1222"/>
                    </a:cubicBezTo>
                    <a:lnTo>
                      <a:pt x="1" y="1448"/>
                    </a:lnTo>
                    <a:cubicBezTo>
                      <a:pt x="1" y="1448"/>
                      <a:pt x="101" y="1548"/>
                      <a:pt x="101" y="1648"/>
                    </a:cubicBezTo>
                    <a:cubicBezTo>
                      <a:pt x="201" y="1648"/>
                      <a:pt x="201" y="1648"/>
                      <a:pt x="201" y="1748"/>
                    </a:cubicBezTo>
                    <a:lnTo>
                      <a:pt x="427" y="1748"/>
                    </a:lnTo>
                    <a:cubicBezTo>
                      <a:pt x="427" y="1849"/>
                      <a:pt x="527" y="1849"/>
                      <a:pt x="527" y="1849"/>
                    </a:cubicBezTo>
                    <a:lnTo>
                      <a:pt x="727" y="1849"/>
                    </a:lnTo>
                    <a:cubicBezTo>
                      <a:pt x="953" y="1748"/>
                      <a:pt x="1053" y="1648"/>
                      <a:pt x="1254" y="1448"/>
                    </a:cubicBezTo>
                    <a:cubicBezTo>
                      <a:pt x="1354" y="1347"/>
                      <a:pt x="1354" y="1222"/>
                      <a:pt x="1454" y="1122"/>
                    </a:cubicBezTo>
                    <a:cubicBezTo>
                      <a:pt x="1579" y="1021"/>
                      <a:pt x="1579" y="921"/>
                      <a:pt x="1680" y="821"/>
                    </a:cubicBezTo>
                    <a:lnTo>
                      <a:pt x="1680" y="595"/>
                    </a:lnTo>
                    <a:cubicBezTo>
                      <a:pt x="1780" y="595"/>
                      <a:pt x="1780" y="495"/>
                      <a:pt x="1780" y="395"/>
                    </a:cubicBezTo>
                    <a:cubicBezTo>
                      <a:pt x="1780" y="295"/>
                      <a:pt x="1680" y="94"/>
                      <a:pt x="1579" y="94"/>
                    </a:cubicBezTo>
                    <a:cubicBezTo>
                      <a:pt x="1467" y="32"/>
                      <a:pt x="1385" y="0"/>
                      <a:pt x="13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9376;p58">
                <a:extLst>
                  <a:ext uri="{FF2B5EF4-FFF2-40B4-BE49-F238E27FC236}">
                    <a16:creationId xmlns:a16="http://schemas.microsoft.com/office/drawing/2014/main" id="{ECA1F676-99E8-4406-9AC5-304CC456C221}"/>
                  </a:ext>
                </a:extLst>
              </p:cNvPr>
              <p:cNvSpPr/>
              <p:nvPr/>
            </p:nvSpPr>
            <p:spPr>
              <a:xfrm>
                <a:off x="8193953" y="4196860"/>
                <a:ext cx="33229" cy="39666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126" extrusionOk="0">
                    <a:moveTo>
                      <a:pt x="1254" y="0"/>
                    </a:moveTo>
                    <a:cubicBezTo>
                      <a:pt x="1221" y="0"/>
                      <a:pt x="1187" y="12"/>
                      <a:pt x="1154" y="45"/>
                    </a:cubicBezTo>
                    <a:lnTo>
                      <a:pt x="928" y="45"/>
                    </a:lnTo>
                    <a:cubicBezTo>
                      <a:pt x="928" y="145"/>
                      <a:pt x="828" y="145"/>
                      <a:pt x="828" y="245"/>
                    </a:cubicBezTo>
                    <a:cubicBezTo>
                      <a:pt x="728" y="446"/>
                      <a:pt x="527" y="571"/>
                      <a:pt x="427" y="772"/>
                    </a:cubicBezTo>
                    <a:cubicBezTo>
                      <a:pt x="427" y="872"/>
                      <a:pt x="302" y="972"/>
                      <a:pt x="201" y="1073"/>
                    </a:cubicBezTo>
                    <a:cubicBezTo>
                      <a:pt x="101" y="1198"/>
                      <a:pt x="1" y="1398"/>
                      <a:pt x="1" y="1599"/>
                    </a:cubicBezTo>
                    <a:cubicBezTo>
                      <a:pt x="1" y="1699"/>
                      <a:pt x="1" y="1824"/>
                      <a:pt x="101" y="1925"/>
                    </a:cubicBezTo>
                    <a:cubicBezTo>
                      <a:pt x="101" y="1925"/>
                      <a:pt x="201" y="2025"/>
                      <a:pt x="302" y="2125"/>
                    </a:cubicBezTo>
                    <a:lnTo>
                      <a:pt x="928" y="2125"/>
                    </a:lnTo>
                    <a:cubicBezTo>
                      <a:pt x="1054" y="2025"/>
                      <a:pt x="1154" y="1824"/>
                      <a:pt x="1254" y="1599"/>
                    </a:cubicBezTo>
                    <a:cubicBezTo>
                      <a:pt x="1254" y="1499"/>
                      <a:pt x="1354" y="1398"/>
                      <a:pt x="1354" y="1298"/>
                    </a:cubicBezTo>
                    <a:cubicBezTo>
                      <a:pt x="1455" y="1198"/>
                      <a:pt x="1555" y="972"/>
                      <a:pt x="1680" y="772"/>
                    </a:cubicBezTo>
                    <a:cubicBezTo>
                      <a:pt x="1680" y="672"/>
                      <a:pt x="1780" y="446"/>
                      <a:pt x="1680" y="346"/>
                    </a:cubicBezTo>
                    <a:cubicBezTo>
                      <a:pt x="1680" y="245"/>
                      <a:pt x="1555" y="145"/>
                      <a:pt x="1455" y="45"/>
                    </a:cubicBezTo>
                    <a:cubicBezTo>
                      <a:pt x="1388" y="45"/>
                      <a:pt x="1321" y="0"/>
                      <a:pt x="12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9377;p58">
                <a:extLst>
                  <a:ext uri="{FF2B5EF4-FFF2-40B4-BE49-F238E27FC236}">
                    <a16:creationId xmlns:a16="http://schemas.microsoft.com/office/drawing/2014/main" id="{A3EB3180-4659-41C5-AE10-8D070E5BD6D4}"/>
                  </a:ext>
                </a:extLst>
              </p:cNvPr>
              <p:cNvSpPr/>
              <p:nvPr/>
            </p:nvSpPr>
            <p:spPr>
              <a:xfrm>
                <a:off x="8230893" y="4221076"/>
                <a:ext cx="27147" cy="42558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81" extrusionOk="0">
                    <a:moveTo>
                      <a:pt x="1154" y="0"/>
                    </a:moveTo>
                    <a:cubicBezTo>
                      <a:pt x="953" y="0"/>
                      <a:pt x="828" y="0"/>
                      <a:pt x="728" y="100"/>
                    </a:cubicBezTo>
                    <a:cubicBezTo>
                      <a:pt x="628" y="100"/>
                      <a:pt x="527" y="201"/>
                      <a:pt x="527" y="401"/>
                    </a:cubicBezTo>
                    <a:cubicBezTo>
                      <a:pt x="527" y="401"/>
                      <a:pt x="427" y="526"/>
                      <a:pt x="427" y="627"/>
                    </a:cubicBezTo>
                    <a:cubicBezTo>
                      <a:pt x="327" y="727"/>
                      <a:pt x="327" y="927"/>
                      <a:pt x="201" y="1028"/>
                    </a:cubicBezTo>
                    <a:cubicBezTo>
                      <a:pt x="201" y="1153"/>
                      <a:pt x="101" y="1153"/>
                      <a:pt x="101" y="1253"/>
                    </a:cubicBezTo>
                    <a:cubicBezTo>
                      <a:pt x="101" y="1354"/>
                      <a:pt x="1" y="1454"/>
                      <a:pt x="1" y="1454"/>
                    </a:cubicBezTo>
                    <a:lnTo>
                      <a:pt x="1" y="1880"/>
                    </a:lnTo>
                    <a:cubicBezTo>
                      <a:pt x="1" y="1980"/>
                      <a:pt x="101" y="2080"/>
                      <a:pt x="201" y="2080"/>
                    </a:cubicBezTo>
                    <a:cubicBezTo>
                      <a:pt x="201" y="2181"/>
                      <a:pt x="327" y="2181"/>
                      <a:pt x="327" y="2181"/>
                    </a:cubicBezTo>
                    <a:cubicBezTo>
                      <a:pt x="427" y="2281"/>
                      <a:pt x="527" y="2281"/>
                      <a:pt x="527" y="2281"/>
                    </a:cubicBezTo>
                    <a:cubicBezTo>
                      <a:pt x="628" y="2281"/>
                      <a:pt x="728" y="2281"/>
                      <a:pt x="828" y="2181"/>
                    </a:cubicBezTo>
                    <a:cubicBezTo>
                      <a:pt x="953" y="2181"/>
                      <a:pt x="1154" y="1980"/>
                      <a:pt x="1154" y="1780"/>
                    </a:cubicBezTo>
                    <a:cubicBezTo>
                      <a:pt x="1154" y="1780"/>
                      <a:pt x="1154" y="1654"/>
                      <a:pt x="1254" y="1654"/>
                    </a:cubicBezTo>
                    <a:lnTo>
                      <a:pt x="1254" y="1354"/>
                    </a:lnTo>
                    <a:cubicBezTo>
                      <a:pt x="1354" y="1028"/>
                      <a:pt x="1455" y="827"/>
                      <a:pt x="1455" y="627"/>
                    </a:cubicBezTo>
                    <a:lnTo>
                      <a:pt x="1455" y="201"/>
                    </a:lnTo>
                    <a:cubicBezTo>
                      <a:pt x="1354" y="201"/>
                      <a:pt x="1254" y="100"/>
                      <a:pt x="11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9378;p58">
                <a:extLst>
                  <a:ext uri="{FF2B5EF4-FFF2-40B4-BE49-F238E27FC236}">
                    <a16:creationId xmlns:a16="http://schemas.microsoft.com/office/drawing/2014/main" id="{8C36F931-44DA-4BDE-9B4F-FABFC507E5C7}"/>
                  </a:ext>
                </a:extLst>
              </p:cNvPr>
              <p:cNvSpPr/>
              <p:nvPr/>
            </p:nvSpPr>
            <p:spPr>
              <a:xfrm>
                <a:off x="8106062" y="4250069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579" y="0"/>
                    </a:moveTo>
                    <a:cubicBezTo>
                      <a:pt x="1579" y="100"/>
                      <a:pt x="1479" y="100"/>
                      <a:pt x="1479" y="100"/>
                    </a:cubicBezTo>
                    <a:cubicBezTo>
                      <a:pt x="1379" y="100"/>
                      <a:pt x="1253" y="100"/>
                      <a:pt x="1153" y="226"/>
                    </a:cubicBezTo>
                    <a:cubicBezTo>
                      <a:pt x="1153" y="326"/>
                      <a:pt x="1053" y="326"/>
                      <a:pt x="953" y="426"/>
                    </a:cubicBezTo>
                    <a:cubicBezTo>
                      <a:pt x="852" y="526"/>
                      <a:pt x="752" y="627"/>
                      <a:pt x="627" y="727"/>
                    </a:cubicBezTo>
                    <a:cubicBezTo>
                      <a:pt x="526" y="727"/>
                      <a:pt x="426" y="852"/>
                      <a:pt x="326" y="952"/>
                    </a:cubicBezTo>
                    <a:cubicBezTo>
                      <a:pt x="226" y="1053"/>
                      <a:pt x="0" y="1253"/>
                      <a:pt x="0" y="1479"/>
                    </a:cubicBezTo>
                    <a:lnTo>
                      <a:pt x="0" y="1779"/>
                    </a:lnTo>
                    <a:cubicBezTo>
                      <a:pt x="0" y="1880"/>
                      <a:pt x="125" y="1880"/>
                      <a:pt x="125" y="1980"/>
                    </a:cubicBezTo>
                    <a:cubicBezTo>
                      <a:pt x="226" y="2105"/>
                      <a:pt x="326" y="2105"/>
                      <a:pt x="426" y="2105"/>
                    </a:cubicBezTo>
                    <a:cubicBezTo>
                      <a:pt x="476" y="2155"/>
                      <a:pt x="526" y="2180"/>
                      <a:pt x="580" y="2180"/>
                    </a:cubicBezTo>
                    <a:cubicBezTo>
                      <a:pt x="633" y="2180"/>
                      <a:pt x="689" y="2155"/>
                      <a:pt x="752" y="2105"/>
                    </a:cubicBezTo>
                    <a:cubicBezTo>
                      <a:pt x="953" y="2105"/>
                      <a:pt x="1053" y="1980"/>
                      <a:pt x="1153" y="1779"/>
                    </a:cubicBezTo>
                    <a:cubicBezTo>
                      <a:pt x="1253" y="1679"/>
                      <a:pt x="1379" y="1579"/>
                      <a:pt x="1479" y="1479"/>
                    </a:cubicBezTo>
                    <a:cubicBezTo>
                      <a:pt x="1579" y="1479"/>
                      <a:pt x="1679" y="1353"/>
                      <a:pt x="1679" y="1253"/>
                    </a:cubicBezTo>
                    <a:cubicBezTo>
                      <a:pt x="1780" y="1153"/>
                      <a:pt x="1880" y="1053"/>
                      <a:pt x="2005" y="952"/>
                    </a:cubicBezTo>
                    <a:cubicBezTo>
                      <a:pt x="2005" y="952"/>
                      <a:pt x="2005" y="852"/>
                      <a:pt x="2105" y="727"/>
                    </a:cubicBezTo>
                    <a:lnTo>
                      <a:pt x="2105" y="526"/>
                    </a:lnTo>
                    <a:cubicBezTo>
                      <a:pt x="2105" y="426"/>
                      <a:pt x="2005" y="326"/>
                      <a:pt x="2005" y="226"/>
                    </a:cubicBezTo>
                    <a:cubicBezTo>
                      <a:pt x="1880" y="100"/>
                      <a:pt x="1679" y="0"/>
                      <a:pt x="157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9379;p58">
                <a:extLst>
                  <a:ext uri="{FF2B5EF4-FFF2-40B4-BE49-F238E27FC236}">
                    <a16:creationId xmlns:a16="http://schemas.microsoft.com/office/drawing/2014/main" id="{ED71B9C3-37D0-4CC2-B308-14982A734D27}"/>
                  </a:ext>
                </a:extLst>
              </p:cNvPr>
              <p:cNvSpPr/>
              <p:nvPr/>
            </p:nvSpPr>
            <p:spPr>
              <a:xfrm>
                <a:off x="8166845" y="4271561"/>
                <a:ext cx="35095" cy="4725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533" extrusionOk="0">
                    <a:moveTo>
                      <a:pt x="1354" y="1"/>
                    </a:moveTo>
                    <a:cubicBezTo>
                      <a:pt x="1253" y="1"/>
                      <a:pt x="1128" y="101"/>
                      <a:pt x="1028" y="201"/>
                    </a:cubicBezTo>
                    <a:cubicBezTo>
                      <a:pt x="928" y="427"/>
                      <a:pt x="727" y="728"/>
                      <a:pt x="502" y="953"/>
                    </a:cubicBezTo>
                    <a:cubicBezTo>
                      <a:pt x="401" y="1054"/>
                      <a:pt x="301" y="1254"/>
                      <a:pt x="201" y="1354"/>
                    </a:cubicBezTo>
                    <a:cubicBezTo>
                      <a:pt x="101" y="1580"/>
                      <a:pt x="0" y="1780"/>
                      <a:pt x="0" y="1981"/>
                    </a:cubicBezTo>
                    <a:cubicBezTo>
                      <a:pt x="0" y="2334"/>
                      <a:pt x="276" y="2533"/>
                      <a:pt x="614" y="2533"/>
                    </a:cubicBezTo>
                    <a:cubicBezTo>
                      <a:pt x="683" y="2533"/>
                      <a:pt x="755" y="2524"/>
                      <a:pt x="827" y="2507"/>
                    </a:cubicBezTo>
                    <a:cubicBezTo>
                      <a:pt x="1028" y="2407"/>
                      <a:pt x="1128" y="2081"/>
                      <a:pt x="1253" y="1881"/>
                    </a:cubicBezTo>
                    <a:cubicBezTo>
                      <a:pt x="1354" y="1780"/>
                      <a:pt x="1354" y="1680"/>
                      <a:pt x="1454" y="1580"/>
                    </a:cubicBezTo>
                    <a:cubicBezTo>
                      <a:pt x="1554" y="1254"/>
                      <a:pt x="1654" y="953"/>
                      <a:pt x="1755" y="627"/>
                    </a:cubicBezTo>
                    <a:cubicBezTo>
                      <a:pt x="1880" y="527"/>
                      <a:pt x="1880" y="427"/>
                      <a:pt x="1880" y="327"/>
                    </a:cubicBezTo>
                    <a:cubicBezTo>
                      <a:pt x="1880" y="201"/>
                      <a:pt x="1755" y="101"/>
                      <a:pt x="1654" y="101"/>
                    </a:cubicBezTo>
                    <a:cubicBezTo>
                      <a:pt x="1554" y="1"/>
                      <a:pt x="1454" y="1"/>
                      <a:pt x="13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9380;p58">
                <a:extLst>
                  <a:ext uri="{FF2B5EF4-FFF2-40B4-BE49-F238E27FC236}">
                    <a16:creationId xmlns:a16="http://schemas.microsoft.com/office/drawing/2014/main" id="{97B357C7-D301-4FE6-9151-6839EE71D05B}"/>
                  </a:ext>
                </a:extLst>
              </p:cNvPr>
              <p:cNvSpPr/>
              <p:nvPr/>
            </p:nvSpPr>
            <p:spPr>
              <a:xfrm>
                <a:off x="8215464" y="4296095"/>
                <a:ext cx="33229" cy="4517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21" extrusionOk="0">
                    <a:moveTo>
                      <a:pt x="1277" y="0"/>
                    </a:moveTo>
                    <a:cubicBezTo>
                      <a:pt x="1098" y="0"/>
                      <a:pt x="902" y="99"/>
                      <a:pt x="828" y="265"/>
                    </a:cubicBezTo>
                    <a:cubicBezTo>
                      <a:pt x="728" y="465"/>
                      <a:pt x="527" y="666"/>
                      <a:pt x="402" y="992"/>
                    </a:cubicBezTo>
                    <a:lnTo>
                      <a:pt x="302" y="1292"/>
                    </a:lnTo>
                    <a:cubicBezTo>
                      <a:pt x="201" y="1518"/>
                      <a:pt x="1" y="1719"/>
                      <a:pt x="101" y="1919"/>
                    </a:cubicBezTo>
                    <a:cubicBezTo>
                      <a:pt x="101" y="2145"/>
                      <a:pt x="201" y="2245"/>
                      <a:pt x="302" y="2345"/>
                    </a:cubicBezTo>
                    <a:cubicBezTo>
                      <a:pt x="414" y="2395"/>
                      <a:pt x="521" y="2420"/>
                      <a:pt x="624" y="2420"/>
                    </a:cubicBezTo>
                    <a:cubicBezTo>
                      <a:pt x="728" y="2420"/>
                      <a:pt x="828" y="2395"/>
                      <a:pt x="928" y="2345"/>
                    </a:cubicBezTo>
                    <a:cubicBezTo>
                      <a:pt x="1028" y="2345"/>
                      <a:pt x="1154" y="2245"/>
                      <a:pt x="1154" y="2019"/>
                    </a:cubicBezTo>
                    <a:cubicBezTo>
                      <a:pt x="1254" y="2019"/>
                      <a:pt x="1254" y="1819"/>
                      <a:pt x="1254" y="1819"/>
                    </a:cubicBezTo>
                    <a:cubicBezTo>
                      <a:pt x="1354" y="1618"/>
                      <a:pt x="1354" y="1518"/>
                      <a:pt x="1455" y="1393"/>
                    </a:cubicBezTo>
                    <a:cubicBezTo>
                      <a:pt x="1555" y="1192"/>
                      <a:pt x="1655" y="891"/>
                      <a:pt x="1780" y="666"/>
                    </a:cubicBezTo>
                    <a:cubicBezTo>
                      <a:pt x="1780" y="566"/>
                      <a:pt x="1780" y="365"/>
                      <a:pt x="1655" y="265"/>
                    </a:cubicBezTo>
                    <a:cubicBezTo>
                      <a:pt x="1655" y="140"/>
                      <a:pt x="1555" y="39"/>
                      <a:pt x="1455" y="39"/>
                    </a:cubicBezTo>
                    <a:cubicBezTo>
                      <a:pt x="1402" y="13"/>
                      <a:pt x="1340" y="0"/>
                      <a:pt x="127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9381;p58">
                <a:extLst>
                  <a:ext uri="{FF2B5EF4-FFF2-40B4-BE49-F238E27FC236}">
                    <a16:creationId xmlns:a16="http://schemas.microsoft.com/office/drawing/2014/main" id="{E01E0BA5-530E-4CBF-8469-1970608DCC45}"/>
                  </a:ext>
                </a:extLst>
              </p:cNvPr>
              <p:cNvSpPr/>
              <p:nvPr/>
            </p:nvSpPr>
            <p:spPr>
              <a:xfrm>
                <a:off x="8219214" y="4123333"/>
                <a:ext cx="23397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856" extrusionOk="0">
                    <a:moveTo>
                      <a:pt x="953" y="1"/>
                    </a:moveTo>
                    <a:cubicBezTo>
                      <a:pt x="827" y="1"/>
                      <a:pt x="727" y="1"/>
                      <a:pt x="627" y="126"/>
                    </a:cubicBezTo>
                    <a:lnTo>
                      <a:pt x="527" y="227"/>
                    </a:lnTo>
                    <a:cubicBezTo>
                      <a:pt x="426" y="227"/>
                      <a:pt x="426" y="327"/>
                      <a:pt x="426" y="327"/>
                    </a:cubicBezTo>
                    <a:cubicBezTo>
                      <a:pt x="326" y="527"/>
                      <a:pt x="326" y="628"/>
                      <a:pt x="201" y="853"/>
                    </a:cubicBezTo>
                    <a:cubicBezTo>
                      <a:pt x="201" y="953"/>
                      <a:pt x="101" y="953"/>
                      <a:pt x="101" y="1054"/>
                    </a:cubicBezTo>
                    <a:cubicBezTo>
                      <a:pt x="101" y="1154"/>
                      <a:pt x="0" y="1254"/>
                      <a:pt x="0" y="1379"/>
                    </a:cubicBezTo>
                    <a:cubicBezTo>
                      <a:pt x="101" y="1480"/>
                      <a:pt x="101" y="1580"/>
                      <a:pt x="101" y="1680"/>
                    </a:cubicBezTo>
                    <a:cubicBezTo>
                      <a:pt x="201" y="1680"/>
                      <a:pt x="201" y="1780"/>
                      <a:pt x="326" y="1780"/>
                    </a:cubicBezTo>
                    <a:cubicBezTo>
                      <a:pt x="426" y="1831"/>
                      <a:pt x="527" y="1856"/>
                      <a:pt x="614" y="1856"/>
                    </a:cubicBezTo>
                    <a:cubicBezTo>
                      <a:pt x="702" y="1856"/>
                      <a:pt x="777" y="1831"/>
                      <a:pt x="827" y="1780"/>
                    </a:cubicBezTo>
                    <a:cubicBezTo>
                      <a:pt x="953" y="1680"/>
                      <a:pt x="1053" y="1580"/>
                      <a:pt x="1053" y="1480"/>
                    </a:cubicBezTo>
                    <a:lnTo>
                      <a:pt x="1053" y="1379"/>
                    </a:lnTo>
                    <a:lnTo>
                      <a:pt x="1153" y="1054"/>
                    </a:lnTo>
                    <a:cubicBezTo>
                      <a:pt x="1153" y="953"/>
                      <a:pt x="1153" y="753"/>
                      <a:pt x="1254" y="628"/>
                    </a:cubicBezTo>
                    <a:cubicBezTo>
                      <a:pt x="1254" y="527"/>
                      <a:pt x="1254" y="327"/>
                      <a:pt x="1153" y="227"/>
                    </a:cubicBezTo>
                    <a:cubicBezTo>
                      <a:pt x="1153" y="227"/>
                      <a:pt x="1053" y="126"/>
                      <a:pt x="9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9382;p58">
                <a:extLst>
                  <a:ext uri="{FF2B5EF4-FFF2-40B4-BE49-F238E27FC236}">
                    <a16:creationId xmlns:a16="http://schemas.microsoft.com/office/drawing/2014/main" id="{0C2E04E8-7FED-454A-A188-3F9D8F140099}"/>
                  </a:ext>
                </a:extLst>
              </p:cNvPr>
              <p:cNvSpPr/>
              <p:nvPr/>
            </p:nvSpPr>
            <p:spPr>
              <a:xfrm>
                <a:off x="8024235" y="4297923"/>
                <a:ext cx="43024" cy="49218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638" extrusionOk="0">
                    <a:moveTo>
                      <a:pt x="1836" y="1"/>
                    </a:moveTo>
                    <a:cubicBezTo>
                      <a:pt x="1788" y="1"/>
                      <a:pt x="1737" y="13"/>
                      <a:pt x="1679" y="42"/>
                    </a:cubicBezTo>
                    <a:cubicBezTo>
                      <a:pt x="1479" y="167"/>
                      <a:pt x="1379" y="267"/>
                      <a:pt x="1153" y="468"/>
                    </a:cubicBezTo>
                    <a:cubicBezTo>
                      <a:pt x="1053" y="568"/>
                      <a:pt x="852" y="668"/>
                      <a:pt x="752" y="894"/>
                    </a:cubicBezTo>
                    <a:cubicBezTo>
                      <a:pt x="627" y="994"/>
                      <a:pt x="426" y="1194"/>
                      <a:pt x="326" y="1420"/>
                    </a:cubicBezTo>
                    <a:cubicBezTo>
                      <a:pt x="125" y="1621"/>
                      <a:pt x="0" y="1821"/>
                      <a:pt x="0" y="2147"/>
                    </a:cubicBezTo>
                    <a:cubicBezTo>
                      <a:pt x="0" y="2438"/>
                      <a:pt x="226" y="2637"/>
                      <a:pt x="512" y="2637"/>
                    </a:cubicBezTo>
                    <a:cubicBezTo>
                      <a:pt x="620" y="2637"/>
                      <a:pt x="736" y="2609"/>
                      <a:pt x="852" y="2548"/>
                    </a:cubicBezTo>
                    <a:cubicBezTo>
                      <a:pt x="953" y="2548"/>
                      <a:pt x="1053" y="2448"/>
                      <a:pt x="1053" y="2347"/>
                    </a:cubicBezTo>
                    <a:cubicBezTo>
                      <a:pt x="1253" y="2047"/>
                      <a:pt x="1479" y="1721"/>
                      <a:pt x="1679" y="1420"/>
                    </a:cubicBezTo>
                    <a:cubicBezTo>
                      <a:pt x="1679" y="1420"/>
                      <a:pt x="1780" y="1295"/>
                      <a:pt x="1780" y="1194"/>
                    </a:cubicBezTo>
                    <a:lnTo>
                      <a:pt x="1880" y="1094"/>
                    </a:lnTo>
                    <a:cubicBezTo>
                      <a:pt x="2005" y="994"/>
                      <a:pt x="2105" y="793"/>
                      <a:pt x="2206" y="668"/>
                    </a:cubicBezTo>
                    <a:cubicBezTo>
                      <a:pt x="2306" y="468"/>
                      <a:pt x="2306" y="267"/>
                      <a:pt x="2206" y="167"/>
                    </a:cubicBezTo>
                    <a:cubicBezTo>
                      <a:pt x="2062" y="77"/>
                      <a:pt x="1958" y="1"/>
                      <a:pt x="183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9383;p58">
                <a:extLst>
                  <a:ext uri="{FF2B5EF4-FFF2-40B4-BE49-F238E27FC236}">
                    <a16:creationId xmlns:a16="http://schemas.microsoft.com/office/drawing/2014/main" id="{CAC63708-2AF6-4D15-82E8-9271649526A0}"/>
                  </a:ext>
                </a:extLst>
              </p:cNvPr>
              <p:cNvSpPr/>
              <p:nvPr/>
            </p:nvSpPr>
            <p:spPr>
              <a:xfrm>
                <a:off x="8043861" y="434171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9384;p58">
                <a:extLst>
                  <a:ext uri="{FF2B5EF4-FFF2-40B4-BE49-F238E27FC236}">
                    <a16:creationId xmlns:a16="http://schemas.microsoft.com/office/drawing/2014/main" id="{4D2A4F40-1932-48FE-9A0A-E0923ED344D4}"/>
                  </a:ext>
                </a:extLst>
              </p:cNvPr>
              <p:cNvSpPr/>
              <p:nvPr/>
            </p:nvSpPr>
            <p:spPr>
              <a:xfrm>
                <a:off x="8043861" y="4339845"/>
                <a:ext cx="1903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01" y="0"/>
                    </a:moveTo>
                    <a:lnTo>
                      <a:pt x="1" y="100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9385;p58">
                <a:extLst>
                  <a:ext uri="{FF2B5EF4-FFF2-40B4-BE49-F238E27FC236}">
                    <a16:creationId xmlns:a16="http://schemas.microsoft.com/office/drawing/2014/main" id="{E005660C-230C-4C08-B835-30551D1A0189}"/>
                  </a:ext>
                </a:extLst>
              </p:cNvPr>
              <p:cNvSpPr/>
              <p:nvPr/>
            </p:nvSpPr>
            <p:spPr>
              <a:xfrm>
                <a:off x="8108394" y="4345442"/>
                <a:ext cx="1884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27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9386;p58">
                <a:extLst>
                  <a:ext uri="{FF2B5EF4-FFF2-40B4-BE49-F238E27FC236}">
                    <a16:creationId xmlns:a16="http://schemas.microsoft.com/office/drawing/2014/main" id="{4E0B32CB-15D4-4ABF-AF0A-9410EB70C5FE}"/>
                  </a:ext>
                </a:extLst>
              </p:cNvPr>
              <p:cNvSpPr/>
              <p:nvPr/>
            </p:nvSpPr>
            <p:spPr>
              <a:xfrm>
                <a:off x="8090633" y="4303837"/>
                <a:ext cx="43024" cy="47707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557" extrusionOk="0">
                    <a:moveTo>
                      <a:pt x="1726" y="0"/>
                    </a:moveTo>
                    <a:cubicBezTo>
                      <a:pt x="1598" y="0"/>
                      <a:pt x="1466" y="50"/>
                      <a:pt x="1353" y="151"/>
                    </a:cubicBezTo>
                    <a:cubicBezTo>
                      <a:pt x="1153" y="351"/>
                      <a:pt x="827" y="677"/>
                      <a:pt x="627" y="877"/>
                    </a:cubicBezTo>
                    <a:cubicBezTo>
                      <a:pt x="426" y="1103"/>
                      <a:pt x="326" y="1304"/>
                      <a:pt x="201" y="1404"/>
                    </a:cubicBezTo>
                    <a:cubicBezTo>
                      <a:pt x="100" y="1504"/>
                      <a:pt x="100" y="1604"/>
                      <a:pt x="100" y="1830"/>
                    </a:cubicBezTo>
                    <a:cubicBezTo>
                      <a:pt x="0" y="1930"/>
                      <a:pt x="0" y="2030"/>
                      <a:pt x="100" y="2231"/>
                    </a:cubicBezTo>
                    <a:cubicBezTo>
                      <a:pt x="100" y="2356"/>
                      <a:pt x="201" y="2456"/>
                      <a:pt x="201" y="2456"/>
                    </a:cubicBezTo>
                    <a:cubicBezTo>
                      <a:pt x="326" y="2557"/>
                      <a:pt x="426" y="2557"/>
                      <a:pt x="526" y="2557"/>
                    </a:cubicBezTo>
                    <a:cubicBezTo>
                      <a:pt x="727" y="2456"/>
                      <a:pt x="827" y="2356"/>
                      <a:pt x="1053" y="2231"/>
                    </a:cubicBezTo>
                    <a:lnTo>
                      <a:pt x="1153" y="2131"/>
                    </a:lnTo>
                    <a:cubicBezTo>
                      <a:pt x="1253" y="2030"/>
                      <a:pt x="1353" y="1930"/>
                      <a:pt x="1353" y="1830"/>
                    </a:cubicBezTo>
                    <a:cubicBezTo>
                      <a:pt x="1454" y="1730"/>
                      <a:pt x="1579" y="1604"/>
                      <a:pt x="1679" y="1504"/>
                    </a:cubicBezTo>
                    <a:cubicBezTo>
                      <a:pt x="1780" y="1304"/>
                      <a:pt x="1980" y="1103"/>
                      <a:pt x="2080" y="877"/>
                    </a:cubicBezTo>
                    <a:cubicBezTo>
                      <a:pt x="2206" y="777"/>
                      <a:pt x="2306" y="677"/>
                      <a:pt x="2306" y="577"/>
                    </a:cubicBezTo>
                    <a:cubicBezTo>
                      <a:pt x="2306" y="351"/>
                      <a:pt x="2206" y="251"/>
                      <a:pt x="2080" y="151"/>
                    </a:cubicBezTo>
                    <a:cubicBezTo>
                      <a:pt x="1980" y="50"/>
                      <a:pt x="1855" y="0"/>
                      <a:pt x="17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9387;p58">
                <a:extLst>
                  <a:ext uri="{FF2B5EF4-FFF2-40B4-BE49-F238E27FC236}">
                    <a16:creationId xmlns:a16="http://schemas.microsoft.com/office/drawing/2014/main" id="{F76FF214-44A4-4DE8-9ED2-EC7C2829AD13}"/>
                  </a:ext>
                </a:extLst>
              </p:cNvPr>
              <p:cNvSpPr/>
              <p:nvPr/>
            </p:nvSpPr>
            <p:spPr>
              <a:xfrm>
                <a:off x="8157032" y="4345442"/>
                <a:ext cx="30878" cy="3509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81" extrusionOk="0">
                    <a:moveTo>
                      <a:pt x="827" y="1"/>
                    </a:moveTo>
                    <a:cubicBezTo>
                      <a:pt x="627" y="226"/>
                      <a:pt x="401" y="427"/>
                      <a:pt x="301" y="627"/>
                    </a:cubicBezTo>
                    <a:cubicBezTo>
                      <a:pt x="201" y="753"/>
                      <a:pt x="100" y="853"/>
                      <a:pt x="100" y="953"/>
                    </a:cubicBezTo>
                    <a:cubicBezTo>
                      <a:pt x="100" y="1053"/>
                      <a:pt x="0" y="1154"/>
                      <a:pt x="0" y="1254"/>
                    </a:cubicBezTo>
                    <a:cubicBezTo>
                      <a:pt x="0" y="1379"/>
                      <a:pt x="0" y="1480"/>
                      <a:pt x="100" y="1480"/>
                    </a:cubicBezTo>
                    <a:cubicBezTo>
                      <a:pt x="100" y="1580"/>
                      <a:pt x="100" y="1680"/>
                      <a:pt x="201" y="1780"/>
                    </a:cubicBezTo>
                    <a:cubicBezTo>
                      <a:pt x="301" y="1780"/>
                      <a:pt x="401" y="1881"/>
                      <a:pt x="526" y="1881"/>
                    </a:cubicBezTo>
                    <a:lnTo>
                      <a:pt x="727" y="1881"/>
                    </a:lnTo>
                    <a:cubicBezTo>
                      <a:pt x="827" y="1780"/>
                      <a:pt x="927" y="1780"/>
                      <a:pt x="1028" y="1680"/>
                    </a:cubicBezTo>
                    <a:lnTo>
                      <a:pt x="1028" y="1580"/>
                    </a:lnTo>
                    <a:cubicBezTo>
                      <a:pt x="1153" y="1480"/>
                      <a:pt x="1153" y="1379"/>
                      <a:pt x="1153" y="1254"/>
                    </a:cubicBezTo>
                    <a:lnTo>
                      <a:pt x="1253" y="1154"/>
                    </a:lnTo>
                    <a:lnTo>
                      <a:pt x="1253" y="1053"/>
                    </a:lnTo>
                    <a:cubicBezTo>
                      <a:pt x="1353" y="953"/>
                      <a:pt x="1353" y="953"/>
                      <a:pt x="1454" y="853"/>
                    </a:cubicBezTo>
                    <a:cubicBezTo>
                      <a:pt x="1554" y="753"/>
                      <a:pt x="1554" y="753"/>
                      <a:pt x="1554" y="627"/>
                    </a:cubicBezTo>
                    <a:cubicBezTo>
                      <a:pt x="1654" y="527"/>
                      <a:pt x="1554" y="327"/>
                      <a:pt x="1554" y="226"/>
                    </a:cubicBezTo>
                    <a:cubicBezTo>
                      <a:pt x="1454" y="126"/>
                      <a:pt x="1353" y="1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9388;p58">
                <a:extLst>
                  <a:ext uri="{FF2B5EF4-FFF2-40B4-BE49-F238E27FC236}">
                    <a16:creationId xmlns:a16="http://schemas.microsoft.com/office/drawing/2014/main" id="{8C4C3DD3-2651-46CC-A794-AEE4143590D7}"/>
                  </a:ext>
                </a:extLst>
              </p:cNvPr>
              <p:cNvSpPr/>
              <p:nvPr/>
            </p:nvSpPr>
            <p:spPr>
              <a:xfrm>
                <a:off x="8229027" y="4368800"/>
                <a:ext cx="33229" cy="5101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734" extrusionOk="0">
                    <a:moveTo>
                      <a:pt x="1216" y="0"/>
                    </a:moveTo>
                    <a:cubicBezTo>
                      <a:pt x="1092" y="0"/>
                      <a:pt x="964" y="91"/>
                      <a:pt x="828" y="228"/>
                    </a:cubicBezTo>
                    <a:cubicBezTo>
                      <a:pt x="627" y="528"/>
                      <a:pt x="527" y="754"/>
                      <a:pt x="427" y="1055"/>
                    </a:cubicBezTo>
                    <a:cubicBezTo>
                      <a:pt x="301" y="1255"/>
                      <a:pt x="201" y="1380"/>
                      <a:pt x="101" y="1581"/>
                    </a:cubicBezTo>
                    <a:lnTo>
                      <a:pt x="101" y="1781"/>
                    </a:lnTo>
                    <a:cubicBezTo>
                      <a:pt x="1" y="2007"/>
                      <a:pt x="1" y="2207"/>
                      <a:pt x="101" y="2308"/>
                    </a:cubicBezTo>
                    <a:cubicBezTo>
                      <a:pt x="101" y="2508"/>
                      <a:pt x="301" y="2634"/>
                      <a:pt x="527" y="2734"/>
                    </a:cubicBezTo>
                    <a:cubicBezTo>
                      <a:pt x="627" y="2734"/>
                      <a:pt x="828" y="2734"/>
                      <a:pt x="1053" y="2508"/>
                    </a:cubicBezTo>
                    <a:cubicBezTo>
                      <a:pt x="1154" y="2408"/>
                      <a:pt x="1254" y="2207"/>
                      <a:pt x="1254" y="1882"/>
                    </a:cubicBezTo>
                    <a:cubicBezTo>
                      <a:pt x="1254" y="1781"/>
                      <a:pt x="1354" y="1581"/>
                      <a:pt x="1354" y="1481"/>
                    </a:cubicBezTo>
                    <a:cubicBezTo>
                      <a:pt x="1454" y="1380"/>
                      <a:pt x="1454" y="1155"/>
                      <a:pt x="1454" y="1055"/>
                    </a:cubicBezTo>
                    <a:cubicBezTo>
                      <a:pt x="1555" y="954"/>
                      <a:pt x="1555" y="954"/>
                      <a:pt x="1555" y="854"/>
                    </a:cubicBezTo>
                    <a:cubicBezTo>
                      <a:pt x="1555" y="754"/>
                      <a:pt x="1680" y="754"/>
                      <a:pt x="1680" y="754"/>
                    </a:cubicBezTo>
                    <a:cubicBezTo>
                      <a:pt x="1680" y="629"/>
                      <a:pt x="1780" y="428"/>
                      <a:pt x="1680" y="328"/>
                    </a:cubicBezTo>
                    <a:cubicBezTo>
                      <a:pt x="1680" y="228"/>
                      <a:pt x="1555" y="127"/>
                      <a:pt x="1454" y="127"/>
                    </a:cubicBezTo>
                    <a:cubicBezTo>
                      <a:pt x="1375" y="38"/>
                      <a:pt x="1296" y="0"/>
                      <a:pt x="121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9389;p58">
                <a:extLst>
                  <a:ext uri="{FF2B5EF4-FFF2-40B4-BE49-F238E27FC236}">
                    <a16:creationId xmlns:a16="http://schemas.microsoft.com/office/drawing/2014/main" id="{FFF85E6E-F906-4645-AB87-54C88865ADFF}"/>
                  </a:ext>
                </a:extLst>
              </p:cNvPr>
              <p:cNvSpPr/>
              <p:nvPr/>
            </p:nvSpPr>
            <p:spPr>
              <a:xfrm>
                <a:off x="7973731" y="4391002"/>
                <a:ext cx="33210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371" extrusionOk="0">
                    <a:moveTo>
                      <a:pt x="1319" y="1"/>
                    </a:moveTo>
                    <a:cubicBezTo>
                      <a:pt x="1193" y="1"/>
                      <a:pt x="1073" y="55"/>
                      <a:pt x="953" y="190"/>
                    </a:cubicBezTo>
                    <a:lnTo>
                      <a:pt x="627" y="491"/>
                    </a:lnTo>
                    <a:cubicBezTo>
                      <a:pt x="527" y="692"/>
                      <a:pt x="527" y="817"/>
                      <a:pt x="426" y="917"/>
                    </a:cubicBezTo>
                    <a:cubicBezTo>
                      <a:pt x="201" y="1218"/>
                      <a:pt x="0" y="1544"/>
                      <a:pt x="0" y="1845"/>
                    </a:cubicBezTo>
                    <a:cubicBezTo>
                      <a:pt x="0" y="2070"/>
                      <a:pt x="101" y="2271"/>
                      <a:pt x="326" y="2371"/>
                    </a:cubicBezTo>
                    <a:lnTo>
                      <a:pt x="727" y="2371"/>
                    </a:lnTo>
                    <a:cubicBezTo>
                      <a:pt x="1053" y="2170"/>
                      <a:pt x="1254" y="1845"/>
                      <a:pt x="1354" y="1444"/>
                    </a:cubicBezTo>
                    <a:cubicBezTo>
                      <a:pt x="1454" y="1318"/>
                      <a:pt x="1579" y="1218"/>
                      <a:pt x="1579" y="1118"/>
                    </a:cubicBezTo>
                    <a:cubicBezTo>
                      <a:pt x="1579" y="1017"/>
                      <a:pt x="1680" y="917"/>
                      <a:pt x="1680" y="817"/>
                    </a:cubicBezTo>
                    <a:cubicBezTo>
                      <a:pt x="1680" y="692"/>
                      <a:pt x="1780" y="692"/>
                      <a:pt x="1780" y="591"/>
                    </a:cubicBezTo>
                    <a:cubicBezTo>
                      <a:pt x="1780" y="391"/>
                      <a:pt x="1680" y="190"/>
                      <a:pt x="1579" y="65"/>
                    </a:cubicBezTo>
                    <a:cubicBezTo>
                      <a:pt x="1489" y="25"/>
                      <a:pt x="1403" y="1"/>
                      <a:pt x="131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9390;p58">
                <a:extLst>
                  <a:ext uri="{FF2B5EF4-FFF2-40B4-BE49-F238E27FC236}">
                    <a16:creationId xmlns:a16="http://schemas.microsoft.com/office/drawing/2014/main" id="{B936DB8A-58E1-41B9-9B5F-35616C8ED544}"/>
                  </a:ext>
                </a:extLst>
              </p:cNvPr>
              <p:cNvSpPr/>
              <p:nvPr/>
            </p:nvSpPr>
            <p:spPr>
              <a:xfrm>
                <a:off x="8049943" y="4372308"/>
                <a:ext cx="30878" cy="44274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2373" extrusionOk="0">
                    <a:moveTo>
                      <a:pt x="1119" y="0"/>
                    </a:moveTo>
                    <a:cubicBezTo>
                      <a:pt x="928" y="0"/>
                      <a:pt x="801" y="93"/>
                      <a:pt x="727" y="240"/>
                    </a:cubicBezTo>
                    <a:cubicBezTo>
                      <a:pt x="502" y="441"/>
                      <a:pt x="402" y="666"/>
                      <a:pt x="301" y="867"/>
                    </a:cubicBezTo>
                    <a:cubicBezTo>
                      <a:pt x="301" y="967"/>
                      <a:pt x="201" y="1067"/>
                      <a:pt x="201" y="1192"/>
                    </a:cubicBezTo>
                    <a:cubicBezTo>
                      <a:pt x="101" y="1293"/>
                      <a:pt x="101" y="1393"/>
                      <a:pt x="101" y="1493"/>
                    </a:cubicBezTo>
                    <a:cubicBezTo>
                      <a:pt x="1" y="1593"/>
                      <a:pt x="1" y="1694"/>
                      <a:pt x="1" y="1819"/>
                    </a:cubicBezTo>
                    <a:cubicBezTo>
                      <a:pt x="1" y="2019"/>
                      <a:pt x="201" y="2220"/>
                      <a:pt x="402" y="2320"/>
                    </a:cubicBezTo>
                    <a:cubicBezTo>
                      <a:pt x="469" y="2358"/>
                      <a:pt x="534" y="2373"/>
                      <a:pt x="598" y="2373"/>
                    </a:cubicBezTo>
                    <a:cubicBezTo>
                      <a:pt x="747" y="2373"/>
                      <a:pt x="888" y="2290"/>
                      <a:pt x="1028" y="2220"/>
                    </a:cubicBezTo>
                    <a:cubicBezTo>
                      <a:pt x="1028" y="2120"/>
                      <a:pt x="1128" y="2019"/>
                      <a:pt x="1128" y="1919"/>
                    </a:cubicBezTo>
                    <a:lnTo>
                      <a:pt x="1354" y="1694"/>
                    </a:lnTo>
                    <a:cubicBezTo>
                      <a:pt x="1354" y="1593"/>
                      <a:pt x="1354" y="1393"/>
                      <a:pt x="1454" y="1293"/>
                    </a:cubicBezTo>
                    <a:cubicBezTo>
                      <a:pt x="1454" y="1067"/>
                      <a:pt x="1555" y="867"/>
                      <a:pt x="1555" y="666"/>
                    </a:cubicBezTo>
                    <a:cubicBezTo>
                      <a:pt x="1655" y="340"/>
                      <a:pt x="1555" y="140"/>
                      <a:pt x="1354" y="40"/>
                    </a:cubicBezTo>
                    <a:cubicBezTo>
                      <a:pt x="1267" y="13"/>
                      <a:pt x="1188" y="0"/>
                      <a:pt x="11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9391;p58">
                <a:extLst>
                  <a:ext uri="{FF2B5EF4-FFF2-40B4-BE49-F238E27FC236}">
                    <a16:creationId xmlns:a16="http://schemas.microsoft.com/office/drawing/2014/main" id="{E652F381-DE97-4530-8FBF-3D4BFAD39AD3}"/>
                  </a:ext>
                </a:extLst>
              </p:cNvPr>
              <p:cNvSpPr/>
              <p:nvPr/>
            </p:nvSpPr>
            <p:spPr>
              <a:xfrm>
                <a:off x="8102312" y="4398744"/>
                <a:ext cx="29479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251" extrusionOk="0">
                    <a:moveTo>
                      <a:pt x="941" y="1"/>
                    </a:moveTo>
                    <a:cubicBezTo>
                      <a:pt x="859" y="1"/>
                      <a:pt x="778" y="26"/>
                      <a:pt x="727" y="76"/>
                    </a:cubicBezTo>
                    <a:cubicBezTo>
                      <a:pt x="627" y="176"/>
                      <a:pt x="527" y="277"/>
                      <a:pt x="527" y="402"/>
                    </a:cubicBezTo>
                    <a:lnTo>
                      <a:pt x="527" y="502"/>
                    </a:lnTo>
                    <a:cubicBezTo>
                      <a:pt x="427" y="703"/>
                      <a:pt x="326" y="803"/>
                      <a:pt x="201" y="903"/>
                    </a:cubicBezTo>
                    <a:cubicBezTo>
                      <a:pt x="201" y="1029"/>
                      <a:pt x="201" y="1129"/>
                      <a:pt x="101" y="1229"/>
                    </a:cubicBezTo>
                    <a:cubicBezTo>
                      <a:pt x="101" y="1229"/>
                      <a:pt x="1" y="1329"/>
                      <a:pt x="1" y="1430"/>
                    </a:cubicBezTo>
                    <a:lnTo>
                      <a:pt x="1" y="1655"/>
                    </a:lnTo>
                    <a:lnTo>
                      <a:pt x="1" y="1956"/>
                    </a:lnTo>
                    <a:cubicBezTo>
                      <a:pt x="101" y="2056"/>
                      <a:pt x="101" y="2156"/>
                      <a:pt x="201" y="2156"/>
                    </a:cubicBezTo>
                    <a:cubicBezTo>
                      <a:pt x="314" y="2219"/>
                      <a:pt x="420" y="2250"/>
                      <a:pt x="524" y="2250"/>
                    </a:cubicBezTo>
                    <a:cubicBezTo>
                      <a:pt x="627" y="2250"/>
                      <a:pt x="727" y="2219"/>
                      <a:pt x="828" y="2156"/>
                    </a:cubicBezTo>
                    <a:lnTo>
                      <a:pt x="953" y="2056"/>
                    </a:lnTo>
                    <a:cubicBezTo>
                      <a:pt x="1053" y="1956"/>
                      <a:pt x="1053" y="1956"/>
                      <a:pt x="1053" y="1856"/>
                    </a:cubicBezTo>
                    <a:cubicBezTo>
                      <a:pt x="1154" y="1856"/>
                      <a:pt x="1154" y="1755"/>
                      <a:pt x="1154" y="1755"/>
                    </a:cubicBezTo>
                    <a:cubicBezTo>
                      <a:pt x="1254" y="1655"/>
                      <a:pt x="1254" y="1430"/>
                      <a:pt x="1354" y="1329"/>
                    </a:cubicBezTo>
                    <a:cubicBezTo>
                      <a:pt x="1454" y="1129"/>
                      <a:pt x="1454" y="903"/>
                      <a:pt x="1580" y="703"/>
                    </a:cubicBezTo>
                    <a:cubicBezTo>
                      <a:pt x="1580" y="502"/>
                      <a:pt x="1580" y="402"/>
                      <a:pt x="1454" y="277"/>
                    </a:cubicBezTo>
                    <a:cubicBezTo>
                      <a:pt x="1354" y="176"/>
                      <a:pt x="1254" y="76"/>
                      <a:pt x="1154" y="76"/>
                    </a:cubicBezTo>
                    <a:cubicBezTo>
                      <a:pt x="1103" y="26"/>
                      <a:pt x="1022" y="1"/>
                      <a:pt x="941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9392;p58">
                <a:extLst>
                  <a:ext uri="{FF2B5EF4-FFF2-40B4-BE49-F238E27FC236}">
                    <a16:creationId xmlns:a16="http://schemas.microsoft.com/office/drawing/2014/main" id="{034EA3BB-8F9B-4A79-A9EE-E937DE013DFE}"/>
                  </a:ext>
                </a:extLst>
              </p:cNvPr>
              <p:cNvSpPr/>
              <p:nvPr/>
            </p:nvSpPr>
            <p:spPr>
              <a:xfrm>
                <a:off x="8166845" y="4413707"/>
                <a:ext cx="29012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981" extrusionOk="0">
                    <a:moveTo>
                      <a:pt x="827" y="1"/>
                    </a:moveTo>
                    <a:cubicBezTo>
                      <a:pt x="727" y="101"/>
                      <a:pt x="627" y="101"/>
                      <a:pt x="502" y="327"/>
                    </a:cubicBezTo>
                    <a:cubicBezTo>
                      <a:pt x="401" y="427"/>
                      <a:pt x="301" y="628"/>
                      <a:pt x="301" y="728"/>
                    </a:cubicBezTo>
                    <a:cubicBezTo>
                      <a:pt x="201" y="953"/>
                      <a:pt x="101" y="1054"/>
                      <a:pt x="101" y="1154"/>
                    </a:cubicBezTo>
                    <a:lnTo>
                      <a:pt x="101" y="1254"/>
                    </a:lnTo>
                    <a:lnTo>
                      <a:pt x="0" y="1354"/>
                    </a:lnTo>
                    <a:cubicBezTo>
                      <a:pt x="0" y="1480"/>
                      <a:pt x="101" y="1580"/>
                      <a:pt x="101" y="1680"/>
                    </a:cubicBezTo>
                    <a:cubicBezTo>
                      <a:pt x="201" y="1780"/>
                      <a:pt x="301" y="1881"/>
                      <a:pt x="401" y="1881"/>
                    </a:cubicBezTo>
                    <a:cubicBezTo>
                      <a:pt x="502" y="1981"/>
                      <a:pt x="627" y="1981"/>
                      <a:pt x="727" y="1981"/>
                    </a:cubicBezTo>
                    <a:cubicBezTo>
                      <a:pt x="827" y="1881"/>
                      <a:pt x="928" y="1881"/>
                      <a:pt x="1028" y="1780"/>
                    </a:cubicBezTo>
                    <a:cubicBezTo>
                      <a:pt x="1028" y="1780"/>
                      <a:pt x="1028" y="1680"/>
                      <a:pt x="1128" y="1680"/>
                    </a:cubicBezTo>
                    <a:lnTo>
                      <a:pt x="1128" y="1580"/>
                    </a:lnTo>
                    <a:cubicBezTo>
                      <a:pt x="1253" y="1480"/>
                      <a:pt x="1253" y="1354"/>
                      <a:pt x="1354" y="1254"/>
                    </a:cubicBezTo>
                    <a:cubicBezTo>
                      <a:pt x="1354" y="1054"/>
                      <a:pt x="1454" y="853"/>
                      <a:pt x="1454" y="628"/>
                    </a:cubicBezTo>
                    <a:cubicBezTo>
                      <a:pt x="1554" y="527"/>
                      <a:pt x="1554" y="427"/>
                      <a:pt x="1454" y="327"/>
                    </a:cubicBezTo>
                    <a:cubicBezTo>
                      <a:pt x="1354" y="227"/>
                      <a:pt x="1354" y="101"/>
                      <a:pt x="1253" y="101"/>
                    </a:cubicBezTo>
                    <a:cubicBezTo>
                      <a:pt x="11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9393;p58">
                <a:extLst>
                  <a:ext uri="{FF2B5EF4-FFF2-40B4-BE49-F238E27FC236}">
                    <a16:creationId xmlns:a16="http://schemas.microsoft.com/office/drawing/2014/main" id="{8E83D6D4-C650-449E-9BA9-BEB5F6861E6D}"/>
                  </a:ext>
                </a:extLst>
              </p:cNvPr>
              <p:cNvSpPr/>
              <p:nvPr/>
            </p:nvSpPr>
            <p:spPr>
              <a:xfrm>
                <a:off x="8211266" y="4450647"/>
                <a:ext cx="31345" cy="43043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307" extrusionOk="0">
                    <a:moveTo>
                      <a:pt x="852" y="1"/>
                    </a:moveTo>
                    <a:cubicBezTo>
                      <a:pt x="627" y="126"/>
                      <a:pt x="627" y="227"/>
                      <a:pt x="527" y="427"/>
                    </a:cubicBezTo>
                    <a:cubicBezTo>
                      <a:pt x="527" y="628"/>
                      <a:pt x="426" y="853"/>
                      <a:pt x="326" y="1054"/>
                    </a:cubicBezTo>
                    <a:lnTo>
                      <a:pt x="226" y="1254"/>
                    </a:lnTo>
                    <a:cubicBezTo>
                      <a:pt x="226" y="1379"/>
                      <a:pt x="126" y="1480"/>
                      <a:pt x="126" y="1580"/>
                    </a:cubicBezTo>
                    <a:cubicBezTo>
                      <a:pt x="0" y="1881"/>
                      <a:pt x="226" y="2206"/>
                      <a:pt x="426" y="2307"/>
                    </a:cubicBezTo>
                    <a:lnTo>
                      <a:pt x="852" y="2307"/>
                    </a:lnTo>
                    <a:cubicBezTo>
                      <a:pt x="953" y="2307"/>
                      <a:pt x="1053" y="2206"/>
                      <a:pt x="1153" y="2106"/>
                    </a:cubicBezTo>
                    <a:cubicBezTo>
                      <a:pt x="1153" y="1881"/>
                      <a:pt x="1253" y="1780"/>
                      <a:pt x="1379" y="1580"/>
                    </a:cubicBezTo>
                    <a:lnTo>
                      <a:pt x="1379" y="1379"/>
                    </a:lnTo>
                    <a:cubicBezTo>
                      <a:pt x="1479" y="1054"/>
                      <a:pt x="1579" y="853"/>
                      <a:pt x="1579" y="628"/>
                    </a:cubicBezTo>
                    <a:cubicBezTo>
                      <a:pt x="1680" y="427"/>
                      <a:pt x="1479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9394;p58">
                <a:extLst>
                  <a:ext uri="{FF2B5EF4-FFF2-40B4-BE49-F238E27FC236}">
                    <a16:creationId xmlns:a16="http://schemas.microsoft.com/office/drawing/2014/main" id="{CF2D3475-B62F-49A9-A01B-592D22C86DA5}"/>
                  </a:ext>
                </a:extLst>
              </p:cNvPr>
              <p:cNvSpPr/>
              <p:nvPr/>
            </p:nvSpPr>
            <p:spPr>
              <a:xfrm>
                <a:off x="7944739" y="4478241"/>
                <a:ext cx="32744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182" extrusionOk="0">
                    <a:moveTo>
                      <a:pt x="1128" y="1"/>
                    </a:moveTo>
                    <a:cubicBezTo>
                      <a:pt x="928" y="101"/>
                      <a:pt x="828" y="101"/>
                      <a:pt x="828" y="301"/>
                    </a:cubicBezTo>
                    <a:cubicBezTo>
                      <a:pt x="627" y="527"/>
                      <a:pt x="502" y="727"/>
                      <a:pt x="301" y="928"/>
                    </a:cubicBezTo>
                    <a:lnTo>
                      <a:pt x="201" y="1028"/>
                    </a:lnTo>
                    <a:lnTo>
                      <a:pt x="201" y="1154"/>
                    </a:lnTo>
                    <a:cubicBezTo>
                      <a:pt x="101" y="1254"/>
                      <a:pt x="101" y="1254"/>
                      <a:pt x="101" y="1354"/>
                    </a:cubicBezTo>
                    <a:cubicBezTo>
                      <a:pt x="101" y="1354"/>
                      <a:pt x="101" y="1454"/>
                      <a:pt x="1" y="1454"/>
                    </a:cubicBezTo>
                    <a:lnTo>
                      <a:pt x="1" y="1780"/>
                    </a:lnTo>
                    <a:cubicBezTo>
                      <a:pt x="101" y="1981"/>
                      <a:pt x="201" y="2081"/>
                      <a:pt x="301" y="2081"/>
                    </a:cubicBezTo>
                    <a:cubicBezTo>
                      <a:pt x="402" y="2181"/>
                      <a:pt x="502" y="2181"/>
                      <a:pt x="727" y="2181"/>
                    </a:cubicBezTo>
                    <a:cubicBezTo>
                      <a:pt x="727" y="2181"/>
                      <a:pt x="928" y="2081"/>
                      <a:pt x="928" y="1981"/>
                    </a:cubicBezTo>
                    <a:cubicBezTo>
                      <a:pt x="1028" y="1981"/>
                      <a:pt x="1028" y="1981"/>
                      <a:pt x="1028" y="1880"/>
                    </a:cubicBezTo>
                    <a:cubicBezTo>
                      <a:pt x="1128" y="1880"/>
                      <a:pt x="1128" y="1780"/>
                      <a:pt x="1128" y="1655"/>
                    </a:cubicBezTo>
                    <a:lnTo>
                      <a:pt x="1354" y="1454"/>
                    </a:lnTo>
                    <a:cubicBezTo>
                      <a:pt x="1454" y="1254"/>
                      <a:pt x="1554" y="1028"/>
                      <a:pt x="1655" y="828"/>
                    </a:cubicBezTo>
                    <a:cubicBezTo>
                      <a:pt x="1755" y="627"/>
                      <a:pt x="1755" y="527"/>
                      <a:pt x="1755" y="402"/>
                    </a:cubicBezTo>
                    <a:cubicBezTo>
                      <a:pt x="1655" y="301"/>
                      <a:pt x="1554" y="101"/>
                      <a:pt x="1454" y="101"/>
                    </a:cubicBezTo>
                    <a:cubicBezTo>
                      <a:pt x="1354" y="1"/>
                      <a:pt x="1254" y="1"/>
                      <a:pt x="11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9395;p58">
                <a:extLst>
                  <a:ext uri="{FF2B5EF4-FFF2-40B4-BE49-F238E27FC236}">
                    <a16:creationId xmlns:a16="http://schemas.microsoft.com/office/drawing/2014/main" id="{97EFBFC5-77C6-43BE-8500-8690F2CA0968}"/>
                  </a:ext>
                </a:extLst>
              </p:cNvPr>
              <p:cNvSpPr/>
              <p:nvPr/>
            </p:nvSpPr>
            <p:spPr>
              <a:xfrm>
                <a:off x="8008806" y="4462345"/>
                <a:ext cx="31345" cy="3742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006" extrusionOk="0">
                    <a:moveTo>
                      <a:pt x="1253" y="1"/>
                    </a:moveTo>
                    <a:cubicBezTo>
                      <a:pt x="1153" y="1"/>
                      <a:pt x="1053" y="1"/>
                      <a:pt x="827" y="126"/>
                    </a:cubicBezTo>
                    <a:cubicBezTo>
                      <a:pt x="727" y="226"/>
                      <a:pt x="627" y="326"/>
                      <a:pt x="526" y="326"/>
                    </a:cubicBezTo>
                    <a:cubicBezTo>
                      <a:pt x="526" y="427"/>
                      <a:pt x="426" y="527"/>
                      <a:pt x="326" y="627"/>
                    </a:cubicBezTo>
                    <a:cubicBezTo>
                      <a:pt x="201" y="853"/>
                      <a:pt x="100" y="953"/>
                      <a:pt x="100" y="1053"/>
                    </a:cubicBezTo>
                    <a:lnTo>
                      <a:pt x="100" y="1153"/>
                    </a:lnTo>
                    <a:lnTo>
                      <a:pt x="100" y="1254"/>
                    </a:lnTo>
                    <a:lnTo>
                      <a:pt x="0" y="1254"/>
                    </a:lnTo>
                    <a:lnTo>
                      <a:pt x="0" y="1479"/>
                    </a:lnTo>
                    <a:cubicBezTo>
                      <a:pt x="100" y="1479"/>
                      <a:pt x="100" y="1579"/>
                      <a:pt x="100" y="1579"/>
                    </a:cubicBezTo>
                    <a:cubicBezTo>
                      <a:pt x="100" y="1780"/>
                      <a:pt x="201" y="1880"/>
                      <a:pt x="426" y="1880"/>
                    </a:cubicBezTo>
                    <a:lnTo>
                      <a:pt x="526" y="2006"/>
                    </a:lnTo>
                    <a:cubicBezTo>
                      <a:pt x="627" y="2006"/>
                      <a:pt x="727" y="1880"/>
                      <a:pt x="827" y="1880"/>
                    </a:cubicBezTo>
                    <a:cubicBezTo>
                      <a:pt x="952" y="1780"/>
                      <a:pt x="952" y="1780"/>
                      <a:pt x="1053" y="1680"/>
                    </a:cubicBezTo>
                    <a:cubicBezTo>
                      <a:pt x="1053" y="1680"/>
                      <a:pt x="1053" y="1579"/>
                      <a:pt x="1153" y="1579"/>
                    </a:cubicBezTo>
                    <a:lnTo>
                      <a:pt x="1153" y="1479"/>
                    </a:lnTo>
                    <a:cubicBezTo>
                      <a:pt x="1187" y="1403"/>
                      <a:pt x="1221" y="1341"/>
                      <a:pt x="1251" y="1289"/>
                    </a:cubicBezTo>
                    <a:lnTo>
                      <a:pt x="1251" y="1289"/>
                    </a:lnTo>
                    <a:cubicBezTo>
                      <a:pt x="1235" y="1397"/>
                      <a:pt x="1153" y="1479"/>
                      <a:pt x="1153" y="1479"/>
                    </a:cubicBezTo>
                    <a:cubicBezTo>
                      <a:pt x="1244" y="1388"/>
                      <a:pt x="1252" y="1380"/>
                      <a:pt x="1253" y="1284"/>
                    </a:cubicBezTo>
                    <a:lnTo>
                      <a:pt x="1253" y="1284"/>
                    </a:lnTo>
                    <a:cubicBezTo>
                      <a:pt x="1252" y="1286"/>
                      <a:pt x="1252" y="1287"/>
                      <a:pt x="1251" y="1289"/>
                    </a:cubicBezTo>
                    <a:lnTo>
                      <a:pt x="1251" y="1289"/>
                    </a:lnTo>
                    <a:cubicBezTo>
                      <a:pt x="1252" y="1277"/>
                      <a:pt x="1253" y="1266"/>
                      <a:pt x="1253" y="1254"/>
                    </a:cubicBezTo>
                    <a:lnTo>
                      <a:pt x="1253" y="1254"/>
                    </a:lnTo>
                    <a:cubicBezTo>
                      <a:pt x="1253" y="1265"/>
                      <a:pt x="1253" y="1275"/>
                      <a:pt x="1253" y="1284"/>
                    </a:cubicBezTo>
                    <a:lnTo>
                      <a:pt x="1253" y="1284"/>
                    </a:lnTo>
                    <a:cubicBezTo>
                      <a:pt x="1311" y="1184"/>
                      <a:pt x="1353" y="1119"/>
                      <a:pt x="1353" y="1053"/>
                    </a:cubicBezTo>
                    <a:cubicBezTo>
                      <a:pt x="1454" y="1053"/>
                      <a:pt x="1454" y="953"/>
                      <a:pt x="1579" y="953"/>
                    </a:cubicBezTo>
                    <a:cubicBezTo>
                      <a:pt x="1579" y="853"/>
                      <a:pt x="1679" y="752"/>
                      <a:pt x="1679" y="527"/>
                    </a:cubicBezTo>
                    <a:cubicBezTo>
                      <a:pt x="1679" y="427"/>
                      <a:pt x="1679" y="326"/>
                      <a:pt x="1579" y="226"/>
                    </a:cubicBezTo>
                    <a:cubicBezTo>
                      <a:pt x="1454" y="126"/>
                      <a:pt x="1353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9396;p58">
                <a:extLst>
                  <a:ext uri="{FF2B5EF4-FFF2-40B4-BE49-F238E27FC236}">
                    <a16:creationId xmlns:a16="http://schemas.microsoft.com/office/drawing/2014/main" id="{41533E22-EC05-4488-BBCF-6C30691BF532}"/>
                  </a:ext>
                </a:extLst>
              </p:cNvPr>
              <p:cNvSpPr/>
              <p:nvPr/>
            </p:nvSpPr>
            <p:spPr>
              <a:xfrm>
                <a:off x="8063507" y="4477513"/>
                <a:ext cx="29012" cy="4330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321" extrusionOk="0">
                    <a:moveTo>
                      <a:pt x="1061" y="0"/>
                    </a:moveTo>
                    <a:cubicBezTo>
                      <a:pt x="881" y="0"/>
                      <a:pt x="700" y="93"/>
                      <a:pt x="627" y="240"/>
                    </a:cubicBezTo>
                    <a:cubicBezTo>
                      <a:pt x="527" y="441"/>
                      <a:pt x="401" y="666"/>
                      <a:pt x="301" y="867"/>
                    </a:cubicBezTo>
                    <a:cubicBezTo>
                      <a:pt x="201" y="967"/>
                      <a:pt x="201" y="1067"/>
                      <a:pt x="101" y="1193"/>
                    </a:cubicBezTo>
                    <a:cubicBezTo>
                      <a:pt x="101" y="1293"/>
                      <a:pt x="0" y="1393"/>
                      <a:pt x="0" y="1493"/>
                    </a:cubicBezTo>
                    <a:lnTo>
                      <a:pt x="0" y="1919"/>
                    </a:lnTo>
                    <a:cubicBezTo>
                      <a:pt x="101" y="2120"/>
                      <a:pt x="101" y="2220"/>
                      <a:pt x="301" y="2220"/>
                    </a:cubicBezTo>
                    <a:cubicBezTo>
                      <a:pt x="301" y="2320"/>
                      <a:pt x="401" y="2320"/>
                      <a:pt x="527" y="2320"/>
                    </a:cubicBezTo>
                    <a:cubicBezTo>
                      <a:pt x="627" y="2320"/>
                      <a:pt x="627" y="2220"/>
                      <a:pt x="727" y="2220"/>
                    </a:cubicBezTo>
                    <a:cubicBezTo>
                      <a:pt x="1028" y="2120"/>
                      <a:pt x="1153" y="1694"/>
                      <a:pt x="1354" y="1293"/>
                    </a:cubicBezTo>
                    <a:cubicBezTo>
                      <a:pt x="1354" y="1067"/>
                      <a:pt x="1454" y="867"/>
                      <a:pt x="1554" y="666"/>
                    </a:cubicBezTo>
                    <a:lnTo>
                      <a:pt x="1554" y="240"/>
                    </a:ln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193" y="13"/>
                      <a:pt x="1127" y="0"/>
                      <a:pt x="106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9397;p58">
                <a:extLst>
                  <a:ext uri="{FF2B5EF4-FFF2-40B4-BE49-F238E27FC236}">
                    <a16:creationId xmlns:a16="http://schemas.microsoft.com/office/drawing/2014/main" id="{DAE76BC6-4275-407B-B497-D27B8DEFDDEF}"/>
                  </a:ext>
                </a:extLst>
              </p:cNvPr>
              <p:cNvSpPr/>
              <p:nvPr/>
            </p:nvSpPr>
            <p:spPr>
              <a:xfrm>
                <a:off x="8135521" y="4493670"/>
                <a:ext cx="2712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056" extrusionOk="0">
                    <a:moveTo>
                      <a:pt x="1053" y="1"/>
                    </a:moveTo>
                    <a:cubicBezTo>
                      <a:pt x="827" y="1"/>
                      <a:pt x="727" y="1"/>
                      <a:pt x="627" y="101"/>
                    </a:cubicBezTo>
                    <a:cubicBezTo>
                      <a:pt x="526" y="201"/>
                      <a:pt x="426" y="327"/>
                      <a:pt x="426" y="427"/>
                    </a:cubicBezTo>
                    <a:cubicBezTo>
                      <a:pt x="426" y="527"/>
                      <a:pt x="426" y="527"/>
                      <a:pt x="301" y="627"/>
                    </a:cubicBezTo>
                    <a:cubicBezTo>
                      <a:pt x="301" y="728"/>
                      <a:pt x="301" y="828"/>
                      <a:pt x="201" y="828"/>
                    </a:cubicBezTo>
                    <a:cubicBezTo>
                      <a:pt x="201" y="953"/>
                      <a:pt x="100" y="1053"/>
                      <a:pt x="100" y="1154"/>
                    </a:cubicBezTo>
                    <a:cubicBezTo>
                      <a:pt x="100" y="1254"/>
                      <a:pt x="0" y="1354"/>
                      <a:pt x="0" y="1454"/>
                    </a:cubicBezTo>
                    <a:cubicBezTo>
                      <a:pt x="0" y="1680"/>
                      <a:pt x="100" y="1880"/>
                      <a:pt x="301" y="1981"/>
                    </a:cubicBezTo>
                    <a:cubicBezTo>
                      <a:pt x="414" y="2031"/>
                      <a:pt x="520" y="2056"/>
                      <a:pt x="624" y="2056"/>
                    </a:cubicBezTo>
                    <a:cubicBezTo>
                      <a:pt x="727" y="2056"/>
                      <a:pt x="827" y="2031"/>
                      <a:pt x="927" y="1981"/>
                    </a:cubicBezTo>
                    <a:cubicBezTo>
                      <a:pt x="1053" y="1880"/>
                      <a:pt x="1153" y="1780"/>
                      <a:pt x="1253" y="1580"/>
                    </a:cubicBezTo>
                    <a:cubicBezTo>
                      <a:pt x="1354" y="1454"/>
                      <a:pt x="1354" y="1354"/>
                      <a:pt x="1354" y="1154"/>
                    </a:cubicBezTo>
                    <a:cubicBezTo>
                      <a:pt x="1454" y="1053"/>
                      <a:pt x="1454" y="728"/>
                      <a:pt x="1454" y="527"/>
                    </a:cubicBezTo>
                    <a:cubicBezTo>
                      <a:pt x="1454" y="427"/>
                      <a:pt x="1354" y="327"/>
                      <a:pt x="1253" y="201"/>
                    </a:cubicBezTo>
                    <a:cubicBezTo>
                      <a:pt x="1253" y="101"/>
                      <a:pt x="1153" y="101"/>
                      <a:pt x="10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9398;p58">
                <a:extLst>
                  <a:ext uri="{FF2B5EF4-FFF2-40B4-BE49-F238E27FC236}">
                    <a16:creationId xmlns:a16="http://schemas.microsoft.com/office/drawing/2014/main" id="{CB5EAB74-140A-422B-95ED-75EFF68FC9E1}"/>
                  </a:ext>
                </a:extLst>
              </p:cNvPr>
              <p:cNvSpPr/>
              <p:nvPr/>
            </p:nvSpPr>
            <p:spPr>
              <a:xfrm>
                <a:off x="8184140" y="4516319"/>
                <a:ext cx="31345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46" extrusionOk="0">
                    <a:moveTo>
                      <a:pt x="1072" y="1"/>
                    </a:moveTo>
                    <a:cubicBezTo>
                      <a:pt x="895" y="1"/>
                      <a:pt x="701" y="94"/>
                      <a:pt x="627" y="240"/>
                    </a:cubicBezTo>
                    <a:cubicBezTo>
                      <a:pt x="527" y="466"/>
                      <a:pt x="427" y="767"/>
                      <a:pt x="201" y="992"/>
                    </a:cubicBezTo>
                    <a:cubicBezTo>
                      <a:pt x="201" y="1193"/>
                      <a:pt x="101" y="1293"/>
                      <a:pt x="1" y="1494"/>
                    </a:cubicBezTo>
                    <a:lnTo>
                      <a:pt x="1" y="1819"/>
                    </a:lnTo>
                    <a:lnTo>
                      <a:pt x="1" y="2020"/>
                    </a:lnTo>
                    <a:cubicBezTo>
                      <a:pt x="1" y="2120"/>
                      <a:pt x="101" y="2346"/>
                      <a:pt x="201" y="2446"/>
                    </a:cubicBezTo>
                    <a:cubicBezTo>
                      <a:pt x="427" y="2446"/>
                      <a:pt x="627" y="2446"/>
                      <a:pt x="727" y="2346"/>
                    </a:cubicBezTo>
                    <a:cubicBezTo>
                      <a:pt x="828" y="2245"/>
                      <a:pt x="828" y="2245"/>
                      <a:pt x="953" y="2245"/>
                    </a:cubicBezTo>
                    <a:cubicBezTo>
                      <a:pt x="1053" y="2120"/>
                      <a:pt x="1053" y="2020"/>
                      <a:pt x="1053" y="1920"/>
                    </a:cubicBezTo>
                    <a:cubicBezTo>
                      <a:pt x="1154" y="1819"/>
                      <a:pt x="1254" y="1619"/>
                      <a:pt x="1354" y="1393"/>
                    </a:cubicBezTo>
                    <a:cubicBezTo>
                      <a:pt x="1354" y="1193"/>
                      <a:pt x="1454" y="867"/>
                      <a:pt x="1580" y="666"/>
                    </a:cubicBezTo>
                    <a:cubicBezTo>
                      <a:pt x="1680" y="566"/>
                      <a:pt x="1580" y="366"/>
                      <a:pt x="1580" y="240"/>
                    </a:cubicBez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200" y="13"/>
                      <a:pt x="1137" y="1"/>
                      <a:pt x="107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9399;p58">
                <a:extLst>
                  <a:ext uri="{FF2B5EF4-FFF2-40B4-BE49-F238E27FC236}">
                    <a16:creationId xmlns:a16="http://schemas.microsoft.com/office/drawing/2014/main" id="{3590961C-E6DA-4276-9F51-E2D66434DB26}"/>
                  </a:ext>
                </a:extLst>
              </p:cNvPr>
              <p:cNvSpPr/>
              <p:nvPr/>
            </p:nvSpPr>
            <p:spPr>
              <a:xfrm>
                <a:off x="7928844" y="4566823"/>
                <a:ext cx="29479" cy="4985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672" extrusionOk="0">
                    <a:moveTo>
                      <a:pt x="993" y="1"/>
                    </a:moveTo>
                    <a:cubicBezTo>
                      <a:pt x="843" y="1"/>
                      <a:pt x="701" y="99"/>
                      <a:pt x="627" y="265"/>
                    </a:cubicBezTo>
                    <a:cubicBezTo>
                      <a:pt x="527" y="365"/>
                      <a:pt x="527" y="365"/>
                      <a:pt x="527" y="466"/>
                    </a:cubicBezTo>
                    <a:cubicBezTo>
                      <a:pt x="426" y="566"/>
                      <a:pt x="426" y="666"/>
                      <a:pt x="326" y="792"/>
                    </a:cubicBezTo>
                    <a:cubicBezTo>
                      <a:pt x="326" y="992"/>
                      <a:pt x="226" y="1092"/>
                      <a:pt x="226" y="1193"/>
                    </a:cubicBezTo>
                    <a:cubicBezTo>
                      <a:pt x="101" y="1418"/>
                      <a:pt x="101" y="1619"/>
                      <a:pt x="0" y="1819"/>
                    </a:cubicBezTo>
                    <a:lnTo>
                      <a:pt x="0" y="2045"/>
                    </a:lnTo>
                    <a:cubicBezTo>
                      <a:pt x="0" y="2245"/>
                      <a:pt x="101" y="2345"/>
                      <a:pt x="226" y="2546"/>
                    </a:cubicBezTo>
                    <a:cubicBezTo>
                      <a:pt x="326" y="2671"/>
                      <a:pt x="527" y="2671"/>
                      <a:pt x="627" y="2671"/>
                    </a:cubicBezTo>
                    <a:cubicBezTo>
                      <a:pt x="853" y="2546"/>
                      <a:pt x="953" y="2446"/>
                      <a:pt x="1053" y="2345"/>
                    </a:cubicBezTo>
                    <a:cubicBezTo>
                      <a:pt x="1053" y="2345"/>
                      <a:pt x="1153" y="2245"/>
                      <a:pt x="1153" y="2145"/>
                    </a:cubicBezTo>
                    <a:cubicBezTo>
                      <a:pt x="1254" y="1919"/>
                      <a:pt x="1354" y="1719"/>
                      <a:pt x="1354" y="1619"/>
                    </a:cubicBezTo>
                    <a:cubicBezTo>
                      <a:pt x="1479" y="1418"/>
                      <a:pt x="1479" y="1293"/>
                      <a:pt x="1479" y="1092"/>
                    </a:cubicBezTo>
                    <a:cubicBezTo>
                      <a:pt x="1479" y="892"/>
                      <a:pt x="1579" y="666"/>
                      <a:pt x="1579" y="466"/>
                    </a:cubicBezTo>
                    <a:cubicBezTo>
                      <a:pt x="1579" y="265"/>
                      <a:pt x="1354" y="40"/>
                      <a:pt x="1153" y="40"/>
                    </a:cubicBezTo>
                    <a:cubicBezTo>
                      <a:pt x="1101" y="13"/>
                      <a:pt x="1046" y="1"/>
                      <a:pt x="99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9400;p58">
                <a:extLst>
                  <a:ext uri="{FF2B5EF4-FFF2-40B4-BE49-F238E27FC236}">
                    <a16:creationId xmlns:a16="http://schemas.microsoft.com/office/drawing/2014/main" id="{4F47B302-B571-4499-A566-6C7F06B76DA4}"/>
                  </a:ext>
                </a:extLst>
              </p:cNvPr>
              <p:cNvSpPr/>
              <p:nvPr/>
            </p:nvSpPr>
            <p:spPr>
              <a:xfrm>
                <a:off x="8005056" y="4527905"/>
                <a:ext cx="27147" cy="3489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870" extrusionOk="0">
                    <a:moveTo>
                      <a:pt x="929" y="1"/>
                    </a:moveTo>
                    <a:cubicBezTo>
                      <a:pt x="895" y="1"/>
                      <a:pt x="861" y="12"/>
                      <a:pt x="828" y="45"/>
                    </a:cubicBezTo>
                    <a:cubicBezTo>
                      <a:pt x="627" y="45"/>
                      <a:pt x="527" y="146"/>
                      <a:pt x="527" y="246"/>
                    </a:cubicBezTo>
                    <a:cubicBezTo>
                      <a:pt x="402" y="371"/>
                      <a:pt x="301" y="472"/>
                      <a:pt x="201" y="672"/>
                    </a:cubicBezTo>
                    <a:lnTo>
                      <a:pt x="201" y="772"/>
                    </a:lnTo>
                    <a:cubicBezTo>
                      <a:pt x="101" y="772"/>
                      <a:pt x="101" y="873"/>
                      <a:pt x="101" y="998"/>
                    </a:cubicBezTo>
                    <a:cubicBezTo>
                      <a:pt x="1" y="1098"/>
                      <a:pt x="1" y="1299"/>
                      <a:pt x="1" y="1399"/>
                    </a:cubicBezTo>
                    <a:cubicBezTo>
                      <a:pt x="1" y="1499"/>
                      <a:pt x="101" y="1624"/>
                      <a:pt x="101" y="1624"/>
                    </a:cubicBezTo>
                    <a:cubicBezTo>
                      <a:pt x="201" y="1725"/>
                      <a:pt x="201" y="1725"/>
                      <a:pt x="301" y="1825"/>
                    </a:cubicBezTo>
                    <a:cubicBezTo>
                      <a:pt x="368" y="1825"/>
                      <a:pt x="446" y="1869"/>
                      <a:pt x="550" y="1869"/>
                    </a:cubicBezTo>
                    <a:cubicBezTo>
                      <a:pt x="602" y="1869"/>
                      <a:pt x="661" y="1858"/>
                      <a:pt x="727" y="1825"/>
                    </a:cubicBezTo>
                    <a:cubicBezTo>
                      <a:pt x="828" y="1825"/>
                      <a:pt x="828" y="1725"/>
                      <a:pt x="928" y="1725"/>
                    </a:cubicBezTo>
                    <a:cubicBezTo>
                      <a:pt x="1028" y="1624"/>
                      <a:pt x="1028" y="1624"/>
                      <a:pt x="1028" y="1499"/>
                    </a:cubicBezTo>
                    <a:lnTo>
                      <a:pt x="1153" y="1399"/>
                    </a:lnTo>
                    <a:cubicBezTo>
                      <a:pt x="1153" y="1299"/>
                      <a:pt x="1254" y="1198"/>
                      <a:pt x="1254" y="1098"/>
                    </a:cubicBezTo>
                    <a:cubicBezTo>
                      <a:pt x="1254" y="873"/>
                      <a:pt x="1354" y="772"/>
                      <a:pt x="1354" y="572"/>
                    </a:cubicBezTo>
                    <a:cubicBezTo>
                      <a:pt x="1454" y="472"/>
                      <a:pt x="1354" y="371"/>
                      <a:pt x="1354" y="246"/>
                    </a:cubicBezTo>
                    <a:cubicBezTo>
                      <a:pt x="1254" y="146"/>
                      <a:pt x="1254" y="45"/>
                      <a:pt x="1153" y="45"/>
                    </a:cubicBezTo>
                    <a:cubicBezTo>
                      <a:pt x="1070" y="45"/>
                      <a:pt x="998" y="1"/>
                      <a:pt x="92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9401;p58">
                <a:extLst>
                  <a:ext uri="{FF2B5EF4-FFF2-40B4-BE49-F238E27FC236}">
                    <a16:creationId xmlns:a16="http://schemas.microsoft.com/office/drawing/2014/main" id="{9427D9E7-F87C-4DD5-9D38-233E2BCFDB2E}"/>
                  </a:ext>
                </a:extLst>
              </p:cNvPr>
              <p:cNvSpPr/>
              <p:nvPr/>
            </p:nvSpPr>
            <p:spPr>
              <a:xfrm>
                <a:off x="8051809" y="4557532"/>
                <a:ext cx="27147" cy="40897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92" extrusionOk="0">
                    <a:moveTo>
                      <a:pt x="796" y="0"/>
                    </a:moveTo>
                    <a:cubicBezTo>
                      <a:pt x="610" y="0"/>
                      <a:pt x="402" y="177"/>
                      <a:pt x="402" y="337"/>
                    </a:cubicBezTo>
                    <a:cubicBezTo>
                      <a:pt x="302" y="538"/>
                      <a:pt x="302" y="763"/>
                      <a:pt x="201" y="964"/>
                    </a:cubicBezTo>
                    <a:cubicBezTo>
                      <a:pt x="201" y="1064"/>
                      <a:pt x="101" y="1064"/>
                      <a:pt x="101" y="1164"/>
                    </a:cubicBezTo>
                    <a:cubicBezTo>
                      <a:pt x="101" y="1290"/>
                      <a:pt x="1" y="1290"/>
                      <a:pt x="1" y="1390"/>
                    </a:cubicBezTo>
                    <a:lnTo>
                      <a:pt x="1" y="1490"/>
                    </a:lnTo>
                    <a:lnTo>
                      <a:pt x="1" y="1791"/>
                    </a:lnTo>
                    <a:cubicBezTo>
                      <a:pt x="1" y="1916"/>
                      <a:pt x="201" y="2117"/>
                      <a:pt x="302" y="2117"/>
                    </a:cubicBezTo>
                    <a:cubicBezTo>
                      <a:pt x="414" y="2167"/>
                      <a:pt x="496" y="2192"/>
                      <a:pt x="574" y="2192"/>
                    </a:cubicBezTo>
                    <a:cubicBezTo>
                      <a:pt x="653" y="2192"/>
                      <a:pt x="728" y="2167"/>
                      <a:pt x="828" y="2117"/>
                    </a:cubicBezTo>
                    <a:cubicBezTo>
                      <a:pt x="1028" y="2016"/>
                      <a:pt x="1154" y="1791"/>
                      <a:pt x="1254" y="1590"/>
                    </a:cubicBezTo>
                    <a:lnTo>
                      <a:pt x="1254" y="1290"/>
                    </a:lnTo>
                    <a:cubicBezTo>
                      <a:pt x="1354" y="964"/>
                      <a:pt x="1354" y="763"/>
                      <a:pt x="1455" y="538"/>
                    </a:cubicBezTo>
                    <a:cubicBezTo>
                      <a:pt x="1455" y="337"/>
                      <a:pt x="1354" y="237"/>
                      <a:pt x="1254" y="137"/>
                    </a:cubicBezTo>
                    <a:cubicBezTo>
                      <a:pt x="1154" y="36"/>
                      <a:pt x="1028" y="36"/>
                      <a:pt x="928" y="36"/>
                    </a:cubicBezTo>
                    <a:cubicBezTo>
                      <a:pt x="888" y="11"/>
                      <a:pt x="843" y="0"/>
                      <a:pt x="79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9402;p58">
                <a:extLst>
                  <a:ext uri="{FF2B5EF4-FFF2-40B4-BE49-F238E27FC236}">
                    <a16:creationId xmlns:a16="http://schemas.microsoft.com/office/drawing/2014/main" id="{1B1335C5-C165-482A-B5EF-065F7E082995}"/>
                  </a:ext>
                </a:extLst>
              </p:cNvPr>
              <p:cNvSpPr/>
              <p:nvPr/>
            </p:nvSpPr>
            <p:spPr>
              <a:xfrm>
                <a:off x="8129439" y="4563035"/>
                <a:ext cx="27594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48" extrusionOk="0">
                    <a:moveTo>
                      <a:pt x="1479" y="669"/>
                    </a:moveTo>
                    <a:lnTo>
                      <a:pt x="1479" y="669"/>
                    </a:lnTo>
                    <a:cubicBezTo>
                      <a:pt x="1479" y="698"/>
                      <a:pt x="1477" y="725"/>
                      <a:pt x="1473" y="751"/>
                    </a:cubicBezTo>
                    <a:lnTo>
                      <a:pt x="1473" y="751"/>
                    </a:lnTo>
                    <a:cubicBezTo>
                      <a:pt x="1479" y="731"/>
                      <a:pt x="1479" y="707"/>
                      <a:pt x="1479" y="669"/>
                    </a:cubicBezTo>
                    <a:close/>
                    <a:moveTo>
                      <a:pt x="954" y="1"/>
                    </a:moveTo>
                    <a:cubicBezTo>
                      <a:pt x="781" y="1"/>
                      <a:pt x="598" y="72"/>
                      <a:pt x="527" y="142"/>
                    </a:cubicBezTo>
                    <a:cubicBezTo>
                      <a:pt x="326" y="368"/>
                      <a:pt x="326" y="568"/>
                      <a:pt x="226" y="769"/>
                    </a:cubicBezTo>
                    <a:cubicBezTo>
                      <a:pt x="126" y="995"/>
                      <a:pt x="126" y="1195"/>
                      <a:pt x="0" y="1295"/>
                    </a:cubicBezTo>
                    <a:lnTo>
                      <a:pt x="0" y="1621"/>
                    </a:lnTo>
                    <a:lnTo>
                      <a:pt x="0" y="1822"/>
                    </a:lnTo>
                    <a:cubicBezTo>
                      <a:pt x="126" y="2022"/>
                      <a:pt x="226" y="2248"/>
                      <a:pt x="426" y="2348"/>
                    </a:cubicBezTo>
                    <a:cubicBezTo>
                      <a:pt x="627" y="2348"/>
                      <a:pt x="852" y="2348"/>
                      <a:pt x="953" y="2122"/>
                    </a:cubicBezTo>
                    <a:cubicBezTo>
                      <a:pt x="1153" y="2122"/>
                      <a:pt x="1153" y="1922"/>
                      <a:pt x="1253" y="1822"/>
                    </a:cubicBezTo>
                    <a:lnTo>
                      <a:pt x="1253" y="1621"/>
                    </a:lnTo>
                    <a:cubicBezTo>
                      <a:pt x="1253" y="1496"/>
                      <a:pt x="1253" y="1396"/>
                      <a:pt x="1379" y="1295"/>
                    </a:cubicBezTo>
                    <a:lnTo>
                      <a:pt x="1379" y="1095"/>
                    </a:lnTo>
                    <a:cubicBezTo>
                      <a:pt x="1379" y="1009"/>
                      <a:pt x="1452" y="905"/>
                      <a:pt x="1473" y="751"/>
                    </a:cubicBezTo>
                    <a:lnTo>
                      <a:pt x="1473" y="751"/>
                    </a:lnTo>
                    <a:cubicBezTo>
                      <a:pt x="1464" y="784"/>
                      <a:pt x="1440" y="808"/>
                      <a:pt x="1379" y="869"/>
                    </a:cubicBezTo>
                    <a:cubicBezTo>
                      <a:pt x="1479" y="769"/>
                      <a:pt x="1479" y="669"/>
                      <a:pt x="1479" y="568"/>
                    </a:cubicBezTo>
                    <a:cubicBezTo>
                      <a:pt x="1479" y="368"/>
                      <a:pt x="1379" y="142"/>
                      <a:pt x="1153" y="42"/>
                    </a:cubicBezTo>
                    <a:cubicBezTo>
                      <a:pt x="1094" y="13"/>
                      <a:pt x="1025" y="1"/>
                      <a:pt x="9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9403;p58">
                <a:extLst>
                  <a:ext uri="{FF2B5EF4-FFF2-40B4-BE49-F238E27FC236}">
                    <a16:creationId xmlns:a16="http://schemas.microsoft.com/office/drawing/2014/main" id="{F244AAA4-335D-4F8D-90E2-022EA3B6D538}"/>
                  </a:ext>
                </a:extLst>
              </p:cNvPr>
              <p:cNvSpPr/>
              <p:nvPr/>
            </p:nvSpPr>
            <p:spPr>
              <a:xfrm>
                <a:off x="7839535" y="3677270"/>
                <a:ext cx="17314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680" extrusionOk="0">
                    <a:moveTo>
                      <a:pt x="401" y="0"/>
                    </a:moveTo>
                    <a:cubicBezTo>
                      <a:pt x="301" y="0"/>
                      <a:pt x="201" y="0"/>
                      <a:pt x="101" y="100"/>
                    </a:cubicBezTo>
                    <a:cubicBezTo>
                      <a:pt x="101" y="226"/>
                      <a:pt x="0" y="326"/>
                      <a:pt x="0" y="426"/>
                    </a:cubicBezTo>
                    <a:cubicBezTo>
                      <a:pt x="0" y="526"/>
                      <a:pt x="101" y="727"/>
                      <a:pt x="101" y="852"/>
                    </a:cubicBezTo>
                    <a:lnTo>
                      <a:pt x="101" y="1153"/>
                    </a:lnTo>
                    <a:cubicBezTo>
                      <a:pt x="101" y="1153"/>
                      <a:pt x="101" y="1253"/>
                      <a:pt x="201" y="1353"/>
                    </a:cubicBezTo>
                    <a:cubicBezTo>
                      <a:pt x="201" y="1579"/>
                      <a:pt x="401" y="1679"/>
                      <a:pt x="502" y="1679"/>
                    </a:cubicBezTo>
                    <a:cubicBezTo>
                      <a:pt x="727" y="1679"/>
                      <a:pt x="827" y="1479"/>
                      <a:pt x="928" y="1353"/>
                    </a:cubicBezTo>
                    <a:lnTo>
                      <a:pt x="928" y="1153"/>
                    </a:lnTo>
                    <a:lnTo>
                      <a:pt x="928" y="852"/>
                    </a:lnTo>
                    <a:cubicBezTo>
                      <a:pt x="827" y="727"/>
                      <a:pt x="827" y="526"/>
                      <a:pt x="827" y="426"/>
                    </a:cubicBezTo>
                    <a:lnTo>
                      <a:pt x="827" y="226"/>
                    </a:lnTo>
                    <a:lnTo>
                      <a:pt x="727" y="100"/>
                    </a:lnTo>
                    <a:cubicBezTo>
                      <a:pt x="627" y="0"/>
                      <a:pt x="502" y="0"/>
                      <a:pt x="40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9404;p58">
                <a:extLst>
                  <a:ext uri="{FF2B5EF4-FFF2-40B4-BE49-F238E27FC236}">
                    <a16:creationId xmlns:a16="http://schemas.microsoft.com/office/drawing/2014/main" id="{96CE05CF-7ACD-44B6-AEA4-101A452E2F37}"/>
                  </a:ext>
                </a:extLst>
              </p:cNvPr>
              <p:cNvSpPr/>
              <p:nvPr/>
            </p:nvSpPr>
            <p:spPr>
              <a:xfrm>
                <a:off x="7864777" y="3722158"/>
                <a:ext cx="21531" cy="3507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880" extrusionOk="0">
                    <a:moveTo>
                      <a:pt x="527" y="0"/>
                    </a:moveTo>
                    <a:cubicBezTo>
                      <a:pt x="402" y="0"/>
                      <a:pt x="302" y="0"/>
                      <a:pt x="302" y="100"/>
                    </a:cubicBezTo>
                    <a:cubicBezTo>
                      <a:pt x="201" y="100"/>
                      <a:pt x="101" y="201"/>
                      <a:pt x="101" y="326"/>
                    </a:cubicBezTo>
                    <a:cubicBezTo>
                      <a:pt x="1" y="526"/>
                      <a:pt x="1" y="727"/>
                      <a:pt x="1" y="953"/>
                    </a:cubicBezTo>
                    <a:lnTo>
                      <a:pt x="1" y="1253"/>
                    </a:lnTo>
                    <a:lnTo>
                      <a:pt x="1" y="1454"/>
                    </a:lnTo>
                    <a:cubicBezTo>
                      <a:pt x="101" y="1579"/>
                      <a:pt x="101" y="1579"/>
                      <a:pt x="101" y="1679"/>
                    </a:cubicBezTo>
                    <a:cubicBezTo>
                      <a:pt x="101" y="1679"/>
                      <a:pt x="201" y="1780"/>
                      <a:pt x="302" y="1780"/>
                    </a:cubicBezTo>
                    <a:cubicBezTo>
                      <a:pt x="302" y="1880"/>
                      <a:pt x="402" y="1880"/>
                      <a:pt x="402" y="1880"/>
                    </a:cubicBezTo>
                    <a:lnTo>
                      <a:pt x="728" y="1880"/>
                    </a:lnTo>
                    <a:cubicBezTo>
                      <a:pt x="828" y="1880"/>
                      <a:pt x="828" y="1780"/>
                      <a:pt x="928" y="1780"/>
                    </a:cubicBezTo>
                    <a:cubicBezTo>
                      <a:pt x="1154" y="1579"/>
                      <a:pt x="1154" y="1253"/>
                      <a:pt x="1028" y="1053"/>
                    </a:cubicBezTo>
                    <a:cubicBezTo>
                      <a:pt x="1028" y="1053"/>
                      <a:pt x="1028" y="953"/>
                      <a:pt x="928" y="827"/>
                    </a:cubicBezTo>
                    <a:lnTo>
                      <a:pt x="928" y="426"/>
                    </a:lnTo>
                    <a:cubicBezTo>
                      <a:pt x="928" y="426"/>
                      <a:pt x="928" y="326"/>
                      <a:pt x="828" y="326"/>
                    </a:cubicBezTo>
                    <a:cubicBezTo>
                      <a:pt x="828" y="201"/>
                      <a:pt x="828" y="201"/>
                      <a:pt x="728" y="201"/>
                    </a:cubicBezTo>
                    <a:cubicBezTo>
                      <a:pt x="728" y="100"/>
                      <a:pt x="627" y="10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9405;p58">
                <a:extLst>
                  <a:ext uri="{FF2B5EF4-FFF2-40B4-BE49-F238E27FC236}">
                    <a16:creationId xmlns:a16="http://schemas.microsoft.com/office/drawing/2014/main" id="{D15410E6-4E77-4CF5-B5EE-C776D364DAF2}"/>
                  </a:ext>
                </a:extLst>
              </p:cNvPr>
              <p:cNvSpPr/>
              <p:nvPr/>
            </p:nvSpPr>
            <p:spPr>
              <a:xfrm>
                <a:off x="7888154" y="3681467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1"/>
                    </a:moveTo>
                    <a:cubicBezTo>
                      <a:pt x="302" y="1"/>
                      <a:pt x="302" y="101"/>
                      <a:pt x="201" y="101"/>
                    </a:cubicBezTo>
                    <a:lnTo>
                      <a:pt x="201" y="201"/>
                    </a:lnTo>
                    <a:cubicBezTo>
                      <a:pt x="101" y="201"/>
                      <a:pt x="101" y="301"/>
                      <a:pt x="101" y="301"/>
                    </a:cubicBezTo>
                    <a:cubicBezTo>
                      <a:pt x="101" y="402"/>
                      <a:pt x="101" y="402"/>
                      <a:pt x="1" y="502"/>
                    </a:cubicBezTo>
                    <a:lnTo>
                      <a:pt x="1" y="727"/>
                    </a:lnTo>
                    <a:lnTo>
                      <a:pt x="1" y="928"/>
                    </a:lnTo>
                    <a:cubicBezTo>
                      <a:pt x="1" y="1028"/>
                      <a:pt x="1" y="1254"/>
                      <a:pt x="101" y="1354"/>
                    </a:cubicBezTo>
                    <a:lnTo>
                      <a:pt x="201" y="1454"/>
                    </a:lnTo>
                    <a:lnTo>
                      <a:pt x="302" y="1555"/>
                    </a:lnTo>
                    <a:cubicBezTo>
                      <a:pt x="402" y="1555"/>
                      <a:pt x="402" y="1555"/>
                      <a:pt x="527" y="1655"/>
                    </a:cubicBezTo>
                    <a:lnTo>
                      <a:pt x="728" y="1655"/>
                    </a:lnTo>
                    <a:cubicBezTo>
                      <a:pt x="728" y="1655"/>
                      <a:pt x="828" y="1655"/>
                      <a:pt x="828" y="1555"/>
                    </a:cubicBezTo>
                    <a:lnTo>
                      <a:pt x="928" y="1555"/>
                    </a:lnTo>
                    <a:lnTo>
                      <a:pt x="1028" y="1454"/>
                    </a:lnTo>
                    <a:cubicBezTo>
                      <a:pt x="1154" y="1354"/>
                      <a:pt x="1154" y="1254"/>
                      <a:pt x="1154" y="1254"/>
                    </a:cubicBezTo>
                    <a:cubicBezTo>
                      <a:pt x="1254" y="1028"/>
                      <a:pt x="1254" y="928"/>
                      <a:pt x="1154" y="727"/>
                    </a:cubicBezTo>
                    <a:lnTo>
                      <a:pt x="1154" y="627"/>
                    </a:lnTo>
                    <a:cubicBezTo>
                      <a:pt x="1028" y="502"/>
                      <a:pt x="1028" y="301"/>
                      <a:pt x="928" y="201"/>
                    </a:cubicBezTo>
                    <a:lnTo>
                      <a:pt x="828" y="101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9406;p58">
                <a:extLst>
                  <a:ext uri="{FF2B5EF4-FFF2-40B4-BE49-F238E27FC236}">
                    <a16:creationId xmlns:a16="http://schemas.microsoft.com/office/drawing/2014/main" id="{9A87DEB4-5A6B-43A5-A124-6E41181FAD33}"/>
                  </a:ext>
                </a:extLst>
              </p:cNvPr>
              <p:cNvSpPr/>
              <p:nvPr/>
            </p:nvSpPr>
            <p:spPr>
              <a:xfrm>
                <a:off x="7940523" y="3663706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427" y="0"/>
                    </a:moveTo>
                    <a:cubicBezTo>
                      <a:pt x="427" y="0"/>
                      <a:pt x="327" y="0"/>
                      <a:pt x="327" y="101"/>
                    </a:cubicBezTo>
                    <a:cubicBezTo>
                      <a:pt x="227" y="101"/>
                      <a:pt x="227" y="101"/>
                      <a:pt x="101" y="201"/>
                    </a:cubicBezTo>
                    <a:cubicBezTo>
                      <a:pt x="1" y="326"/>
                      <a:pt x="1" y="426"/>
                      <a:pt x="1" y="527"/>
                    </a:cubicBezTo>
                    <a:lnTo>
                      <a:pt x="1" y="827"/>
                    </a:lnTo>
                    <a:lnTo>
                      <a:pt x="1" y="1053"/>
                    </a:lnTo>
                    <a:lnTo>
                      <a:pt x="1" y="1253"/>
                    </a:lnTo>
                    <a:cubicBezTo>
                      <a:pt x="1" y="1354"/>
                      <a:pt x="101" y="1454"/>
                      <a:pt x="227" y="1579"/>
                    </a:cubicBezTo>
                    <a:cubicBezTo>
                      <a:pt x="227" y="1579"/>
                      <a:pt x="327" y="1679"/>
                      <a:pt x="427" y="1679"/>
                    </a:cubicBezTo>
                    <a:lnTo>
                      <a:pt x="628" y="1679"/>
                    </a:lnTo>
                    <a:cubicBezTo>
                      <a:pt x="728" y="1679"/>
                      <a:pt x="728" y="1679"/>
                      <a:pt x="853" y="1579"/>
                    </a:cubicBezTo>
                    <a:cubicBezTo>
                      <a:pt x="953" y="1579"/>
                      <a:pt x="953" y="1454"/>
                      <a:pt x="1054" y="1454"/>
                    </a:cubicBezTo>
                    <a:lnTo>
                      <a:pt x="1054" y="1354"/>
                    </a:lnTo>
                    <a:lnTo>
                      <a:pt x="1054" y="1153"/>
                    </a:lnTo>
                    <a:lnTo>
                      <a:pt x="1154" y="1053"/>
                    </a:lnTo>
                    <a:cubicBezTo>
                      <a:pt x="1154" y="1053"/>
                      <a:pt x="1054" y="953"/>
                      <a:pt x="1054" y="827"/>
                    </a:cubicBezTo>
                    <a:lnTo>
                      <a:pt x="1054" y="727"/>
                    </a:lnTo>
                    <a:cubicBezTo>
                      <a:pt x="1054" y="627"/>
                      <a:pt x="953" y="527"/>
                      <a:pt x="953" y="426"/>
                    </a:cubicBezTo>
                    <a:cubicBezTo>
                      <a:pt x="953" y="326"/>
                      <a:pt x="953" y="326"/>
                      <a:pt x="853" y="201"/>
                    </a:cubicBezTo>
                    <a:cubicBezTo>
                      <a:pt x="853" y="201"/>
                      <a:pt x="853" y="101"/>
                      <a:pt x="728" y="101"/>
                    </a:cubicBezTo>
                    <a:cubicBezTo>
                      <a:pt x="728" y="101"/>
                      <a:pt x="628" y="101"/>
                      <a:pt x="628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9407;p58">
                <a:extLst>
                  <a:ext uri="{FF2B5EF4-FFF2-40B4-BE49-F238E27FC236}">
                    <a16:creationId xmlns:a16="http://schemas.microsoft.com/office/drawing/2014/main" id="{C67E9549-F44F-4926-A8B5-7C704EF4F325}"/>
                  </a:ext>
                </a:extLst>
              </p:cNvPr>
              <p:cNvSpPr/>
              <p:nvPr/>
            </p:nvSpPr>
            <p:spPr>
              <a:xfrm>
                <a:off x="7921362" y="3729266"/>
                <a:ext cx="21064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00" extrusionOk="0">
                    <a:moveTo>
                      <a:pt x="620" y="1"/>
                    </a:moveTo>
                    <a:cubicBezTo>
                      <a:pt x="546" y="1"/>
                      <a:pt x="468" y="45"/>
                      <a:pt x="401" y="45"/>
                    </a:cubicBezTo>
                    <a:cubicBezTo>
                      <a:pt x="301" y="145"/>
                      <a:pt x="301" y="246"/>
                      <a:pt x="201" y="346"/>
                    </a:cubicBezTo>
                    <a:cubicBezTo>
                      <a:pt x="201" y="446"/>
                      <a:pt x="101" y="572"/>
                      <a:pt x="101" y="672"/>
                    </a:cubicBezTo>
                    <a:lnTo>
                      <a:pt x="101" y="872"/>
                    </a:lnTo>
                    <a:cubicBezTo>
                      <a:pt x="0" y="973"/>
                      <a:pt x="0" y="1198"/>
                      <a:pt x="101" y="1298"/>
                    </a:cubicBezTo>
                    <a:lnTo>
                      <a:pt x="101" y="1499"/>
                    </a:lnTo>
                    <a:lnTo>
                      <a:pt x="201" y="1599"/>
                    </a:lnTo>
                    <a:lnTo>
                      <a:pt x="301" y="1599"/>
                    </a:lnTo>
                    <a:cubicBezTo>
                      <a:pt x="301" y="1699"/>
                      <a:pt x="401" y="1699"/>
                      <a:pt x="502" y="1699"/>
                    </a:cubicBezTo>
                    <a:lnTo>
                      <a:pt x="727" y="1699"/>
                    </a:lnTo>
                    <a:lnTo>
                      <a:pt x="827" y="1599"/>
                    </a:lnTo>
                    <a:cubicBezTo>
                      <a:pt x="928" y="1599"/>
                      <a:pt x="928" y="1499"/>
                      <a:pt x="928" y="1499"/>
                    </a:cubicBezTo>
                    <a:cubicBezTo>
                      <a:pt x="1028" y="1298"/>
                      <a:pt x="1128" y="1198"/>
                      <a:pt x="1128" y="1073"/>
                    </a:cubicBezTo>
                    <a:lnTo>
                      <a:pt x="1128" y="872"/>
                    </a:lnTo>
                    <a:lnTo>
                      <a:pt x="1128" y="446"/>
                    </a:lnTo>
                    <a:cubicBezTo>
                      <a:pt x="1128" y="346"/>
                      <a:pt x="1028" y="145"/>
                      <a:pt x="1028" y="145"/>
                    </a:cubicBezTo>
                    <a:lnTo>
                      <a:pt x="928" y="45"/>
                    </a:lnTo>
                    <a:lnTo>
                      <a:pt x="727" y="45"/>
                    </a:lnTo>
                    <a:cubicBezTo>
                      <a:pt x="694" y="12"/>
                      <a:pt x="658" y="1"/>
                      <a:pt x="620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9408;p58">
                <a:extLst>
                  <a:ext uri="{FF2B5EF4-FFF2-40B4-BE49-F238E27FC236}">
                    <a16:creationId xmlns:a16="http://schemas.microsoft.com/office/drawing/2014/main" id="{7FF73185-88F9-4AB7-845C-0893A879505E}"/>
                  </a:ext>
                </a:extLst>
              </p:cNvPr>
              <p:cNvSpPr/>
              <p:nvPr/>
            </p:nvSpPr>
            <p:spPr>
              <a:xfrm>
                <a:off x="7971866" y="3702512"/>
                <a:ext cx="21531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55" extrusionOk="0">
                    <a:moveTo>
                      <a:pt x="426" y="0"/>
                    </a:moveTo>
                    <a:cubicBezTo>
                      <a:pt x="301" y="0"/>
                      <a:pt x="301" y="0"/>
                      <a:pt x="201" y="126"/>
                    </a:cubicBezTo>
                    <a:cubicBezTo>
                      <a:pt x="201" y="226"/>
                      <a:pt x="100" y="326"/>
                      <a:pt x="100" y="427"/>
                    </a:cubicBezTo>
                    <a:lnTo>
                      <a:pt x="100" y="627"/>
                    </a:lnTo>
                    <a:lnTo>
                      <a:pt x="100" y="752"/>
                    </a:lnTo>
                    <a:cubicBezTo>
                      <a:pt x="100" y="853"/>
                      <a:pt x="0" y="853"/>
                      <a:pt x="0" y="853"/>
                    </a:cubicBezTo>
                    <a:lnTo>
                      <a:pt x="0" y="1254"/>
                    </a:lnTo>
                    <a:lnTo>
                      <a:pt x="201" y="1479"/>
                    </a:lnTo>
                    <a:cubicBezTo>
                      <a:pt x="201" y="1579"/>
                      <a:pt x="301" y="1579"/>
                      <a:pt x="426" y="1579"/>
                    </a:cubicBezTo>
                    <a:cubicBezTo>
                      <a:pt x="476" y="1630"/>
                      <a:pt x="526" y="1655"/>
                      <a:pt x="564" y="1655"/>
                    </a:cubicBezTo>
                    <a:cubicBezTo>
                      <a:pt x="602" y="1655"/>
                      <a:pt x="627" y="1630"/>
                      <a:pt x="627" y="1579"/>
                    </a:cubicBezTo>
                    <a:cubicBezTo>
                      <a:pt x="727" y="1579"/>
                      <a:pt x="827" y="1579"/>
                      <a:pt x="927" y="1479"/>
                    </a:cubicBezTo>
                    <a:cubicBezTo>
                      <a:pt x="1053" y="1379"/>
                      <a:pt x="1053" y="1254"/>
                      <a:pt x="1053" y="1153"/>
                    </a:cubicBezTo>
                    <a:cubicBezTo>
                      <a:pt x="1153" y="1053"/>
                      <a:pt x="1153" y="1053"/>
                      <a:pt x="1053" y="953"/>
                    </a:cubicBezTo>
                    <a:lnTo>
                      <a:pt x="1053" y="853"/>
                    </a:lnTo>
                    <a:lnTo>
                      <a:pt x="1053" y="527"/>
                    </a:lnTo>
                    <a:lnTo>
                      <a:pt x="1053" y="326"/>
                    </a:lnTo>
                    <a:cubicBezTo>
                      <a:pt x="927" y="226"/>
                      <a:pt x="927" y="126"/>
                      <a:pt x="8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9409;p58">
                <a:extLst>
                  <a:ext uri="{FF2B5EF4-FFF2-40B4-BE49-F238E27FC236}">
                    <a16:creationId xmlns:a16="http://schemas.microsoft.com/office/drawing/2014/main" id="{A5D5D567-A01A-4DE9-8161-FE0727E3686E}"/>
                  </a:ext>
                </a:extLst>
              </p:cNvPr>
              <p:cNvSpPr/>
              <p:nvPr/>
            </p:nvSpPr>
            <p:spPr>
              <a:xfrm>
                <a:off x="8024235" y="3687083"/>
                <a:ext cx="21531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455" extrusionOk="0">
                    <a:moveTo>
                      <a:pt x="526" y="0"/>
                    </a:moveTo>
                    <a:cubicBezTo>
                      <a:pt x="426" y="0"/>
                      <a:pt x="426" y="101"/>
                      <a:pt x="326" y="101"/>
                    </a:cubicBezTo>
                    <a:lnTo>
                      <a:pt x="326" y="201"/>
                    </a:lnTo>
                    <a:cubicBezTo>
                      <a:pt x="226" y="201"/>
                      <a:pt x="226" y="326"/>
                      <a:pt x="226" y="426"/>
                    </a:cubicBezTo>
                    <a:lnTo>
                      <a:pt x="226" y="527"/>
                    </a:lnTo>
                    <a:cubicBezTo>
                      <a:pt x="226" y="527"/>
                      <a:pt x="125" y="627"/>
                      <a:pt x="125" y="727"/>
                    </a:cubicBezTo>
                    <a:lnTo>
                      <a:pt x="125" y="827"/>
                    </a:lnTo>
                    <a:cubicBezTo>
                      <a:pt x="125" y="827"/>
                      <a:pt x="125" y="953"/>
                      <a:pt x="0" y="953"/>
                    </a:cubicBezTo>
                    <a:lnTo>
                      <a:pt x="125" y="1053"/>
                    </a:lnTo>
                    <a:lnTo>
                      <a:pt x="125" y="1254"/>
                    </a:lnTo>
                    <a:cubicBezTo>
                      <a:pt x="125" y="1254"/>
                      <a:pt x="226" y="1254"/>
                      <a:pt x="226" y="1354"/>
                    </a:cubicBezTo>
                    <a:lnTo>
                      <a:pt x="326" y="1354"/>
                    </a:lnTo>
                    <a:lnTo>
                      <a:pt x="426" y="1454"/>
                    </a:lnTo>
                    <a:lnTo>
                      <a:pt x="627" y="1454"/>
                    </a:lnTo>
                    <a:lnTo>
                      <a:pt x="752" y="1354"/>
                    </a:lnTo>
                    <a:lnTo>
                      <a:pt x="852" y="1354"/>
                    </a:lnTo>
                    <a:cubicBezTo>
                      <a:pt x="852" y="1254"/>
                      <a:pt x="953" y="1254"/>
                      <a:pt x="953" y="1254"/>
                    </a:cubicBezTo>
                    <a:cubicBezTo>
                      <a:pt x="953" y="1153"/>
                      <a:pt x="1053" y="1153"/>
                      <a:pt x="1053" y="1053"/>
                    </a:cubicBezTo>
                    <a:cubicBezTo>
                      <a:pt x="1053" y="1053"/>
                      <a:pt x="1053" y="953"/>
                      <a:pt x="1153" y="953"/>
                    </a:cubicBezTo>
                    <a:lnTo>
                      <a:pt x="1153" y="827"/>
                    </a:lnTo>
                    <a:lnTo>
                      <a:pt x="1153" y="627"/>
                    </a:lnTo>
                    <a:lnTo>
                      <a:pt x="1153" y="426"/>
                    </a:lnTo>
                    <a:lnTo>
                      <a:pt x="1153" y="326"/>
                    </a:lnTo>
                    <a:cubicBezTo>
                      <a:pt x="1153" y="201"/>
                      <a:pt x="1053" y="201"/>
                      <a:pt x="1053" y="201"/>
                    </a:cubicBezTo>
                    <a:cubicBezTo>
                      <a:pt x="1053" y="101"/>
                      <a:pt x="953" y="101"/>
                      <a:pt x="953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9410;p58">
                <a:extLst>
                  <a:ext uri="{FF2B5EF4-FFF2-40B4-BE49-F238E27FC236}">
                    <a16:creationId xmlns:a16="http://schemas.microsoft.com/office/drawing/2014/main" id="{EEA8EAC0-548A-44D2-9FF3-0E95EEEDA31C}"/>
                  </a:ext>
                </a:extLst>
              </p:cNvPr>
              <p:cNvSpPr/>
              <p:nvPr/>
            </p:nvSpPr>
            <p:spPr>
              <a:xfrm>
                <a:off x="7882090" y="3777326"/>
                <a:ext cx="21512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56" extrusionOk="0">
                    <a:moveTo>
                      <a:pt x="476" y="1"/>
                    </a:moveTo>
                    <a:cubicBezTo>
                      <a:pt x="426" y="1"/>
                      <a:pt x="376" y="26"/>
                      <a:pt x="326" y="76"/>
                    </a:cubicBezTo>
                    <a:cubicBezTo>
                      <a:pt x="326" y="76"/>
                      <a:pt x="226" y="76"/>
                      <a:pt x="100" y="176"/>
                    </a:cubicBezTo>
                    <a:cubicBezTo>
                      <a:pt x="100" y="176"/>
                      <a:pt x="0" y="276"/>
                      <a:pt x="0" y="376"/>
                    </a:cubicBezTo>
                    <a:cubicBezTo>
                      <a:pt x="100" y="602"/>
                      <a:pt x="100" y="803"/>
                      <a:pt x="100" y="903"/>
                    </a:cubicBezTo>
                    <a:lnTo>
                      <a:pt x="100" y="1229"/>
                    </a:lnTo>
                    <a:cubicBezTo>
                      <a:pt x="100" y="1429"/>
                      <a:pt x="100" y="1630"/>
                      <a:pt x="326" y="1755"/>
                    </a:cubicBezTo>
                    <a:cubicBezTo>
                      <a:pt x="426" y="1855"/>
                      <a:pt x="526" y="1855"/>
                      <a:pt x="727" y="1855"/>
                    </a:cubicBezTo>
                    <a:lnTo>
                      <a:pt x="852" y="1855"/>
                    </a:lnTo>
                    <a:cubicBezTo>
                      <a:pt x="952" y="1755"/>
                      <a:pt x="1053" y="1755"/>
                      <a:pt x="1053" y="1630"/>
                    </a:cubicBezTo>
                    <a:cubicBezTo>
                      <a:pt x="1153" y="1529"/>
                      <a:pt x="1153" y="1429"/>
                      <a:pt x="1153" y="1329"/>
                    </a:cubicBezTo>
                    <a:cubicBezTo>
                      <a:pt x="1153" y="1229"/>
                      <a:pt x="1153" y="1128"/>
                      <a:pt x="1053" y="1003"/>
                    </a:cubicBezTo>
                    <a:lnTo>
                      <a:pt x="1053" y="803"/>
                    </a:lnTo>
                    <a:cubicBezTo>
                      <a:pt x="952" y="602"/>
                      <a:pt x="852" y="376"/>
                      <a:pt x="852" y="176"/>
                    </a:cubicBezTo>
                    <a:lnTo>
                      <a:pt x="727" y="176"/>
                    </a:lnTo>
                    <a:cubicBezTo>
                      <a:pt x="727" y="76"/>
                      <a:pt x="627" y="76"/>
                      <a:pt x="627" y="76"/>
                    </a:cubicBezTo>
                    <a:cubicBezTo>
                      <a:pt x="577" y="26"/>
                      <a:pt x="526" y="1"/>
                      <a:pt x="47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9411;p58">
                <a:extLst>
                  <a:ext uri="{FF2B5EF4-FFF2-40B4-BE49-F238E27FC236}">
                    <a16:creationId xmlns:a16="http://schemas.microsoft.com/office/drawing/2014/main" id="{2BDD9998-83E3-414F-AD05-FC31B07BCC96}"/>
                  </a:ext>
                </a:extLst>
              </p:cNvPr>
              <p:cNvSpPr/>
              <p:nvPr/>
            </p:nvSpPr>
            <p:spPr>
              <a:xfrm>
                <a:off x="7897986" y="3823613"/>
                <a:ext cx="23397" cy="3322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1" extrusionOk="0">
                    <a:moveTo>
                      <a:pt x="627" y="1"/>
                    </a:moveTo>
                    <a:lnTo>
                      <a:pt x="501" y="101"/>
                    </a:lnTo>
                    <a:cubicBezTo>
                      <a:pt x="401" y="201"/>
                      <a:pt x="401" y="201"/>
                      <a:pt x="401" y="302"/>
                    </a:cubicBezTo>
                    <a:cubicBezTo>
                      <a:pt x="301" y="402"/>
                      <a:pt x="201" y="627"/>
                      <a:pt x="201" y="728"/>
                    </a:cubicBezTo>
                    <a:cubicBezTo>
                      <a:pt x="201" y="828"/>
                      <a:pt x="100" y="928"/>
                      <a:pt x="100" y="928"/>
                    </a:cubicBezTo>
                    <a:cubicBezTo>
                      <a:pt x="100" y="1028"/>
                      <a:pt x="0" y="1154"/>
                      <a:pt x="0" y="1254"/>
                    </a:cubicBezTo>
                    <a:cubicBezTo>
                      <a:pt x="100" y="1354"/>
                      <a:pt x="100" y="1454"/>
                      <a:pt x="201" y="1555"/>
                    </a:cubicBezTo>
                    <a:cubicBezTo>
                      <a:pt x="201" y="1655"/>
                      <a:pt x="301" y="1655"/>
                      <a:pt x="301" y="1655"/>
                    </a:cubicBezTo>
                    <a:cubicBezTo>
                      <a:pt x="401" y="1780"/>
                      <a:pt x="401" y="1780"/>
                      <a:pt x="501" y="1780"/>
                    </a:cubicBezTo>
                    <a:cubicBezTo>
                      <a:pt x="627" y="1780"/>
                      <a:pt x="727" y="1780"/>
                      <a:pt x="827" y="1655"/>
                    </a:cubicBezTo>
                    <a:cubicBezTo>
                      <a:pt x="928" y="1655"/>
                      <a:pt x="1028" y="1555"/>
                      <a:pt x="1028" y="1454"/>
                    </a:cubicBezTo>
                    <a:cubicBezTo>
                      <a:pt x="1128" y="1354"/>
                      <a:pt x="1128" y="1254"/>
                      <a:pt x="1128" y="1154"/>
                    </a:cubicBezTo>
                    <a:cubicBezTo>
                      <a:pt x="1128" y="1028"/>
                      <a:pt x="1128" y="928"/>
                      <a:pt x="1253" y="928"/>
                    </a:cubicBezTo>
                    <a:lnTo>
                      <a:pt x="1253" y="402"/>
                    </a:lnTo>
                    <a:cubicBezTo>
                      <a:pt x="1253" y="302"/>
                      <a:pt x="1253" y="201"/>
                      <a:pt x="1128" y="101"/>
                    </a:cubicBezTo>
                    <a:cubicBezTo>
                      <a:pt x="10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9412;p58">
                <a:extLst>
                  <a:ext uri="{FF2B5EF4-FFF2-40B4-BE49-F238E27FC236}">
                    <a16:creationId xmlns:a16="http://schemas.microsoft.com/office/drawing/2014/main" id="{5DE6BC9E-12D1-4423-95F3-DB8898EE36A1}"/>
                  </a:ext>
                </a:extLst>
              </p:cNvPr>
              <p:cNvSpPr/>
              <p:nvPr/>
            </p:nvSpPr>
            <p:spPr>
              <a:xfrm>
                <a:off x="7938657" y="3784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9413;p58">
                <a:extLst>
                  <a:ext uri="{FF2B5EF4-FFF2-40B4-BE49-F238E27FC236}">
                    <a16:creationId xmlns:a16="http://schemas.microsoft.com/office/drawing/2014/main" id="{32973372-126D-48CC-824A-C550F83CD0F2}"/>
                  </a:ext>
                </a:extLst>
              </p:cNvPr>
              <p:cNvSpPr/>
              <p:nvPr/>
            </p:nvSpPr>
            <p:spPr>
              <a:xfrm>
                <a:off x="7933041" y="3780591"/>
                <a:ext cx="21064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80" extrusionOk="0">
                    <a:moveTo>
                      <a:pt x="502" y="1"/>
                    </a:moveTo>
                    <a:lnTo>
                      <a:pt x="402" y="101"/>
                    </a:lnTo>
                    <a:cubicBezTo>
                      <a:pt x="402" y="101"/>
                      <a:pt x="302" y="101"/>
                      <a:pt x="302" y="201"/>
                    </a:cubicBezTo>
                    <a:cubicBezTo>
                      <a:pt x="302" y="201"/>
                      <a:pt x="201" y="201"/>
                      <a:pt x="201" y="327"/>
                    </a:cubicBezTo>
                    <a:lnTo>
                      <a:pt x="201" y="427"/>
                    </a:lnTo>
                    <a:lnTo>
                      <a:pt x="201" y="527"/>
                    </a:lnTo>
                    <a:lnTo>
                      <a:pt x="101" y="628"/>
                    </a:lnTo>
                    <a:cubicBezTo>
                      <a:pt x="101" y="728"/>
                      <a:pt x="101" y="728"/>
                      <a:pt x="1" y="828"/>
                    </a:cubicBezTo>
                    <a:lnTo>
                      <a:pt x="1" y="953"/>
                    </a:lnTo>
                    <a:lnTo>
                      <a:pt x="1" y="1054"/>
                    </a:lnTo>
                    <a:cubicBezTo>
                      <a:pt x="1" y="1154"/>
                      <a:pt x="1" y="1254"/>
                      <a:pt x="101" y="1254"/>
                    </a:cubicBezTo>
                    <a:lnTo>
                      <a:pt x="201" y="1354"/>
                    </a:lnTo>
                    <a:cubicBezTo>
                      <a:pt x="201" y="1455"/>
                      <a:pt x="302" y="1455"/>
                      <a:pt x="302" y="1455"/>
                    </a:cubicBezTo>
                    <a:cubicBezTo>
                      <a:pt x="402" y="1580"/>
                      <a:pt x="402" y="1580"/>
                      <a:pt x="502" y="1580"/>
                    </a:cubicBezTo>
                    <a:lnTo>
                      <a:pt x="728" y="1580"/>
                    </a:lnTo>
                    <a:lnTo>
                      <a:pt x="828" y="1455"/>
                    </a:lnTo>
                    <a:cubicBezTo>
                      <a:pt x="928" y="1455"/>
                      <a:pt x="928" y="1354"/>
                      <a:pt x="1029" y="1254"/>
                    </a:cubicBezTo>
                    <a:cubicBezTo>
                      <a:pt x="1029" y="1254"/>
                      <a:pt x="1129" y="1154"/>
                      <a:pt x="1129" y="1054"/>
                    </a:cubicBezTo>
                    <a:lnTo>
                      <a:pt x="1129" y="828"/>
                    </a:lnTo>
                    <a:lnTo>
                      <a:pt x="1129" y="527"/>
                    </a:lnTo>
                    <a:cubicBezTo>
                      <a:pt x="1029" y="527"/>
                      <a:pt x="1029" y="427"/>
                      <a:pt x="1029" y="327"/>
                    </a:cubicBezTo>
                    <a:cubicBezTo>
                      <a:pt x="928" y="201"/>
                      <a:pt x="828" y="101"/>
                      <a:pt x="728" y="101"/>
                    </a:cubicBezTo>
                    <a:cubicBezTo>
                      <a:pt x="728" y="1"/>
                      <a:pt x="728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9414;p58">
                <a:extLst>
                  <a:ext uri="{FF2B5EF4-FFF2-40B4-BE49-F238E27FC236}">
                    <a16:creationId xmlns:a16="http://schemas.microsoft.com/office/drawing/2014/main" id="{87BDBA4D-44BF-4E50-8201-650FD038ECCC}"/>
                  </a:ext>
                </a:extLst>
              </p:cNvPr>
              <p:cNvSpPr/>
              <p:nvPr/>
            </p:nvSpPr>
            <p:spPr>
              <a:xfrm>
                <a:off x="7938657" y="3782475"/>
                <a:ext cx="19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01" extrusionOk="0">
                    <a:moveTo>
                      <a:pt x="1" y="100"/>
                    </a:moveTo>
                    <a:lnTo>
                      <a:pt x="1" y="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9415;p58">
                <a:extLst>
                  <a:ext uri="{FF2B5EF4-FFF2-40B4-BE49-F238E27FC236}">
                    <a16:creationId xmlns:a16="http://schemas.microsoft.com/office/drawing/2014/main" id="{293334E1-83F4-4207-ADDE-4DBE3055007E}"/>
                  </a:ext>
                </a:extLst>
              </p:cNvPr>
              <p:cNvSpPr/>
              <p:nvPr/>
            </p:nvSpPr>
            <p:spPr>
              <a:xfrm>
                <a:off x="7968116" y="3753482"/>
                <a:ext cx="17314" cy="2153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154" extrusionOk="0">
                    <a:moveTo>
                      <a:pt x="301" y="0"/>
                    </a:moveTo>
                    <a:lnTo>
                      <a:pt x="201" y="101"/>
                    </a:lnTo>
                    <a:cubicBezTo>
                      <a:pt x="101" y="201"/>
                      <a:pt x="101" y="201"/>
                      <a:pt x="101" y="301"/>
                    </a:cubicBezTo>
                    <a:lnTo>
                      <a:pt x="101" y="527"/>
                    </a:lnTo>
                    <a:lnTo>
                      <a:pt x="1" y="627"/>
                    </a:lnTo>
                    <a:lnTo>
                      <a:pt x="101" y="727"/>
                    </a:lnTo>
                    <a:lnTo>
                      <a:pt x="101" y="827"/>
                    </a:lnTo>
                    <a:cubicBezTo>
                      <a:pt x="101" y="928"/>
                      <a:pt x="201" y="1028"/>
                      <a:pt x="301" y="1153"/>
                    </a:cubicBezTo>
                    <a:lnTo>
                      <a:pt x="727" y="1153"/>
                    </a:lnTo>
                    <a:cubicBezTo>
                      <a:pt x="727" y="1028"/>
                      <a:pt x="828" y="1028"/>
                      <a:pt x="828" y="928"/>
                    </a:cubicBezTo>
                    <a:lnTo>
                      <a:pt x="928" y="827"/>
                    </a:lnTo>
                    <a:lnTo>
                      <a:pt x="928" y="627"/>
                    </a:lnTo>
                    <a:lnTo>
                      <a:pt x="928" y="401"/>
                    </a:lnTo>
                    <a:lnTo>
                      <a:pt x="928" y="301"/>
                    </a:lnTo>
                    <a:lnTo>
                      <a:pt x="828" y="201"/>
                    </a:lnTo>
                    <a:cubicBezTo>
                      <a:pt x="828" y="101"/>
                      <a:pt x="828" y="101"/>
                      <a:pt x="727" y="101"/>
                    </a:cubicBez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9416;p58">
                <a:extLst>
                  <a:ext uri="{FF2B5EF4-FFF2-40B4-BE49-F238E27FC236}">
                    <a16:creationId xmlns:a16="http://schemas.microsoft.com/office/drawing/2014/main" id="{0158462C-962F-45B7-8221-D4570AA29A06}"/>
                  </a:ext>
                </a:extLst>
              </p:cNvPr>
              <p:cNvSpPr/>
              <p:nvPr/>
            </p:nvSpPr>
            <p:spPr>
              <a:xfrm>
                <a:off x="7901717" y="3875982"/>
                <a:ext cx="17333" cy="252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55" extrusionOk="0">
                    <a:moveTo>
                      <a:pt x="301" y="1"/>
                    </a:moveTo>
                    <a:cubicBezTo>
                      <a:pt x="201" y="101"/>
                      <a:pt x="201" y="101"/>
                      <a:pt x="101" y="101"/>
                    </a:cubicBezTo>
                    <a:lnTo>
                      <a:pt x="101" y="327"/>
                    </a:lnTo>
                    <a:cubicBezTo>
                      <a:pt x="101" y="327"/>
                      <a:pt x="101" y="427"/>
                      <a:pt x="1" y="427"/>
                    </a:cubicBezTo>
                    <a:lnTo>
                      <a:pt x="1" y="527"/>
                    </a:lnTo>
                    <a:lnTo>
                      <a:pt x="1" y="728"/>
                    </a:lnTo>
                    <a:cubicBezTo>
                      <a:pt x="1" y="853"/>
                      <a:pt x="1" y="953"/>
                      <a:pt x="101" y="1053"/>
                    </a:cubicBezTo>
                    <a:lnTo>
                      <a:pt x="101" y="1154"/>
                    </a:lnTo>
                    <a:cubicBezTo>
                      <a:pt x="201" y="1154"/>
                      <a:pt x="201" y="1254"/>
                      <a:pt x="301" y="1254"/>
                    </a:cubicBezTo>
                    <a:lnTo>
                      <a:pt x="427" y="1254"/>
                    </a:lnTo>
                    <a:lnTo>
                      <a:pt x="427" y="1354"/>
                    </a:lnTo>
                    <a:lnTo>
                      <a:pt x="527" y="1254"/>
                    </a:lnTo>
                    <a:lnTo>
                      <a:pt x="627" y="1254"/>
                    </a:lnTo>
                    <a:cubicBezTo>
                      <a:pt x="728" y="1254"/>
                      <a:pt x="728" y="1154"/>
                      <a:pt x="828" y="1154"/>
                    </a:cubicBezTo>
                    <a:lnTo>
                      <a:pt x="828" y="1053"/>
                    </a:lnTo>
                    <a:cubicBezTo>
                      <a:pt x="928" y="953"/>
                      <a:pt x="928" y="853"/>
                      <a:pt x="928" y="728"/>
                    </a:cubicBezTo>
                    <a:lnTo>
                      <a:pt x="928" y="527"/>
                    </a:lnTo>
                    <a:lnTo>
                      <a:pt x="928" y="427"/>
                    </a:lnTo>
                    <a:cubicBezTo>
                      <a:pt x="828" y="427"/>
                      <a:pt x="828" y="327"/>
                      <a:pt x="828" y="327"/>
                    </a:cubicBezTo>
                    <a:lnTo>
                      <a:pt x="828" y="226"/>
                    </a:lnTo>
                    <a:cubicBezTo>
                      <a:pt x="828" y="101"/>
                      <a:pt x="728" y="101"/>
                      <a:pt x="728" y="1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9417;p58">
                <a:extLst>
                  <a:ext uri="{FF2B5EF4-FFF2-40B4-BE49-F238E27FC236}">
                    <a16:creationId xmlns:a16="http://schemas.microsoft.com/office/drawing/2014/main" id="{98EDD931-BE95-451E-B306-35F8E7807AA7}"/>
                  </a:ext>
                </a:extLst>
              </p:cNvPr>
              <p:cNvSpPr/>
              <p:nvPr/>
            </p:nvSpPr>
            <p:spPr>
              <a:xfrm>
                <a:off x="7586104" y="3620684"/>
                <a:ext cx="183310" cy="88399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4738" extrusionOk="0">
                    <a:moveTo>
                      <a:pt x="3630" y="282"/>
                    </a:moveTo>
                    <a:cubicBezTo>
                      <a:pt x="3660" y="282"/>
                      <a:pt x="3660" y="326"/>
                      <a:pt x="3660" y="326"/>
                    </a:cubicBezTo>
                    <a:cubicBezTo>
                      <a:pt x="3660" y="326"/>
                      <a:pt x="3660" y="427"/>
                      <a:pt x="3559" y="427"/>
                    </a:cubicBezTo>
                    <a:cubicBezTo>
                      <a:pt x="3434" y="527"/>
                      <a:pt x="3334" y="527"/>
                      <a:pt x="3233" y="627"/>
                    </a:cubicBezTo>
                    <a:cubicBezTo>
                      <a:pt x="3033" y="752"/>
                      <a:pt x="2807" y="853"/>
                      <a:pt x="2607" y="853"/>
                    </a:cubicBezTo>
                    <a:cubicBezTo>
                      <a:pt x="2462" y="880"/>
                      <a:pt x="2317" y="908"/>
                      <a:pt x="2174" y="931"/>
                    </a:cubicBezTo>
                    <a:lnTo>
                      <a:pt x="2174" y="931"/>
                    </a:lnTo>
                    <a:cubicBezTo>
                      <a:pt x="2283" y="866"/>
                      <a:pt x="2394" y="805"/>
                      <a:pt x="2507" y="752"/>
                    </a:cubicBezTo>
                    <a:cubicBezTo>
                      <a:pt x="2707" y="527"/>
                      <a:pt x="2933" y="427"/>
                      <a:pt x="3133" y="326"/>
                    </a:cubicBezTo>
                    <a:lnTo>
                      <a:pt x="3559" y="326"/>
                    </a:lnTo>
                    <a:cubicBezTo>
                      <a:pt x="3593" y="293"/>
                      <a:pt x="3615" y="282"/>
                      <a:pt x="3630" y="282"/>
                    </a:cubicBezTo>
                    <a:close/>
                    <a:moveTo>
                      <a:pt x="4286" y="1880"/>
                    </a:moveTo>
                    <a:cubicBezTo>
                      <a:pt x="4286" y="2106"/>
                      <a:pt x="4061" y="2206"/>
                      <a:pt x="3860" y="2407"/>
                    </a:cubicBezTo>
                    <a:cubicBezTo>
                      <a:pt x="3660" y="2507"/>
                      <a:pt x="3434" y="2632"/>
                      <a:pt x="3233" y="2833"/>
                    </a:cubicBezTo>
                    <a:cubicBezTo>
                      <a:pt x="3141" y="2876"/>
                      <a:pt x="3049" y="2921"/>
                      <a:pt x="2957" y="2966"/>
                    </a:cubicBezTo>
                    <a:lnTo>
                      <a:pt x="2957" y="2966"/>
                    </a:lnTo>
                    <a:cubicBezTo>
                      <a:pt x="2972" y="2883"/>
                      <a:pt x="2995" y="2808"/>
                      <a:pt x="3033" y="2732"/>
                    </a:cubicBezTo>
                    <a:cubicBezTo>
                      <a:pt x="3033" y="2507"/>
                      <a:pt x="3233" y="2407"/>
                      <a:pt x="3334" y="2206"/>
                    </a:cubicBezTo>
                    <a:cubicBezTo>
                      <a:pt x="3559" y="2106"/>
                      <a:pt x="3760" y="2006"/>
                      <a:pt x="3960" y="1880"/>
                    </a:cubicBezTo>
                    <a:close/>
                    <a:moveTo>
                      <a:pt x="3434" y="0"/>
                    </a:moveTo>
                    <a:cubicBezTo>
                      <a:pt x="3334" y="0"/>
                      <a:pt x="3233" y="0"/>
                      <a:pt x="3033" y="126"/>
                    </a:cubicBezTo>
                    <a:cubicBezTo>
                      <a:pt x="2807" y="226"/>
                      <a:pt x="2607" y="326"/>
                      <a:pt x="2406" y="427"/>
                    </a:cubicBezTo>
                    <a:cubicBezTo>
                      <a:pt x="2103" y="614"/>
                      <a:pt x="1833" y="794"/>
                      <a:pt x="1601" y="993"/>
                    </a:cubicBezTo>
                    <a:lnTo>
                      <a:pt x="1601" y="993"/>
                    </a:lnTo>
                    <a:cubicBezTo>
                      <a:pt x="1579" y="994"/>
                      <a:pt x="1557" y="994"/>
                      <a:pt x="1535" y="994"/>
                    </a:cubicBezTo>
                    <a:cubicBezTo>
                      <a:pt x="1399" y="994"/>
                      <a:pt x="1271" y="982"/>
                      <a:pt x="1153" y="953"/>
                    </a:cubicBezTo>
                    <a:cubicBezTo>
                      <a:pt x="627" y="953"/>
                      <a:pt x="201" y="627"/>
                      <a:pt x="101" y="126"/>
                    </a:cubicBezTo>
                    <a:lnTo>
                      <a:pt x="0" y="126"/>
                    </a:lnTo>
                    <a:cubicBezTo>
                      <a:pt x="0" y="427"/>
                      <a:pt x="101" y="627"/>
                      <a:pt x="301" y="853"/>
                    </a:cubicBezTo>
                    <a:cubicBezTo>
                      <a:pt x="527" y="1053"/>
                      <a:pt x="827" y="1153"/>
                      <a:pt x="1053" y="1153"/>
                    </a:cubicBezTo>
                    <a:cubicBezTo>
                      <a:pt x="1146" y="1195"/>
                      <a:pt x="1243" y="1225"/>
                      <a:pt x="1342" y="1245"/>
                    </a:cubicBezTo>
                    <a:lnTo>
                      <a:pt x="1342" y="1245"/>
                    </a:lnTo>
                    <a:cubicBezTo>
                      <a:pt x="1274" y="1319"/>
                      <a:pt x="1211" y="1397"/>
                      <a:pt x="1153" y="1479"/>
                    </a:cubicBezTo>
                    <a:cubicBezTo>
                      <a:pt x="928" y="1579"/>
                      <a:pt x="827" y="1780"/>
                      <a:pt x="727" y="2106"/>
                    </a:cubicBezTo>
                    <a:cubicBezTo>
                      <a:pt x="527" y="2306"/>
                      <a:pt x="426" y="2632"/>
                      <a:pt x="527" y="2933"/>
                    </a:cubicBezTo>
                    <a:cubicBezTo>
                      <a:pt x="627" y="3259"/>
                      <a:pt x="827" y="3459"/>
                      <a:pt x="1053" y="3559"/>
                    </a:cubicBezTo>
                    <a:cubicBezTo>
                      <a:pt x="1354" y="3660"/>
                      <a:pt x="1680" y="3660"/>
                      <a:pt x="1880" y="3660"/>
                    </a:cubicBezTo>
                    <a:cubicBezTo>
                      <a:pt x="2112" y="3623"/>
                      <a:pt x="2316" y="3572"/>
                      <a:pt x="2507" y="3511"/>
                    </a:cubicBezTo>
                    <a:lnTo>
                      <a:pt x="2507" y="3511"/>
                    </a:lnTo>
                    <a:cubicBezTo>
                      <a:pt x="2509" y="3619"/>
                      <a:pt x="2522" y="3779"/>
                      <a:pt x="2607" y="3885"/>
                    </a:cubicBezTo>
                    <a:cubicBezTo>
                      <a:pt x="2607" y="4086"/>
                      <a:pt x="2707" y="4186"/>
                      <a:pt x="2933" y="4286"/>
                    </a:cubicBezTo>
                    <a:cubicBezTo>
                      <a:pt x="3133" y="4512"/>
                      <a:pt x="3334" y="4512"/>
                      <a:pt x="3660" y="4612"/>
                    </a:cubicBezTo>
                    <a:cubicBezTo>
                      <a:pt x="4173" y="4712"/>
                      <a:pt x="4693" y="4737"/>
                      <a:pt x="5217" y="4737"/>
                    </a:cubicBezTo>
                    <a:cubicBezTo>
                      <a:pt x="5740" y="4737"/>
                      <a:pt x="6266" y="4712"/>
                      <a:pt x="6792" y="4712"/>
                    </a:cubicBezTo>
                    <a:cubicBezTo>
                      <a:pt x="7720" y="4612"/>
                      <a:pt x="8772" y="4386"/>
                      <a:pt x="9825" y="4186"/>
                    </a:cubicBezTo>
                    <a:lnTo>
                      <a:pt x="9825" y="4086"/>
                    </a:lnTo>
                    <a:lnTo>
                      <a:pt x="9700" y="4086"/>
                    </a:lnTo>
                    <a:cubicBezTo>
                      <a:pt x="8772" y="4186"/>
                      <a:pt x="7720" y="4286"/>
                      <a:pt x="6692" y="4386"/>
                    </a:cubicBezTo>
                    <a:cubicBezTo>
                      <a:pt x="6278" y="4386"/>
                      <a:pt x="5845" y="4410"/>
                      <a:pt x="5412" y="4410"/>
                    </a:cubicBezTo>
                    <a:cubicBezTo>
                      <a:pt x="4848" y="4410"/>
                      <a:pt x="4284" y="4370"/>
                      <a:pt x="3760" y="4186"/>
                    </a:cubicBezTo>
                    <a:cubicBezTo>
                      <a:pt x="3559" y="4186"/>
                      <a:pt x="3334" y="4086"/>
                      <a:pt x="3133" y="3985"/>
                    </a:cubicBezTo>
                    <a:cubicBezTo>
                      <a:pt x="3033" y="3885"/>
                      <a:pt x="3033" y="3885"/>
                      <a:pt x="2933" y="3760"/>
                    </a:cubicBezTo>
                    <a:lnTo>
                      <a:pt x="2933" y="3459"/>
                    </a:lnTo>
                    <a:cubicBezTo>
                      <a:pt x="2933" y="3423"/>
                      <a:pt x="2933" y="3388"/>
                      <a:pt x="2933" y="3354"/>
                    </a:cubicBezTo>
                    <a:lnTo>
                      <a:pt x="2933" y="3354"/>
                    </a:lnTo>
                    <a:cubicBezTo>
                      <a:pt x="3098" y="3285"/>
                      <a:pt x="3262" y="3211"/>
                      <a:pt x="3434" y="3133"/>
                    </a:cubicBezTo>
                    <a:cubicBezTo>
                      <a:pt x="3660" y="2933"/>
                      <a:pt x="3860" y="2833"/>
                      <a:pt x="4061" y="2732"/>
                    </a:cubicBezTo>
                    <a:lnTo>
                      <a:pt x="4386" y="2407"/>
                    </a:lnTo>
                    <a:lnTo>
                      <a:pt x="4687" y="2106"/>
                    </a:lnTo>
                    <a:lnTo>
                      <a:pt x="4687" y="1880"/>
                    </a:lnTo>
                    <a:cubicBezTo>
                      <a:pt x="4687" y="1780"/>
                      <a:pt x="4587" y="1680"/>
                      <a:pt x="4587" y="1680"/>
                    </a:cubicBezTo>
                    <a:cubicBezTo>
                      <a:pt x="4487" y="1579"/>
                      <a:pt x="4386" y="1579"/>
                      <a:pt x="4286" y="1579"/>
                    </a:cubicBezTo>
                    <a:cubicBezTo>
                      <a:pt x="4236" y="1529"/>
                      <a:pt x="4155" y="1504"/>
                      <a:pt x="4073" y="1504"/>
                    </a:cubicBezTo>
                    <a:cubicBezTo>
                      <a:pt x="3992" y="1504"/>
                      <a:pt x="3910" y="1529"/>
                      <a:pt x="3860" y="1579"/>
                    </a:cubicBezTo>
                    <a:cubicBezTo>
                      <a:pt x="3559" y="1579"/>
                      <a:pt x="3334" y="1680"/>
                      <a:pt x="3133" y="1880"/>
                    </a:cubicBezTo>
                    <a:cubicBezTo>
                      <a:pt x="2933" y="2106"/>
                      <a:pt x="2707" y="2306"/>
                      <a:pt x="2607" y="2632"/>
                    </a:cubicBezTo>
                    <a:cubicBezTo>
                      <a:pt x="2540" y="2833"/>
                      <a:pt x="2518" y="2990"/>
                      <a:pt x="2510" y="3168"/>
                    </a:cubicBezTo>
                    <a:lnTo>
                      <a:pt x="2510" y="3168"/>
                    </a:lnTo>
                    <a:cubicBezTo>
                      <a:pt x="2316" y="3247"/>
                      <a:pt x="2110" y="3315"/>
                      <a:pt x="1880" y="3359"/>
                    </a:cubicBezTo>
                    <a:cubicBezTo>
                      <a:pt x="1680" y="3359"/>
                      <a:pt x="1354" y="3359"/>
                      <a:pt x="1253" y="3259"/>
                    </a:cubicBezTo>
                    <a:cubicBezTo>
                      <a:pt x="1053" y="3259"/>
                      <a:pt x="827" y="3033"/>
                      <a:pt x="827" y="2833"/>
                    </a:cubicBezTo>
                    <a:cubicBezTo>
                      <a:pt x="727" y="2632"/>
                      <a:pt x="827" y="2407"/>
                      <a:pt x="928" y="2206"/>
                    </a:cubicBezTo>
                    <a:cubicBezTo>
                      <a:pt x="1053" y="2006"/>
                      <a:pt x="1253" y="1780"/>
                      <a:pt x="1354" y="1579"/>
                    </a:cubicBezTo>
                    <a:cubicBezTo>
                      <a:pt x="1457" y="1476"/>
                      <a:pt x="1568" y="1375"/>
                      <a:pt x="1685" y="1280"/>
                    </a:cubicBezTo>
                    <a:lnTo>
                      <a:pt x="1685" y="1280"/>
                    </a:lnTo>
                    <a:cubicBezTo>
                      <a:pt x="1695" y="1280"/>
                      <a:pt x="1705" y="1280"/>
                      <a:pt x="1715" y="1280"/>
                    </a:cubicBezTo>
                    <a:cubicBezTo>
                      <a:pt x="2037" y="1280"/>
                      <a:pt x="2357" y="1212"/>
                      <a:pt x="2607" y="1153"/>
                    </a:cubicBezTo>
                    <a:cubicBezTo>
                      <a:pt x="2933" y="1053"/>
                      <a:pt x="3133" y="1053"/>
                      <a:pt x="3434" y="953"/>
                    </a:cubicBezTo>
                    <a:cubicBezTo>
                      <a:pt x="3559" y="853"/>
                      <a:pt x="3660" y="752"/>
                      <a:pt x="3760" y="627"/>
                    </a:cubicBezTo>
                    <a:cubicBezTo>
                      <a:pt x="3860" y="627"/>
                      <a:pt x="3860" y="627"/>
                      <a:pt x="3960" y="527"/>
                    </a:cubicBezTo>
                    <a:cubicBezTo>
                      <a:pt x="3960" y="427"/>
                      <a:pt x="4061" y="326"/>
                      <a:pt x="3960" y="226"/>
                    </a:cubicBezTo>
                    <a:cubicBezTo>
                      <a:pt x="3960" y="126"/>
                      <a:pt x="3860" y="0"/>
                      <a:pt x="3760" y="0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9418;p58">
                <a:extLst>
                  <a:ext uri="{FF2B5EF4-FFF2-40B4-BE49-F238E27FC236}">
                    <a16:creationId xmlns:a16="http://schemas.microsoft.com/office/drawing/2014/main" id="{E6AFF9BE-4A6C-499E-AD3F-AF87FFEB5915}"/>
                  </a:ext>
                </a:extLst>
              </p:cNvPr>
              <p:cNvSpPr/>
              <p:nvPr/>
            </p:nvSpPr>
            <p:spPr>
              <a:xfrm>
                <a:off x="8133636" y="3662923"/>
                <a:ext cx="159484" cy="9367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021" extrusionOk="0">
                    <a:moveTo>
                      <a:pt x="5414" y="368"/>
                    </a:moveTo>
                    <a:cubicBezTo>
                      <a:pt x="5540" y="368"/>
                      <a:pt x="5841" y="368"/>
                      <a:pt x="6041" y="468"/>
                    </a:cubicBezTo>
                    <a:cubicBezTo>
                      <a:pt x="6267" y="569"/>
                      <a:pt x="6367" y="669"/>
                      <a:pt x="6567" y="769"/>
                    </a:cubicBezTo>
                    <a:cubicBezTo>
                      <a:pt x="6581" y="779"/>
                      <a:pt x="6594" y="790"/>
                      <a:pt x="6607" y="800"/>
                    </a:cubicBezTo>
                    <a:lnTo>
                      <a:pt x="6607" y="800"/>
                    </a:lnTo>
                    <a:cubicBezTo>
                      <a:pt x="6533" y="807"/>
                      <a:pt x="6457" y="811"/>
                      <a:pt x="6379" y="811"/>
                    </a:cubicBezTo>
                    <a:cubicBezTo>
                      <a:pt x="6240" y="811"/>
                      <a:pt x="6095" y="798"/>
                      <a:pt x="5941" y="769"/>
                    </a:cubicBezTo>
                    <a:cubicBezTo>
                      <a:pt x="5740" y="769"/>
                      <a:pt x="5540" y="769"/>
                      <a:pt x="5414" y="669"/>
                    </a:cubicBezTo>
                    <a:cubicBezTo>
                      <a:pt x="5314" y="569"/>
                      <a:pt x="5314" y="569"/>
                      <a:pt x="5314" y="468"/>
                    </a:cubicBezTo>
                    <a:cubicBezTo>
                      <a:pt x="5314" y="368"/>
                      <a:pt x="5314" y="368"/>
                      <a:pt x="5414" y="368"/>
                    </a:cubicBezTo>
                    <a:close/>
                    <a:moveTo>
                      <a:pt x="3760" y="2649"/>
                    </a:moveTo>
                    <a:cubicBezTo>
                      <a:pt x="3861" y="2649"/>
                      <a:pt x="4161" y="2649"/>
                      <a:pt x="4387" y="2749"/>
                    </a:cubicBezTo>
                    <a:cubicBezTo>
                      <a:pt x="4788" y="2975"/>
                      <a:pt x="5214" y="3175"/>
                      <a:pt x="5414" y="3601"/>
                    </a:cubicBezTo>
                    <a:cubicBezTo>
                      <a:pt x="5426" y="3620"/>
                      <a:pt x="5438" y="3639"/>
                      <a:pt x="5449" y="3658"/>
                    </a:cubicBezTo>
                    <a:lnTo>
                      <a:pt x="5449" y="3658"/>
                    </a:lnTo>
                    <a:cubicBezTo>
                      <a:pt x="5334" y="3646"/>
                      <a:pt x="5222" y="3627"/>
                      <a:pt x="5114" y="3601"/>
                    </a:cubicBezTo>
                    <a:cubicBezTo>
                      <a:pt x="4688" y="3501"/>
                      <a:pt x="4161" y="3376"/>
                      <a:pt x="3861" y="3075"/>
                    </a:cubicBezTo>
                    <a:cubicBezTo>
                      <a:pt x="3861" y="2975"/>
                      <a:pt x="3760" y="2874"/>
                      <a:pt x="3760" y="2874"/>
                    </a:cubicBezTo>
                    <a:lnTo>
                      <a:pt x="3760" y="2649"/>
                    </a:lnTo>
                    <a:close/>
                    <a:moveTo>
                      <a:pt x="5593" y="1"/>
                    </a:moveTo>
                    <a:cubicBezTo>
                      <a:pt x="5503" y="1"/>
                      <a:pt x="5410" y="13"/>
                      <a:pt x="5314" y="42"/>
                    </a:cubicBezTo>
                    <a:cubicBezTo>
                      <a:pt x="5214" y="42"/>
                      <a:pt x="5114" y="42"/>
                      <a:pt x="5114" y="143"/>
                    </a:cubicBezTo>
                    <a:cubicBezTo>
                      <a:pt x="5013" y="243"/>
                      <a:pt x="5013" y="368"/>
                      <a:pt x="5013" y="468"/>
                    </a:cubicBezTo>
                    <a:cubicBezTo>
                      <a:pt x="5013" y="569"/>
                      <a:pt x="5013" y="769"/>
                      <a:pt x="5214" y="869"/>
                    </a:cubicBezTo>
                    <a:cubicBezTo>
                      <a:pt x="5414" y="1095"/>
                      <a:pt x="5740" y="1095"/>
                      <a:pt x="5941" y="1095"/>
                    </a:cubicBezTo>
                    <a:cubicBezTo>
                      <a:pt x="6079" y="1121"/>
                      <a:pt x="6218" y="1134"/>
                      <a:pt x="6354" y="1134"/>
                    </a:cubicBezTo>
                    <a:cubicBezTo>
                      <a:pt x="6548" y="1134"/>
                      <a:pt x="6739" y="1108"/>
                      <a:pt x="6921" y="1062"/>
                    </a:cubicBezTo>
                    <a:lnTo>
                      <a:pt x="6921" y="1062"/>
                    </a:lnTo>
                    <a:cubicBezTo>
                      <a:pt x="7168" y="1288"/>
                      <a:pt x="7362" y="1524"/>
                      <a:pt x="7520" y="1822"/>
                    </a:cubicBezTo>
                    <a:cubicBezTo>
                      <a:pt x="7720" y="2122"/>
                      <a:pt x="7720" y="2549"/>
                      <a:pt x="7520" y="2975"/>
                    </a:cubicBezTo>
                    <a:cubicBezTo>
                      <a:pt x="7294" y="3275"/>
                      <a:pt x="6893" y="3501"/>
                      <a:pt x="6467" y="3601"/>
                    </a:cubicBezTo>
                    <a:cubicBezTo>
                      <a:pt x="6265" y="3649"/>
                      <a:pt x="6045" y="3674"/>
                      <a:pt x="5825" y="3676"/>
                    </a:cubicBezTo>
                    <a:lnTo>
                      <a:pt x="5825" y="3676"/>
                    </a:lnTo>
                    <a:cubicBezTo>
                      <a:pt x="5783" y="3566"/>
                      <a:pt x="5719" y="3465"/>
                      <a:pt x="5640" y="3376"/>
                    </a:cubicBezTo>
                    <a:cubicBezTo>
                      <a:pt x="5314" y="2975"/>
                      <a:pt x="4913" y="2649"/>
                      <a:pt x="4487" y="2448"/>
                    </a:cubicBezTo>
                    <a:cubicBezTo>
                      <a:pt x="4387" y="2448"/>
                      <a:pt x="4287" y="2348"/>
                      <a:pt x="4061" y="2348"/>
                    </a:cubicBezTo>
                    <a:cubicBezTo>
                      <a:pt x="3961" y="2348"/>
                      <a:pt x="3861" y="2348"/>
                      <a:pt x="3660" y="2448"/>
                    </a:cubicBezTo>
                    <a:cubicBezTo>
                      <a:pt x="3535" y="2448"/>
                      <a:pt x="3434" y="2549"/>
                      <a:pt x="3434" y="2649"/>
                    </a:cubicBezTo>
                    <a:lnTo>
                      <a:pt x="3434" y="2874"/>
                    </a:lnTo>
                    <a:cubicBezTo>
                      <a:pt x="3434" y="3075"/>
                      <a:pt x="3535" y="3175"/>
                      <a:pt x="3660" y="3275"/>
                    </a:cubicBezTo>
                    <a:cubicBezTo>
                      <a:pt x="4061" y="3701"/>
                      <a:pt x="4487" y="3802"/>
                      <a:pt x="5013" y="3902"/>
                    </a:cubicBezTo>
                    <a:cubicBezTo>
                      <a:pt x="5205" y="3938"/>
                      <a:pt x="5393" y="3978"/>
                      <a:pt x="5581" y="4008"/>
                    </a:cubicBezTo>
                    <a:lnTo>
                      <a:pt x="5581" y="4008"/>
                    </a:lnTo>
                    <a:cubicBezTo>
                      <a:pt x="5580" y="4053"/>
                      <a:pt x="5567" y="4093"/>
                      <a:pt x="5540" y="4128"/>
                    </a:cubicBezTo>
                    <a:cubicBezTo>
                      <a:pt x="5540" y="4328"/>
                      <a:pt x="5314" y="4529"/>
                      <a:pt x="5114" y="4529"/>
                    </a:cubicBezTo>
                    <a:cubicBezTo>
                      <a:pt x="4927" y="4658"/>
                      <a:pt x="4683" y="4713"/>
                      <a:pt x="4428" y="4713"/>
                    </a:cubicBezTo>
                    <a:cubicBezTo>
                      <a:pt x="4238" y="4713"/>
                      <a:pt x="4042" y="4682"/>
                      <a:pt x="3861" y="4629"/>
                    </a:cubicBezTo>
                    <a:cubicBezTo>
                      <a:pt x="3334" y="4529"/>
                      <a:pt x="2908" y="4328"/>
                      <a:pt x="2507" y="4228"/>
                    </a:cubicBezTo>
                    <a:cubicBezTo>
                      <a:pt x="2081" y="4002"/>
                      <a:pt x="1655" y="3802"/>
                      <a:pt x="1254" y="3601"/>
                    </a:cubicBezTo>
                    <a:cubicBezTo>
                      <a:pt x="828" y="3376"/>
                      <a:pt x="402" y="3075"/>
                      <a:pt x="101" y="2749"/>
                    </a:cubicBezTo>
                    <a:lnTo>
                      <a:pt x="1" y="2749"/>
                    </a:lnTo>
                    <a:lnTo>
                      <a:pt x="1" y="2874"/>
                    </a:lnTo>
                    <a:cubicBezTo>
                      <a:pt x="302" y="3275"/>
                      <a:pt x="728" y="3501"/>
                      <a:pt x="1154" y="3802"/>
                    </a:cubicBezTo>
                    <a:cubicBezTo>
                      <a:pt x="1455" y="4128"/>
                      <a:pt x="1981" y="4328"/>
                      <a:pt x="2407" y="4529"/>
                    </a:cubicBezTo>
                    <a:cubicBezTo>
                      <a:pt x="2808" y="4629"/>
                      <a:pt x="3334" y="4854"/>
                      <a:pt x="3760" y="4955"/>
                    </a:cubicBezTo>
                    <a:cubicBezTo>
                      <a:pt x="3978" y="4996"/>
                      <a:pt x="4192" y="5020"/>
                      <a:pt x="4405" y="5020"/>
                    </a:cubicBezTo>
                    <a:cubicBezTo>
                      <a:pt x="4706" y="5020"/>
                      <a:pt x="5006" y="4972"/>
                      <a:pt x="5314" y="4854"/>
                    </a:cubicBezTo>
                    <a:cubicBezTo>
                      <a:pt x="5540" y="4754"/>
                      <a:pt x="5740" y="4529"/>
                      <a:pt x="5841" y="4228"/>
                    </a:cubicBezTo>
                    <a:cubicBezTo>
                      <a:pt x="5860" y="4166"/>
                      <a:pt x="5871" y="4105"/>
                      <a:pt x="5877" y="4045"/>
                    </a:cubicBezTo>
                    <a:lnTo>
                      <a:pt x="5877" y="4045"/>
                    </a:lnTo>
                    <a:cubicBezTo>
                      <a:pt x="5951" y="4051"/>
                      <a:pt x="6026" y="4055"/>
                      <a:pt x="6100" y="4055"/>
                    </a:cubicBezTo>
                    <a:cubicBezTo>
                      <a:pt x="6255" y="4055"/>
                      <a:pt x="6410" y="4040"/>
                      <a:pt x="6567" y="4002"/>
                    </a:cubicBezTo>
                    <a:cubicBezTo>
                      <a:pt x="6993" y="3902"/>
                      <a:pt x="7520" y="3701"/>
                      <a:pt x="7820" y="3175"/>
                    </a:cubicBezTo>
                    <a:cubicBezTo>
                      <a:pt x="8046" y="2975"/>
                      <a:pt x="8046" y="2649"/>
                      <a:pt x="8046" y="2348"/>
                    </a:cubicBezTo>
                    <a:cubicBezTo>
                      <a:pt x="8046" y="2122"/>
                      <a:pt x="7921" y="1822"/>
                      <a:pt x="7820" y="1621"/>
                    </a:cubicBezTo>
                    <a:cubicBezTo>
                      <a:pt x="7711" y="1335"/>
                      <a:pt x="7536" y="1108"/>
                      <a:pt x="7334" y="912"/>
                    </a:cubicBezTo>
                    <a:lnTo>
                      <a:pt x="7334" y="912"/>
                    </a:lnTo>
                    <a:cubicBezTo>
                      <a:pt x="7363" y="899"/>
                      <a:pt x="7391" y="884"/>
                      <a:pt x="7419" y="869"/>
                    </a:cubicBezTo>
                    <a:cubicBezTo>
                      <a:pt x="7620" y="869"/>
                      <a:pt x="7820" y="769"/>
                      <a:pt x="8146" y="669"/>
                    </a:cubicBezTo>
                    <a:cubicBezTo>
                      <a:pt x="8347" y="468"/>
                      <a:pt x="8547" y="368"/>
                      <a:pt x="8547" y="42"/>
                    </a:cubicBezTo>
                    <a:lnTo>
                      <a:pt x="8447" y="42"/>
                    </a:lnTo>
                    <a:cubicBezTo>
                      <a:pt x="8447" y="243"/>
                      <a:pt x="8247" y="368"/>
                      <a:pt x="8046" y="468"/>
                    </a:cubicBezTo>
                    <a:cubicBezTo>
                      <a:pt x="7820" y="569"/>
                      <a:pt x="7620" y="669"/>
                      <a:pt x="7294" y="669"/>
                    </a:cubicBezTo>
                    <a:cubicBezTo>
                      <a:pt x="7233" y="684"/>
                      <a:pt x="7172" y="699"/>
                      <a:pt x="7110" y="714"/>
                    </a:cubicBezTo>
                    <a:lnTo>
                      <a:pt x="7110" y="714"/>
                    </a:lnTo>
                    <a:cubicBezTo>
                      <a:pt x="7005" y="628"/>
                      <a:pt x="6898" y="547"/>
                      <a:pt x="6793" y="468"/>
                    </a:cubicBezTo>
                    <a:cubicBezTo>
                      <a:pt x="6567" y="368"/>
                      <a:pt x="6367" y="243"/>
                      <a:pt x="6166" y="143"/>
                    </a:cubicBezTo>
                    <a:cubicBezTo>
                      <a:pt x="6007" y="72"/>
                      <a:pt x="5810" y="1"/>
                      <a:pt x="5593" y="1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9419;p58">
                <a:extLst>
                  <a:ext uri="{FF2B5EF4-FFF2-40B4-BE49-F238E27FC236}">
                    <a16:creationId xmlns:a16="http://schemas.microsoft.com/office/drawing/2014/main" id="{C62E7AA3-BDCE-434E-8D42-8B9B6E27756D}"/>
                  </a:ext>
                </a:extLst>
              </p:cNvPr>
              <p:cNvSpPr/>
              <p:nvPr/>
            </p:nvSpPr>
            <p:spPr>
              <a:xfrm>
                <a:off x="7759573" y="3496299"/>
                <a:ext cx="75768" cy="6828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660" extrusionOk="0">
                    <a:moveTo>
                      <a:pt x="2707" y="1"/>
                    </a:moveTo>
                    <a:cubicBezTo>
                      <a:pt x="2181" y="1"/>
                      <a:pt x="1780" y="1"/>
                      <a:pt x="1354" y="201"/>
                    </a:cubicBezTo>
                    <a:cubicBezTo>
                      <a:pt x="828" y="402"/>
                      <a:pt x="301" y="828"/>
                      <a:pt x="201" y="1354"/>
                    </a:cubicBezTo>
                    <a:cubicBezTo>
                      <a:pt x="1" y="1981"/>
                      <a:pt x="201" y="2607"/>
                      <a:pt x="627" y="3033"/>
                    </a:cubicBezTo>
                    <a:cubicBezTo>
                      <a:pt x="1028" y="3434"/>
                      <a:pt x="1555" y="3660"/>
                      <a:pt x="2181" y="3660"/>
                    </a:cubicBezTo>
                    <a:cubicBezTo>
                      <a:pt x="2808" y="3660"/>
                      <a:pt x="3334" y="3334"/>
                      <a:pt x="3660" y="2808"/>
                    </a:cubicBezTo>
                    <a:cubicBezTo>
                      <a:pt x="3961" y="2282"/>
                      <a:pt x="4061" y="1655"/>
                      <a:pt x="3961" y="1154"/>
                    </a:cubicBezTo>
                    <a:cubicBezTo>
                      <a:pt x="3760" y="627"/>
                      <a:pt x="3234" y="101"/>
                      <a:pt x="2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9420;p58">
                <a:extLst>
                  <a:ext uri="{FF2B5EF4-FFF2-40B4-BE49-F238E27FC236}">
                    <a16:creationId xmlns:a16="http://schemas.microsoft.com/office/drawing/2014/main" id="{C36E2353-0BBB-4355-865A-DD2C0EA73CC8}"/>
                  </a:ext>
                </a:extLst>
              </p:cNvPr>
              <p:cNvSpPr/>
              <p:nvPr/>
            </p:nvSpPr>
            <p:spPr>
              <a:xfrm>
                <a:off x="7872258" y="3541187"/>
                <a:ext cx="31345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55" extrusionOk="0">
                    <a:moveTo>
                      <a:pt x="853" y="1"/>
                    </a:moveTo>
                    <a:cubicBezTo>
                      <a:pt x="753" y="1"/>
                      <a:pt x="627" y="1"/>
                      <a:pt x="527" y="101"/>
                    </a:cubicBezTo>
                    <a:lnTo>
                      <a:pt x="327" y="101"/>
                    </a:lnTo>
                    <a:lnTo>
                      <a:pt x="126" y="302"/>
                    </a:lnTo>
                    <a:cubicBezTo>
                      <a:pt x="126" y="302"/>
                      <a:pt x="126" y="402"/>
                      <a:pt x="1" y="502"/>
                    </a:cubicBezTo>
                    <a:lnTo>
                      <a:pt x="1" y="728"/>
                    </a:lnTo>
                    <a:cubicBezTo>
                      <a:pt x="1" y="828"/>
                      <a:pt x="1" y="928"/>
                      <a:pt x="126" y="1028"/>
                    </a:cubicBezTo>
                    <a:lnTo>
                      <a:pt x="226" y="1129"/>
                    </a:lnTo>
                    <a:cubicBezTo>
                      <a:pt x="327" y="1254"/>
                      <a:pt x="427" y="1354"/>
                      <a:pt x="527" y="1354"/>
                    </a:cubicBezTo>
                    <a:lnTo>
                      <a:pt x="753" y="1354"/>
                    </a:lnTo>
                    <a:cubicBezTo>
                      <a:pt x="753" y="1454"/>
                      <a:pt x="853" y="1454"/>
                      <a:pt x="953" y="1454"/>
                    </a:cubicBezTo>
                    <a:cubicBezTo>
                      <a:pt x="1053" y="1454"/>
                      <a:pt x="1154" y="1454"/>
                      <a:pt x="1254" y="1354"/>
                    </a:cubicBezTo>
                    <a:cubicBezTo>
                      <a:pt x="1254" y="1354"/>
                      <a:pt x="1379" y="1354"/>
                      <a:pt x="1479" y="1254"/>
                    </a:cubicBezTo>
                    <a:cubicBezTo>
                      <a:pt x="1479" y="1129"/>
                      <a:pt x="1479" y="1129"/>
                      <a:pt x="1580" y="1129"/>
                    </a:cubicBezTo>
                    <a:cubicBezTo>
                      <a:pt x="1580" y="1028"/>
                      <a:pt x="1580" y="928"/>
                      <a:pt x="1680" y="828"/>
                    </a:cubicBezTo>
                    <a:lnTo>
                      <a:pt x="1680" y="627"/>
                    </a:lnTo>
                    <a:cubicBezTo>
                      <a:pt x="1580" y="627"/>
                      <a:pt x="1580" y="502"/>
                      <a:pt x="1580" y="402"/>
                    </a:cubicBezTo>
                    <a:cubicBezTo>
                      <a:pt x="1479" y="402"/>
                      <a:pt x="1479" y="302"/>
                      <a:pt x="1479" y="302"/>
                    </a:cubicBezTo>
                    <a:cubicBezTo>
                      <a:pt x="1379" y="201"/>
                      <a:pt x="1254" y="101"/>
                      <a:pt x="1154" y="101"/>
                    </a:cubicBezTo>
                    <a:lnTo>
                      <a:pt x="1053" y="101"/>
                    </a:lnTo>
                    <a:cubicBezTo>
                      <a:pt x="1053" y="101"/>
                      <a:pt x="953" y="10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9421;p58">
                <a:extLst>
                  <a:ext uri="{FF2B5EF4-FFF2-40B4-BE49-F238E27FC236}">
                    <a16:creationId xmlns:a16="http://schemas.microsoft.com/office/drawing/2014/main" id="{8BB9955F-65DF-4FB0-A684-FBFD0D2C410B}"/>
                  </a:ext>
                </a:extLst>
              </p:cNvPr>
              <p:cNvSpPr/>
              <p:nvPr/>
            </p:nvSpPr>
            <p:spPr>
              <a:xfrm>
                <a:off x="8374921" y="4191486"/>
                <a:ext cx="93530" cy="205438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9422;p58">
                <a:extLst>
                  <a:ext uri="{FF2B5EF4-FFF2-40B4-BE49-F238E27FC236}">
                    <a16:creationId xmlns:a16="http://schemas.microsoft.com/office/drawing/2014/main" id="{A1641C5F-4E8F-448A-A38E-4CEDD4BC524B}"/>
                  </a:ext>
                </a:extLst>
              </p:cNvPr>
              <p:cNvSpPr/>
              <p:nvPr/>
            </p:nvSpPr>
            <p:spPr>
              <a:xfrm>
                <a:off x="8312721" y="4443166"/>
                <a:ext cx="76253" cy="77932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9423;p58">
                <a:extLst>
                  <a:ext uri="{FF2B5EF4-FFF2-40B4-BE49-F238E27FC236}">
                    <a16:creationId xmlns:a16="http://schemas.microsoft.com/office/drawing/2014/main" id="{99444D2B-6176-4760-85EA-A055A4ED97C0}"/>
                  </a:ext>
                </a:extLst>
              </p:cNvPr>
              <p:cNvSpPr/>
              <p:nvPr/>
            </p:nvSpPr>
            <p:spPr>
              <a:xfrm>
                <a:off x="8347795" y="449367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9424;p58">
                <a:extLst>
                  <a:ext uri="{FF2B5EF4-FFF2-40B4-BE49-F238E27FC236}">
                    <a16:creationId xmlns:a16="http://schemas.microsoft.com/office/drawing/2014/main" id="{8ACC6BF8-804E-4402-AE0A-6BA0F55221D7}"/>
                  </a:ext>
                </a:extLst>
              </p:cNvPr>
              <p:cNvSpPr/>
              <p:nvPr/>
            </p:nvSpPr>
            <p:spPr>
              <a:xfrm>
                <a:off x="8445051" y="4430554"/>
                <a:ext cx="37427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" name="Google Shape;9425;p58">
              <a:extLst>
                <a:ext uri="{FF2B5EF4-FFF2-40B4-BE49-F238E27FC236}">
                  <a16:creationId xmlns:a16="http://schemas.microsoft.com/office/drawing/2014/main" id="{F59212BB-26EB-486C-B0B5-EFA764C79A1D}"/>
                </a:ext>
              </a:extLst>
            </p:cNvPr>
            <p:cNvGrpSpPr/>
            <p:nvPr/>
          </p:nvGrpSpPr>
          <p:grpSpPr>
            <a:xfrm>
              <a:off x="2261471" y="2757943"/>
              <a:ext cx="359821" cy="657812"/>
              <a:chOff x="2261471" y="2757943"/>
              <a:chExt cx="359821" cy="657812"/>
            </a:xfrm>
          </p:grpSpPr>
          <p:sp>
            <p:nvSpPr>
              <p:cNvPr id="156" name="Google Shape;9426;p58">
                <a:extLst>
                  <a:ext uri="{FF2B5EF4-FFF2-40B4-BE49-F238E27FC236}">
                    <a16:creationId xmlns:a16="http://schemas.microsoft.com/office/drawing/2014/main" id="{274DA3B9-9012-41AD-80DE-BEE1CCF97FBF}"/>
                  </a:ext>
                </a:extLst>
              </p:cNvPr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9427;p58">
                <a:extLst>
                  <a:ext uri="{FF2B5EF4-FFF2-40B4-BE49-F238E27FC236}">
                    <a16:creationId xmlns:a16="http://schemas.microsoft.com/office/drawing/2014/main" id="{1E3F8FD8-9832-4FD2-A81B-6BD01FD4F3C0}"/>
                  </a:ext>
                </a:extLst>
              </p:cNvPr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" name="Google Shape;9428;p58">
              <a:extLst>
                <a:ext uri="{FF2B5EF4-FFF2-40B4-BE49-F238E27FC236}">
                  <a16:creationId xmlns:a16="http://schemas.microsoft.com/office/drawing/2014/main" id="{74A4BF9C-7CED-49F4-B524-629B980DB537}"/>
                </a:ext>
              </a:extLst>
            </p:cNvPr>
            <p:cNvGrpSpPr/>
            <p:nvPr/>
          </p:nvGrpSpPr>
          <p:grpSpPr>
            <a:xfrm rot="753369" flipH="1">
              <a:off x="3785376" y="3977129"/>
              <a:ext cx="359827" cy="657823"/>
              <a:chOff x="2261471" y="2757943"/>
              <a:chExt cx="359821" cy="657812"/>
            </a:xfrm>
          </p:grpSpPr>
          <p:sp>
            <p:nvSpPr>
              <p:cNvPr id="154" name="Google Shape;9429;p58">
                <a:extLst>
                  <a:ext uri="{FF2B5EF4-FFF2-40B4-BE49-F238E27FC236}">
                    <a16:creationId xmlns:a16="http://schemas.microsoft.com/office/drawing/2014/main" id="{BDDC35C7-1743-471E-86BD-432F2E441875}"/>
                  </a:ext>
                </a:extLst>
              </p:cNvPr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9430;p58">
                <a:extLst>
                  <a:ext uri="{FF2B5EF4-FFF2-40B4-BE49-F238E27FC236}">
                    <a16:creationId xmlns:a16="http://schemas.microsoft.com/office/drawing/2014/main" id="{EC72FC76-F043-43EE-A71A-C22FFDBD7BF7}"/>
                  </a:ext>
                </a:extLst>
              </p:cNvPr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7979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8" name="Google Shape;11808;p74"/>
          <p:cNvGrpSpPr/>
          <p:nvPr/>
        </p:nvGrpSpPr>
        <p:grpSpPr>
          <a:xfrm>
            <a:off x="790775" y="119354"/>
            <a:ext cx="7447900" cy="745438"/>
            <a:chOff x="790775" y="119354"/>
            <a:chExt cx="7447900" cy="745438"/>
          </a:xfrm>
        </p:grpSpPr>
        <p:sp>
          <p:nvSpPr>
            <p:cNvPr id="11809" name="Google Shape;11809;p74">
              <a:hlinkClick r:id="rId3" action="ppaction://hlinksldjump"/>
            </p:cNvPr>
            <p:cNvSpPr/>
            <p:nvPr/>
          </p:nvSpPr>
          <p:spPr>
            <a:xfrm>
              <a:off x="855627" y="385925"/>
              <a:ext cx="442200" cy="2403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0" name="Google Shape;11810;p74"/>
            <p:cNvSpPr/>
            <p:nvPr/>
          </p:nvSpPr>
          <p:spPr>
            <a:xfrm>
              <a:off x="888864" y="119354"/>
              <a:ext cx="172446" cy="238127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1" name="Google Shape;11811;p74"/>
            <p:cNvSpPr/>
            <p:nvPr/>
          </p:nvSpPr>
          <p:spPr>
            <a:xfrm>
              <a:off x="794063" y="353616"/>
              <a:ext cx="536336" cy="299611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2" name="Google Shape;11812;p74"/>
            <p:cNvSpPr txBox="1"/>
            <p:nvPr/>
          </p:nvSpPr>
          <p:spPr>
            <a:xfrm>
              <a:off x="790775" y="414509"/>
              <a:ext cx="5517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grpSp>
          <p:nvGrpSpPr>
            <p:cNvPr id="11813" name="Google Shape;11813;p74"/>
            <p:cNvGrpSpPr/>
            <p:nvPr/>
          </p:nvGrpSpPr>
          <p:grpSpPr>
            <a:xfrm>
              <a:off x="6464600" y="596800"/>
              <a:ext cx="456034" cy="267991"/>
              <a:chOff x="-1126825" y="596800"/>
              <a:chExt cx="456034" cy="267991"/>
            </a:xfrm>
          </p:grpSpPr>
          <p:sp>
            <p:nvSpPr>
              <p:cNvPr id="11814" name="Google Shape;11814;p74"/>
              <p:cNvSpPr/>
              <p:nvPr/>
            </p:nvSpPr>
            <p:spPr>
              <a:xfrm>
                <a:off x="-1126825" y="596800"/>
                <a:ext cx="456034" cy="267991"/>
              </a:xfrm>
              <a:custGeom>
                <a:avLst/>
                <a:gdLst/>
                <a:ahLst/>
                <a:cxnLst/>
                <a:rect l="l" t="t" r="r" b="b"/>
                <a:pathLst>
                  <a:path w="14620" h="10580" extrusionOk="0">
                    <a:moveTo>
                      <a:pt x="13662" y="1"/>
                    </a:moveTo>
                    <a:lnTo>
                      <a:pt x="13662" y="1"/>
                    </a:lnTo>
                    <a:cubicBezTo>
                      <a:pt x="12786" y="845"/>
                      <a:pt x="9560" y="1166"/>
                      <a:pt x="6476" y="1166"/>
                    </a:cubicBezTo>
                    <a:cubicBezTo>
                      <a:pt x="3630" y="1166"/>
                      <a:pt x="905" y="893"/>
                      <a:pt x="254" y="507"/>
                    </a:cubicBezTo>
                    <a:cubicBezTo>
                      <a:pt x="195" y="433"/>
                      <a:pt x="61" y="373"/>
                      <a:pt x="1" y="314"/>
                    </a:cubicBezTo>
                    <a:lnTo>
                      <a:pt x="1" y="314"/>
                    </a:lnTo>
                    <a:lnTo>
                      <a:pt x="746" y="1058"/>
                    </a:lnTo>
                    <a:cubicBezTo>
                      <a:pt x="61" y="4976"/>
                      <a:pt x="3100" y="10250"/>
                      <a:pt x="6020" y="10563"/>
                    </a:cubicBezTo>
                    <a:cubicBezTo>
                      <a:pt x="6137" y="10574"/>
                      <a:pt x="6254" y="10580"/>
                      <a:pt x="6371" y="10580"/>
                    </a:cubicBezTo>
                    <a:cubicBezTo>
                      <a:pt x="10757" y="10580"/>
                      <a:pt x="14620" y="2845"/>
                      <a:pt x="136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5" name="Google Shape;11815;p74"/>
              <p:cNvSpPr/>
              <p:nvPr/>
            </p:nvSpPr>
            <p:spPr>
              <a:xfrm>
                <a:off x="-1014138" y="741047"/>
                <a:ext cx="19091" cy="37964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217" extrusionOk="0">
                    <a:moveTo>
                      <a:pt x="341" y="0"/>
                    </a:moveTo>
                    <a:cubicBezTo>
                      <a:pt x="301" y="0"/>
                      <a:pt x="264" y="15"/>
                      <a:pt x="239" y="40"/>
                    </a:cubicBezTo>
                    <a:cubicBezTo>
                      <a:pt x="180" y="159"/>
                      <a:pt x="120" y="218"/>
                      <a:pt x="120" y="278"/>
                    </a:cubicBezTo>
                    <a:cubicBezTo>
                      <a:pt x="61" y="412"/>
                      <a:pt x="61" y="472"/>
                      <a:pt x="1" y="591"/>
                    </a:cubicBezTo>
                    <a:cubicBezTo>
                      <a:pt x="1" y="784"/>
                      <a:pt x="61" y="963"/>
                      <a:pt x="180" y="1157"/>
                    </a:cubicBezTo>
                    <a:lnTo>
                      <a:pt x="239" y="1217"/>
                    </a:lnTo>
                    <a:cubicBezTo>
                      <a:pt x="299" y="1217"/>
                      <a:pt x="433" y="1217"/>
                      <a:pt x="493" y="1157"/>
                    </a:cubicBezTo>
                    <a:cubicBezTo>
                      <a:pt x="552" y="963"/>
                      <a:pt x="612" y="784"/>
                      <a:pt x="612" y="650"/>
                    </a:cubicBezTo>
                    <a:lnTo>
                      <a:pt x="612" y="412"/>
                    </a:lnTo>
                    <a:cubicBezTo>
                      <a:pt x="612" y="278"/>
                      <a:pt x="612" y="218"/>
                      <a:pt x="552" y="99"/>
                    </a:cubicBezTo>
                    <a:lnTo>
                      <a:pt x="493" y="99"/>
                    </a:lnTo>
                    <a:cubicBezTo>
                      <a:pt x="458" y="29"/>
                      <a:pt x="397" y="0"/>
                      <a:pt x="3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6" name="Google Shape;11816;p74"/>
              <p:cNvSpPr/>
              <p:nvPr/>
            </p:nvSpPr>
            <p:spPr>
              <a:xfrm>
                <a:off x="-960202" y="696438"/>
                <a:ext cx="17688" cy="37496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202" extrusionOk="0">
                    <a:moveTo>
                      <a:pt x="276" y="0"/>
                    </a:moveTo>
                    <a:cubicBezTo>
                      <a:pt x="224" y="0"/>
                      <a:pt x="169" y="29"/>
                      <a:pt x="134" y="99"/>
                    </a:cubicBezTo>
                    <a:cubicBezTo>
                      <a:pt x="60" y="159"/>
                      <a:pt x="60" y="293"/>
                      <a:pt x="0" y="352"/>
                    </a:cubicBezTo>
                    <a:lnTo>
                      <a:pt x="0" y="591"/>
                    </a:lnTo>
                    <a:cubicBezTo>
                      <a:pt x="0" y="784"/>
                      <a:pt x="0" y="963"/>
                      <a:pt x="134" y="1157"/>
                    </a:cubicBezTo>
                    <a:lnTo>
                      <a:pt x="194" y="1157"/>
                    </a:lnTo>
                    <a:cubicBezTo>
                      <a:pt x="224" y="1187"/>
                      <a:pt x="268" y="1201"/>
                      <a:pt x="313" y="1201"/>
                    </a:cubicBezTo>
                    <a:cubicBezTo>
                      <a:pt x="358" y="1201"/>
                      <a:pt x="402" y="1187"/>
                      <a:pt x="432" y="1157"/>
                    </a:cubicBezTo>
                    <a:cubicBezTo>
                      <a:pt x="566" y="963"/>
                      <a:pt x="566" y="784"/>
                      <a:pt x="566" y="591"/>
                    </a:cubicBezTo>
                    <a:lnTo>
                      <a:pt x="566" y="352"/>
                    </a:lnTo>
                    <a:cubicBezTo>
                      <a:pt x="507" y="218"/>
                      <a:pt x="507" y="159"/>
                      <a:pt x="432" y="99"/>
                    </a:cubicBezTo>
                    <a:lnTo>
                      <a:pt x="373" y="39"/>
                    </a:lnTo>
                    <a:cubicBezTo>
                      <a:pt x="348" y="15"/>
                      <a:pt x="313" y="0"/>
                      <a:pt x="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7" name="Google Shape;11817;p74"/>
              <p:cNvSpPr/>
              <p:nvPr/>
            </p:nvSpPr>
            <p:spPr>
              <a:xfrm>
                <a:off x="-963945" y="802844"/>
                <a:ext cx="19559" cy="31944"/>
              </a:xfrm>
              <a:custGeom>
                <a:avLst/>
                <a:gdLst/>
                <a:ahLst/>
                <a:cxnLst/>
                <a:rect l="l" t="t" r="r" b="b"/>
                <a:pathLst>
                  <a:path w="627" h="1024" extrusionOk="0">
                    <a:moveTo>
                      <a:pt x="335" y="1"/>
                    </a:moveTo>
                    <a:cubicBezTo>
                      <a:pt x="288" y="1"/>
                      <a:pt x="235" y="15"/>
                      <a:pt x="180" y="40"/>
                    </a:cubicBezTo>
                    <a:cubicBezTo>
                      <a:pt x="120" y="100"/>
                      <a:pt x="120" y="159"/>
                      <a:pt x="60" y="293"/>
                    </a:cubicBezTo>
                    <a:cubicBezTo>
                      <a:pt x="1" y="353"/>
                      <a:pt x="1" y="412"/>
                      <a:pt x="1" y="472"/>
                    </a:cubicBezTo>
                    <a:cubicBezTo>
                      <a:pt x="1" y="666"/>
                      <a:pt x="60" y="844"/>
                      <a:pt x="180" y="979"/>
                    </a:cubicBezTo>
                    <a:cubicBezTo>
                      <a:pt x="217" y="1008"/>
                      <a:pt x="265" y="1023"/>
                      <a:pt x="312" y="1023"/>
                    </a:cubicBezTo>
                    <a:cubicBezTo>
                      <a:pt x="358" y="1023"/>
                      <a:pt x="403" y="1008"/>
                      <a:pt x="433" y="979"/>
                    </a:cubicBezTo>
                    <a:cubicBezTo>
                      <a:pt x="552" y="785"/>
                      <a:pt x="627" y="666"/>
                      <a:pt x="627" y="532"/>
                    </a:cubicBezTo>
                    <a:cubicBezTo>
                      <a:pt x="627" y="472"/>
                      <a:pt x="627" y="412"/>
                      <a:pt x="552" y="353"/>
                    </a:cubicBezTo>
                    <a:cubicBezTo>
                      <a:pt x="552" y="293"/>
                      <a:pt x="552" y="159"/>
                      <a:pt x="493" y="100"/>
                    </a:cubicBezTo>
                    <a:cubicBezTo>
                      <a:pt x="458" y="30"/>
                      <a:pt x="402" y="1"/>
                      <a:pt x="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8" name="Google Shape;11818;p74"/>
              <p:cNvSpPr/>
              <p:nvPr/>
            </p:nvSpPr>
            <p:spPr>
              <a:xfrm>
                <a:off x="-911881" y="749688"/>
                <a:ext cx="17688" cy="48851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566" extrusionOk="0">
                    <a:moveTo>
                      <a:pt x="373" y="1"/>
                    </a:moveTo>
                    <a:cubicBezTo>
                      <a:pt x="313" y="1"/>
                      <a:pt x="194" y="1"/>
                      <a:pt x="135" y="75"/>
                    </a:cubicBezTo>
                    <a:cubicBezTo>
                      <a:pt x="75" y="195"/>
                      <a:pt x="75" y="314"/>
                      <a:pt x="0" y="448"/>
                    </a:cubicBezTo>
                    <a:lnTo>
                      <a:pt x="0" y="746"/>
                    </a:lnTo>
                    <a:cubicBezTo>
                      <a:pt x="0" y="999"/>
                      <a:pt x="0" y="1252"/>
                      <a:pt x="135" y="1491"/>
                    </a:cubicBezTo>
                    <a:cubicBezTo>
                      <a:pt x="194" y="1491"/>
                      <a:pt x="194" y="1491"/>
                      <a:pt x="194" y="1565"/>
                    </a:cubicBezTo>
                    <a:cubicBezTo>
                      <a:pt x="313" y="1565"/>
                      <a:pt x="373" y="1565"/>
                      <a:pt x="447" y="1431"/>
                    </a:cubicBezTo>
                    <a:cubicBezTo>
                      <a:pt x="567" y="1252"/>
                      <a:pt x="567" y="999"/>
                      <a:pt x="567" y="746"/>
                    </a:cubicBezTo>
                    <a:lnTo>
                      <a:pt x="567" y="448"/>
                    </a:lnTo>
                    <a:cubicBezTo>
                      <a:pt x="507" y="314"/>
                      <a:pt x="507" y="195"/>
                      <a:pt x="447" y="75"/>
                    </a:cubicBezTo>
                    <a:cubicBezTo>
                      <a:pt x="447" y="75"/>
                      <a:pt x="373" y="75"/>
                      <a:pt x="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9" name="Google Shape;11819;p74"/>
              <p:cNvSpPr/>
              <p:nvPr/>
            </p:nvSpPr>
            <p:spPr>
              <a:xfrm>
                <a:off x="-863092" y="690417"/>
                <a:ext cx="19091" cy="3980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276" extrusionOk="0">
                    <a:moveTo>
                      <a:pt x="303" y="1"/>
                    </a:moveTo>
                    <a:cubicBezTo>
                      <a:pt x="251" y="1"/>
                      <a:pt x="215" y="33"/>
                      <a:pt x="179" y="113"/>
                    </a:cubicBezTo>
                    <a:cubicBezTo>
                      <a:pt x="120" y="173"/>
                      <a:pt x="60" y="292"/>
                      <a:pt x="60" y="352"/>
                    </a:cubicBezTo>
                    <a:cubicBezTo>
                      <a:pt x="1" y="411"/>
                      <a:pt x="1" y="545"/>
                      <a:pt x="1" y="605"/>
                    </a:cubicBezTo>
                    <a:cubicBezTo>
                      <a:pt x="1" y="784"/>
                      <a:pt x="1" y="977"/>
                      <a:pt x="60" y="1156"/>
                    </a:cubicBezTo>
                    <a:lnTo>
                      <a:pt x="120" y="1231"/>
                    </a:lnTo>
                    <a:cubicBezTo>
                      <a:pt x="150" y="1260"/>
                      <a:pt x="194" y="1275"/>
                      <a:pt x="241" y="1275"/>
                    </a:cubicBezTo>
                    <a:cubicBezTo>
                      <a:pt x="287" y="1275"/>
                      <a:pt x="336" y="1260"/>
                      <a:pt x="373" y="1231"/>
                    </a:cubicBezTo>
                    <a:cubicBezTo>
                      <a:pt x="492" y="1037"/>
                      <a:pt x="552" y="858"/>
                      <a:pt x="552" y="664"/>
                    </a:cubicBezTo>
                    <a:cubicBezTo>
                      <a:pt x="611" y="545"/>
                      <a:pt x="611" y="486"/>
                      <a:pt x="552" y="352"/>
                    </a:cubicBezTo>
                    <a:cubicBezTo>
                      <a:pt x="552" y="292"/>
                      <a:pt x="492" y="173"/>
                      <a:pt x="433" y="113"/>
                    </a:cubicBezTo>
                    <a:lnTo>
                      <a:pt x="433" y="39"/>
                    </a:lnTo>
                    <a:cubicBezTo>
                      <a:pt x="379" y="15"/>
                      <a:pt x="337" y="1"/>
                      <a:pt x="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0" name="Google Shape;11820;p74"/>
              <p:cNvSpPr/>
              <p:nvPr/>
            </p:nvSpPr>
            <p:spPr>
              <a:xfrm>
                <a:off x="-791531" y="672543"/>
                <a:ext cx="19091" cy="40023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283" extrusionOk="0">
                    <a:moveTo>
                      <a:pt x="314" y="1"/>
                    </a:moveTo>
                    <a:cubicBezTo>
                      <a:pt x="180" y="1"/>
                      <a:pt x="120" y="61"/>
                      <a:pt x="60" y="120"/>
                    </a:cubicBezTo>
                    <a:cubicBezTo>
                      <a:pt x="1" y="239"/>
                      <a:pt x="1" y="314"/>
                      <a:pt x="1" y="433"/>
                    </a:cubicBezTo>
                    <a:lnTo>
                      <a:pt x="1" y="686"/>
                    </a:lnTo>
                    <a:cubicBezTo>
                      <a:pt x="60" y="865"/>
                      <a:pt x="60" y="984"/>
                      <a:pt x="180" y="1178"/>
                    </a:cubicBezTo>
                    <a:lnTo>
                      <a:pt x="180" y="1237"/>
                    </a:lnTo>
                    <a:lnTo>
                      <a:pt x="239" y="1237"/>
                    </a:lnTo>
                    <a:cubicBezTo>
                      <a:pt x="277" y="1267"/>
                      <a:pt x="325" y="1282"/>
                      <a:pt x="364" y="1282"/>
                    </a:cubicBezTo>
                    <a:cubicBezTo>
                      <a:pt x="403" y="1282"/>
                      <a:pt x="433" y="1267"/>
                      <a:pt x="433" y="1237"/>
                    </a:cubicBezTo>
                    <a:cubicBezTo>
                      <a:pt x="612" y="1059"/>
                      <a:pt x="612" y="805"/>
                      <a:pt x="612" y="612"/>
                    </a:cubicBezTo>
                    <a:cubicBezTo>
                      <a:pt x="612" y="493"/>
                      <a:pt x="552" y="433"/>
                      <a:pt x="552" y="314"/>
                    </a:cubicBezTo>
                    <a:cubicBezTo>
                      <a:pt x="493" y="239"/>
                      <a:pt x="433" y="120"/>
                      <a:pt x="373" y="61"/>
                    </a:cubicBezTo>
                    <a:lnTo>
                      <a:pt x="3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1" name="Google Shape;11821;p74"/>
              <p:cNvSpPr/>
              <p:nvPr/>
            </p:nvSpPr>
            <p:spPr>
              <a:xfrm>
                <a:off x="-844032" y="770308"/>
                <a:ext cx="19559" cy="3983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1277" extrusionOk="0">
                    <a:moveTo>
                      <a:pt x="345" y="1"/>
                    </a:moveTo>
                    <a:cubicBezTo>
                      <a:pt x="318" y="1"/>
                      <a:pt x="289" y="8"/>
                      <a:pt x="254" y="25"/>
                    </a:cubicBezTo>
                    <a:cubicBezTo>
                      <a:pt x="194" y="159"/>
                      <a:pt x="135" y="219"/>
                      <a:pt x="60" y="338"/>
                    </a:cubicBezTo>
                    <a:cubicBezTo>
                      <a:pt x="60" y="398"/>
                      <a:pt x="0" y="532"/>
                      <a:pt x="0" y="651"/>
                    </a:cubicBezTo>
                    <a:cubicBezTo>
                      <a:pt x="0" y="830"/>
                      <a:pt x="60" y="1023"/>
                      <a:pt x="194" y="1202"/>
                    </a:cubicBezTo>
                    <a:lnTo>
                      <a:pt x="254" y="1277"/>
                    </a:lnTo>
                    <a:cubicBezTo>
                      <a:pt x="313" y="1277"/>
                      <a:pt x="433" y="1277"/>
                      <a:pt x="507" y="1202"/>
                    </a:cubicBezTo>
                    <a:lnTo>
                      <a:pt x="507" y="1143"/>
                    </a:lnTo>
                    <a:cubicBezTo>
                      <a:pt x="567" y="964"/>
                      <a:pt x="626" y="830"/>
                      <a:pt x="626" y="651"/>
                    </a:cubicBezTo>
                    <a:lnTo>
                      <a:pt x="626" y="398"/>
                    </a:lnTo>
                    <a:cubicBezTo>
                      <a:pt x="626" y="338"/>
                      <a:pt x="626" y="219"/>
                      <a:pt x="567" y="159"/>
                    </a:cubicBezTo>
                    <a:lnTo>
                      <a:pt x="507" y="85"/>
                    </a:lnTo>
                    <a:cubicBezTo>
                      <a:pt x="454" y="43"/>
                      <a:pt x="409" y="1"/>
                      <a:pt x="3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2" name="Google Shape;11822;p74"/>
              <p:cNvSpPr/>
              <p:nvPr/>
            </p:nvSpPr>
            <p:spPr>
              <a:xfrm>
                <a:off x="-907701" y="687566"/>
                <a:ext cx="19091" cy="25018"/>
              </a:xfrm>
              <a:custGeom>
                <a:avLst/>
                <a:gdLst/>
                <a:ahLst/>
                <a:cxnLst/>
                <a:rect l="l" t="t" r="r" b="b"/>
                <a:pathLst>
                  <a:path w="612" h="802" extrusionOk="0">
                    <a:moveTo>
                      <a:pt x="239" y="1"/>
                    </a:moveTo>
                    <a:cubicBezTo>
                      <a:pt x="120" y="75"/>
                      <a:pt x="120" y="135"/>
                      <a:pt x="60" y="195"/>
                    </a:cubicBezTo>
                    <a:cubicBezTo>
                      <a:pt x="60" y="254"/>
                      <a:pt x="60" y="314"/>
                      <a:pt x="1" y="373"/>
                    </a:cubicBezTo>
                    <a:cubicBezTo>
                      <a:pt x="1" y="507"/>
                      <a:pt x="60" y="627"/>
                      <a:pt x="179" y="746"/>
                    </a:cubicBezTo>
                    <a:cubicBezTo>
                      <a:pt x="209" y="783"/>
                      <a:pt x="257" y="802"/>
                      <a:pt x="313" y="802"/>
                    </a:cubicBezTo>
                    <a:cubicBezTo>
                      <a:pt x="369" y="802"/>
                      <a:pt x="433" y="783"/>
                      <a:pt x="492" y="746"/>
                    </a:cubicBezTo>
                    <a:lnTo>
                      <a:pt x="492" y="686"/>
                    </a:lnTo>
                    <a:cubicBezTo>
                      <a:pt x="611" y="627"/>
                      <a:pt x="611" y="507"/>
                      <a:pt x="611" y="448"/>
                    </a:cubicBezTo>
                    <a:lnTo>
                      <a:pt x="611" y="254"/>
                    </a:lnTo>
                    <a:cubicBezTo>
                      <a:pt x="552" y="195"/>
                      <a:pt x="552" y="135"/>
                      <a:pt x="492" y="75"/>
                    </a:cubicBezTo>
                    <a:cubicBezTo>
                      <a:pt x="433" y="1"/>
                      <a:pt x="313" y="1"/>
                      <a:pt x="2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3" name="Google Shape;11823;p74"/>
              <p:cNvSpPr/>
              <p:nvPr/>
            </p:nvSpPr>
            <p:spPr>
              <a:xfrm>
                <a:off x="-1018318" y="685133"/>
                <a:ext cx="19559" cy="2049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657" extrusionOk="0">
                    <a:moveTo>
                      <a:pt x="314" y="1"/>
                    </a:moveTo>
                    <a:cubicBezTo>
                      <a:pt x="269" y="1"/>
                      <a:pt x="224" y="15"/>
                      <a:pt x="195" y="45"/>
                    </a:cubicBezTo>
                    <a:cubicBezTo>
                      <a:pt x="135" y="105"/>
                      <a:pt x="60" y="164"/>
                      <a:pt x="60" y="239"/>
                    </a:cubicBezTo>
                    <a:cubicBezTo>
                      <a:pt x="1" y="299"/>
                      <a:pt x="1" y="299"/>
                      <a:pt x="1" y="358"/>
                    </a:cubicBezTo>
                    <a:cubicBezTo>
                      <a:pt x="60" y="418"/>
                      <a:pt x="60" y="537"/>
                      <a:pt x="195" y="611"/>
                    </a:cubicBezTo>
                    <a:cubicBezTo>
                      <a:pt x="254" y="641"/>
                      <a:pt x="314" y="656"/>
                      <a:pt x="368" y="656"/>
                    </a:cubicBezTo>
                    <a:cubicBezTo>
                      <a:pt x="422" y="656"/>
                      <a:pt x="470" y="641"/>
                      <a:pt x="507" y="611"/>
                    </a:cubicBezTo>
                    <a:cubicBezTo>
                      <a:pt x="627" y="477"/>
                      <a:pt x="627" y="418"/>
                      <a:pt x="627" y="299"/>
                    </a:cubicBezTo>
                    <a:cubicBezTo>
                      <a:pt x="627" y="299"/>
                      <a:pt x="627" y="239"/>
                      <a:pt x="567" y="164"/>
                    </a:cubicBezTo>
                    <a:cubicBezTo>
                      <a:pt x="567" y="105"/>
                      <a:pt x="507" y="105"/>
                      <a:pt x="433" y="45"/>
                    </a:cubicBezTo>
                    <a:cubicBezTo>
                      <a:pt x="403" y="15"/>
                      <a:pt x="358" y="1"/>
                      <a:pt x="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24" name="Google Shape;11824;p74"/>
            <p:cNvGrpSpPr/>
            <p:nvPr/>
          </p:nvGrpSpPr>
          <p:grpSpPr>
            <a:xfrm>
              <a:off x="790775" y="119354"/>
              <a:ext cx="7447900" cy="539872"/>
              <a:chOff x="790775" y="119354"/>
              <a:chExt cx="7447900" cy="539872"/>
            </a:xfrm>
          </p:grpSpPr>
          <p:sp>
            <p:nvSpPr>
              <p:cNvPr id="11825" name="Google Shape;11825;p74"/>
              <p:cNvSpPr/>
              <p:nvPr/>
            </p:nvSpPr>
            <p:spPr>
              <a:xfrm>
                <a:off x="7123684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40" y="39"/>
                      <a:pt x="566" y="123"/>
                    </a:cubicBezTo>
                    <a:cubicBezTo>
                      <a:pt x="134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3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6" y="2537"/>
                    </a:cubicBezTo>
                    <a:cubicBezTo>
                      <a:pt x="2553" y="1269"/>
                      <a:pt x="1446" y="0"/>
                      <a:pt x="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6" name="Google Shape;11826;p74"/>
              <p:cNvSpPr/>
              <p:nvPr/>
            </p:nvSpPr>
            <p:spPr>
              <a:xfrm>
                <a:off x="7028883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5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2" y="102"/>
                      <a:pt x="7449" y="162"/>
                    </a:cubicBezTo>
                    <a:cubicBezTo>
                      <a:pt x="5155" y="415"/>
                      <a:pt x="2861" y="1160"/>
                      <a:pt x="1803" y="2516"/>
                    </a:cubicBezTo>
                    <a:cubicBezTo>
                      <a:pt x="0" y="4944"/>
                      <a:pt x="1118" y="7059"/>
                      <a:pt x="1803" y="7730"/>
                    </a:cubicBezTo>
                    <a:cubicBezTo>
                      <a:pt x="1862" y="7864"/>
                      <a:pt x="1922" y="7864"/>
                      <a:pt x="1997" y="7923"/>
                    </a:cubicBezTo>
                    <a:cubicBezTo>
                      <a:pt x="2687" y="8345"/>
                      <a:pt x="5509" y="8635"/>
                      <a:pt x="8413" y="8635"/>
                    </a:cubicBezTo>
                    <a:cubicBezTo>
                      <a:pt x="11462" y="8635"/>
                      <a:pt x="14602" y="8315"/>
                      <a:pt x="15464" y="7491"/>
                    </a:cubicBezTo>
                    <a:cubicBezTo>
                      <a:pt x="17192" y="5808"/>
                      <a:pt x="16641" y="1711"/>
                      <a:pt x="13170" y="475"/>
                    </a:cubicBezTo>
                    <a:cubicBezTo>
                      <a:pt x="12386" y="182"/>
                      <a:pt x="11144" y="0"/>
                      <a:pt x="97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7" name="Google Shape;11827;p74"/>
              <p:cNvSpPr/>
              <p:nvPr/>
            </p:nvSpPr>
            <p:spPr>
              <a:xfrm>
                <a:off x="4633668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6" y="0"/>
                    </a:moveTo>
                    <a:cubicBezTo>
                      <a:pt x="730" y="0"/>
                      <a:pt x="640" y="39"/>
                      <a:pt x="566" y="123"/>
                    </a:cubicBezTo>
                    <a:cubicBezTo>
                      <a:pt x="60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2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5" y="2537"/>
                    </a:cubicBezTo>
                    <a:cubicBezTo>
                      <a:pt x="2540" y="1269"/>
                      <a:pt x="1443" y="0"/>
                      <a:pt x="8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8" name="Google Shape;11828;p74"/>
              <p:cNvSpPr/>
              <p:nvPr/>
            </p:nvSpPr>
            <p:spPr>
              <a:xfrm>
                <a:off x="4538866" y="358045"/>
                <a:ext cx="536304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8636" extrusionOk="0">
                    <a:moveTo>
                      <a:pt x="9744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1" y="102"/>
                      <a:pt x="7449" y="162"/>
                    </a:cubicBezTo>
                    <a:cubicBezTo>
                      <a:pt x="5155" y="415"/>
                      <a:pt x="2861" y="1160"/>
                      <a:pt x="1803" y="2516"/>
                    </a:cubicBezTo>
                    <a:cubicBezTo>
                      <a:pt x="0" y="4944"/>
                      <a:pt x="1118" y="7059"/>
                      <a:pt x="1803" y="7730"/>
                    </a:cubicBezTo>
                    <a:cubicBezTo>
                      <a:pt x="1862" y="7864"/>
                      <a:pt x="1922" y="7864"/>
                      <a:pt x="1982" y="7923"/>
                    </a:cubicBezTo>
                    <a:cubicBezTo>
                      <a:pt x="2679" y="8345"/>
                      <a:pt x="5505" y="8635"/>
                      <a:pt x="8409" y="8635"/>
                    </a:cubicBezTo>
                    <a:cubicBezTo>
                      <a:pt x="11458" y="8635"/>
                      <a:pt x="14594" y="8315"/>
                      <a:pt x="15449" y="7491"/>
                    </a:cubicBezTo>
                    <a:cubicBezTo>
                      <a:pt x="17192" y="5808"/>
                      <a:pt x="16566" y="1711"/>
                      <a:pt x="13095" y="475"/>
                    </a:cubicBezTo>
                    <a:cubicBezTo>
                      <a:pt x="12370" y="182"/>
                      <a:pt x="11140" y="0"/>
                      <a:pt x="97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9" name="Google Shape;11829;p74"/>
              <p:cNvSpPr/>
              <p:nvPr/>
            </p:nvSpPr>
            <p:spPr>
              <a:xfrm>
                <a:off x="5257318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28" y="0"/>
                    </a:moveTo>
                    <a:cubicBezTo>
                      <a:pt x="720" y="0"/>
                      <a:pt x="627" y="39"/>
                      <a:pt x="552" y="123"/>
                    </a:cubicBezTo>
                    <a:cubicBezTo>
                      <a:pt x="60" y="749"/>
                      <a:pt x="1" y="1181"/>
                      <a:pt x="373" y="1732"/>
                    </a:cubicBezTo>
                    <a:cubicBezTo>
                      <a:pt x="746" y="2239"/>
                      <a:pt x="2787" y="3535"/>
                      <a:pt x="4410" y="6708"/>
                    </a:cubicBezTo>
                    <a:lnTo>
                      <a:pt x="4410" y="6887"/>
                    </a:lnTo>
                    <a:cubicBezTo>
                      <a:pt x="4783" y="6827"/>
                      <a:pt x="5155" y="6768"/>
                      <a:pt x="5528" y="6768"/>
                    </a:cubicBezTo>
                    <a:cubicBezTo>
                      <a:pt x="5453" y="6202"/>
                      <a:pt x="5081" y="4220"/>
                      <a:pt x="3591" y="2537"/>
                    </a:cubicBezTo>
                    <a:cubicBezTo>
                      <a:pt x="2539" y="1269"/>
                      <a:pt x="1443" y="0"/>
                      <a:pt x="8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0" name="Google Shape;11830;p74"/>
              <p:cNvSpPr/>
              <p:nvPr/>
            </p:nvSpPr>
            <p:spPr>
              <a:xfrm>
                <a:off x="5162517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3" y="0"/>
                    </a:moveTo>
                    <a:cubicBezTo>
                      <a:pt x="9362" y="0"/>
                      <a:pt x="8967" y="14"/>
                      <a:pt x="8567" y="43"/>
                    </a:cubicBezTo>
                    <a:cubicBezTo>
                      <a:pt x="8194" y="43"/>
                      <a:pt x="7822" y="102"/>
                      <a:pt x="7449" y="162"/>
                    </a:cubicBezTo>
                    <a:cubicBezTo>
                      <a:pt x="5140" y="415"/>
                      <a:pt x="2846" y="1160"/>
                      <a:pt x="1788" y="2516"/>
                    </a:cubicBezTo>
                    <a:cubicBezTo>
                      <a:pt x="1" y="4944"/>
                      <a:pt x="1118" y="7059"/>
                      <a:pt x="1788" y="7730"/>
                    </a:cubicBezTo>
                    <a:cubicBezTo>
                      <a:pt x="1863" y="7864"/>
                      <a:pt x="1922" y="7864"/>
                      <a:pt x="1982" y="7923"/>
                    </a:cubicBezTo>
                    <a:cubicBezTo>
                      <a:pt x="2680" y="8345"/>
                      <a:pt x="5505" y="8635"/>
                      <a:pt x="8410" y="8635"/>
                    </a:cubicBezTo>
                    <a:cubicBezTo>
                      <a:pt x="11459" y="8635"/>
                      <a:pt x="14595" y="8315"/>
                      <a:pt x="15449" y="7491"/>
                    </a:cubicBezTo>
                    <a:cubicBezTo>
                      <a:pt x="17192" y="5808"/>
                      <a:pt x="16567" y="1711"/>
                      <a:pt x="13096" y="475"/>
                    </a:cubicBezTo>
                    <a:cubicBezTo>
                      <a:pt x="12359" y="182"/>
                      <a:pt x="11136" y="0"/>
                      <a:pt x="97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1" name="Google Shape;11831;p74"/>
              <p:cNvSpPr/>
              <p:nvPr/>
            </p:nvSpPr>
            <p:spPr>
              <a:xfrm>
                <a:off x="5880532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40" y="39"/>
                      <a:pt x="567" y="123"/>
                    </a:cubicBezTo>
                    <a:cubicBezTo>
                      <a:pt x="135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3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6" y="2537"/>
                    </a:cubicBezTo>
                    <a:cubicBezTo>
                      <a:pt x="2553" y="1269"/>
                      <a:pt x="1447" y="0"/>
                      <a:pt x="8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2" name="Google Shape;11832;p74"/>
              <p:cNvSpPr/>
              <p:nvPr/>
            </p:nvSpPr>
            <p:spPr>
              <a:xfrm>
                <a:off x="5785731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5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2" y="102"/>
                      <a:pt x="7449" y="162"/>
                    </a:cubicBezTo>
                    <a:cubicBezTo>
                      <a:pt x="5155" y="415"/>
                      <a:pt x="2861" y="1160"/>
                      <a:pt x="1803" y="2516"/>
                    </a:cubicBezTo>
                    <a:cubicBezTo>
                      <a:pt x="0" y="4944"/>
                      <a:pt x="1118" y="7059"/>
                      <a:pt x="1803" y="7730"/>
                    </a:cubicBezTo>
                    <a:cubicBezTo>
                      <a:pt x="1863" y="7864"/>
                      <a:pt x="1922" y="7864"/>
                      <a:pt x="1997" y="7923"/>
                    </a:cubicBezTo>
                    <a:cubicBezTo>
                      <a:pt x="2687" y="8345"/>
                      <a:pt x="5509" y="8635"/>
                      <a:pt x="8413" y="8635"/>
                    </a:cubicBezTo>
                    <a:cubicBezTo>
                      <a:pt x="11462" y="8635"/>
                      <a:pt x="14602" y="8315"/>
                      <a:pt x="15464" y="7491"/>
                    </a:cubicBezTo>
                    <a:cubicBezTo>
                      <a:pt x="17192" y="5808"/>
                      <a:pt x="16581" y="1711"/>
                      <a:pt x="13170" y="475"/>
                    </a:cubicBezTo>
                    <a:cubicBezTo>
                      <a:pt x="12386" y="182"/>
                      <a:pt x="11144" y="0"/>
                      <a:pt x="97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3" name="Google Shape;11833;p74"/>
              <p:cNvSpPr/>
              <p:nvPr/>
            </p:nvSpPr>
            <p:spPr>
              <a:xfrm>
                <a:off x="6507926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39" y="39"/>
                      <a:pt x="566" y="123"/>
                    </a:cubicBezTo>
                    <a:cubicBezTo>
                      <a:pt x="134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2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5" y="2537"/>
                    </a:cubicBezTo>
                    <a:cubicBezTo>
                      <a:pt x="2553" y="1269"/>
                      <a:pt x="1446" y="0"/>
                      <a:pt x="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4" name="Google Shape;11834;p74"/>
              <p:cNvSpPr/>
              <p:nvPr/>
            </p:nvSpPr>
            <p:spPr>
              <a:xfrm>
                <a:off x="6413124" y="358045"/>
                <a:ext cx="536304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8636" extrusionOk="0">
                    <a:moveTo>
                      <a:pt x="9745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1" y="102"/>
                      <a:pt x="7449" y="162"/>
                    </a:cubicBezTo>
                    <a:cubicBezTo>
                      <a:pt x="5155" y="415"/>
                      <a:pt x="2860" y="1160"/>
                      <a:pt x="1803" y="2516"/>
                    </a:cubicBezTo>
                    <a:cubicBezTo>
                      <a:pt x="0" y="4944"/>
                      <a:pt x="1117" y="7059"/>
                      <a:pt x="1803" y="7730"/>
                    </a:cubicBezTo>
                    <a:cubicBezTo>
                      <a:pt x="1862" y="7864"/>
                      <a:pt x="1996" y="7864"/>
                      <a:pt x="2056" y="7923"/>
                    </a:cubicBezTo>
                    <a:cubicBezTo>
                      <a:pt x="2717" y="8345"/>
                      <a:pt x="5524" y="8635"/>
                      <a:pt x="8421" y="8635"/>
                    </a:cubicBezTo>
                    <a:cubicBezTo>
                      <a:pt x="11461" y="8635"/>
                      <a:pt x="14602" y="8315"/>
                      <a:pt x="15464" y="7491"/>
                    </a:cubicBezTo>
                    <a:cubicBezTo>
                      <a:pt x="17192" y="5808"/>
                      <a:pt x="16641" y="1711"/>
                      <a:pt x="13169" y="475"/>
                    </a:cubicBezTo>
                    <a:cubicBezTo>
                      <a:pt x="12386" y="182"/>
                      <a:pt x="11144" y="0"/>
                      <a:pt x="97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5" name="Google Shape;11835;p74"/>
              <p:cNvSpPr/>
              <p:nvPr/>
            </p:nvSpPr>
            <p:spPr>
              <a:xfrm>
                <a:off x="7751078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39" y="39"/>
                      <a:pt x="566" y="123"/>
                    </a:cubicBezTo>
                    <a:cubicBezTo>
                      <a:pt x="134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2" y="6827"/>
                      <a:pt x="5155" y="6768"/>
                      <a:pt x="5527" y="6768"/>
                    </a:cubicBezTo>
                    <a:cubicBezTo>
                      <a:pt x="5467" y="6202"/>
                      <a:pt x="5155" y="4220"/>
                      <a:pt x="3605" y="2537"/>
                    </a:cubicBezTo>
                    <a:cubicBezTo>
                      <a:pt x="2553" y="1269"/>
                      <a:pt x="1446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6" name="Google Shape;11836;p74"/>
              <p:cNvSpPr/>
              <p:nvPr/>
            </p:nvSpPr>
            <p:spPr>
              <a:xfrm>
                <a:off x="7656245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6" y="0"/>
                    </a:moveTo>
                    <a:cubicBezTo>
                      <a:pt x="9363" y="0"/>
                      <a:pt x="8968" y="14"/>
                      <a:pt x="8567" y="43"/>
                    </a:cubicBezTo>
                    <a:cubicBezTo>
                      <a:pt x="8195" y="43"/>
                      <a:pt x="7822" y="102"/>
                      <a:pt x="7450" y="162"/>
                    </a:cubicBezTo>
                    <a:cubicBezTo>
                      <a:pt x="5156" y="415"/>
                      <a:pt x="2861" y="1160"/>
                      <a:pt x="1804" y="2516"/>
                    </a:cubicBezTo>
                    <a:cubicBezTo>
                      <a:pt x="1" y="4944"/>
                      <a:pt x="1118" y="7059"/>
                      <a:pt x="1804" y="7730"/>
                    </a:cubicBezTo>
                    <a:cubicBezTo>
                      <a:pt x="1863" y="7864"/>
                      <a:pt x="1997" y="7864"/>
                      <a:pt x="2057" y="7923"/>
                    </a:cubicBezTo>
                    <a:cubicBezTo>
                      <a:pt x="2718" y="8345"/>
                      <a:pt x="5525" y="8635"/>
                      <a:pt x="8422" y="8635"/>
                    </a:cubicBezTo>
                    <a:cubicBezTo>
                      <a:pt x="11462" y="8635"/>
                      <a:pt x="14603" y="8315"/>
                      <a:pt x="15465" y="7491"/>
                    </a:cubicBezTo>
                    <a:cubicBezTo>
                      <a:pt x="17193" y="5808"/>
                      <a:pt x="16642" y="1711"/>
                      <a:pt x="13170" y="475"/>
                    </a:cubicBezTo>
                    <a:cubicBezTo>
                      <a:pt x="12387" y="182"/>
                      <a:pt x="11145" y="0"/>
                      <a:pt x="97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7" name="Google Shape;11837;p74"/>
              <p:cNvSpPr/>
              <p:nvPr/>
            </p:nvSpPr>
            <p:spPr>
              <a:xfrm>
                <a:off x="3378880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74" y="0"/>
                    </a:moveTo>
                    <a:cubicBezTo>
                      <a:pt x="775" y="0"/>
                      <a:pt x="691" y="39"/>
                      <a:pt x="627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02" y="3475"/>
                      <a:pt x="4411" y="6693"/>
                    </a:cubicBezTo>
                    <a:lnTo>
                      <a:pt x="4411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8" name="Google Shape;11838;p74"/>
              <p:cNvSpPr/>
              <p:nvPr/>
            </p:nvSpPr>
            <p:spPr>
              <a:xfrm>
                <a:off x="3284079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50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1" y="4952"/>
                      <a:pt x="1118" y="7052"/>
                      <a:pt x="1803" y="7738"/>
                    </a:cubicBezTo>
                    <a:cubicBezTo>
                      <a:pt x="1863" y="7797"/>
                      <a:pt x="1982" y="7857"/>
                      <a:pt x="2042" y="7931"/>
                    </a:cubicBezTo>
                    <a:cubicBezTo>
                      <a:pt x="2728" y="8317"/>
                      <a:pt x="5458" y="8590"/>
                      <a:pt x="8306" y="8590"/>
                    </a:cubicBezTo>
                    <a:cubicBezTo>
                      <a:pt x="11393" y="8590"/>
                      <a:pt x="14617" y="8269"/>
                      <a:pt x="15524" y="7425"/>
                    </a:cubicBezTo>
                    <a:cubicBezTo>
                      <a:pt x="17193" y="5756"/>
                      <a:pt x="16641" y="1719"/>
                      <a:pt x="13155" y="482"/>
                    </a:cubicBezTo>
                    <a:cubicBezTo>
                      <a:pt x="12368" y="184"/>
                      <a:pt x="11093" y="1"/>
                      <a:pt x="9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9" name="Google Shape;11839;p74"/>
              <p:cNvSpPr/>
              <p:nvPr/>
            </p:nvSpPr>
            <p:spPr>
              <a:xfrm>
                <a:off x="888864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28" y="0"/>
                    </a:moveTo>
                    <a:cubicBezTo>
                      <a:pt x="721" y="0"/>
                      <a:pt x="628" y="39"/>
                      <a:pt x="552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746" y="2164"/>
                      <a:pt x="2787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53" y="6142"/>
                      <a:pt x="5081" y="4220"/>
                      <a:pt x="3591" y="2477"/>
                    </a:cubicBezTo>
                    <a:cubicBezTo>
                      <a:pt x="2539" y="1260"/>
                      <a:pt x="1444" y="0"/>
                      <a:pt x="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0" name="Google Shape;11840;p74"/>
              <p:cNvSpPr/>
              <p:nvPr/>
            </p:nvSpPr>
            <p:spPr>
              <a:xfrm>
                <a:off x="794063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8" y="1"/>
                    </a:moveTo>
                    <a:cubicBezTo>
                      <a:pt x="9302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40" y="408"/>
                      <a:pt x="2846" y="1093"/>
                      <a:pt x="1788" y="2523"/>
                    </a:cubicBezTo>
                    <a:cubicBezTo>
                      <a:pt x="1" y="4952"/>
                      <a:pt x="1118" y="7052"/>
                      <a:pt x="1788" y="7738"/>
                    </a:cubicBezTo>
                    <a:cubicBezTo>
                      <a:pt x="1863" y="7797"/>
                      <a:pt x="1922" y="7857"/>
                      <a:pt x="2042" y="7931"/>
                    </a:cubicBezTo>
                    <a:cubicBezTo>
                      <a:pt x="2699" y="8317"/>
                      <a:pt x="5429" y="8590"/>
                      <a:pt x="8274" y="8590"/>
                    </a:cubicBezTo>
                    <a:cubicBezTo>
                      <a:pt x="11359" y="8590"/>
                      <a:pt x="14582" y="8269"/>
                      <a:pt x="15449" y="7425"/>
                    </a:cubicBezTo>
                    <a:cubicBezTo>
                      <a:pt x="17192" y="5756"/>
                      <a:pt x="16626" y="1719"/>
                      <a:pt x="13155" y="482"/>
                    </a:cubicBezTo>
                    <a:cubicBezTo>
                      <a:pt x="12356" y="184"/>
                      <a:pt x="11088" y="1"/>
                      <a:pt x="96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1" name="Google Shape;11841;p74"/>
              <p:cNvSpPr/>
              <p:nvPr/>
            </p:nvSpPr>
            <p:spPr>
              <a:xfrm>
                <a:off x="1512078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38" y="0"/>
                    </a:moveTo>
                    <a:cubicBezTo>
                      <a:pt x="731" y="0"/>
                      <a:pt x="640" y="39"/>
                      <a:pt x="567" y="123"/>
                    </a:cubicBezTo>
                    <a:cubicBezTo>
                      <a:pt x="134" y="674"/>
                      <a:pt x="0" y="1166"/>
                      <a:pt x="373" y="1673"/>
                    </a:cubicBezTo>
                    <a:cubicBezTo>
                      <a:pt x="745" y="2164"/>
                      <a:pt x="2801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7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54" y="1260"/>
                      <a:pt x="1447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2" name="Google Shape;11842;p74"/>
              <p:cNvSpPr/>
              <p:nvPr/>
            </p:nvSpPr>
            <p:spPr>
              <a:xfrm>
                <a:off x="1417276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6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0" y="4952"/>
                      <a:pt x="1118" y="7052"/>
                      <a:pt x="1803" y="7738"/>
                    </a:cubicBezTo>
                    <a:cubicBezTo>
                      <a:pt x="1863" y="7797"/>
                      <a:pt x="1997" y="7857"/>
                      <a:pt x="2056" y="7931"/>
                    </a:cubicBezTo>
                    <a:cubicBezTo>
                      <a:pt x="2707" y="8317"/>
                      <a:pt x="5432" y="8590"/>
                      <a:pt x="8278" y="8590"/>
                    </a:cubicBezTo>
                    <a:cubicBezTo>
                      <a:pt x="11362" y="8590"/>
                      <a:pt x="14588" y="8269"/>
                      <a:pt x="15464" y="7425"/>
                    </a:cubicBezTo>
                    <a:cubicBezTo>
                      <a:pt x="17192" y="5756"/>
                      <a:pt x="16641" y="1719"/>
                      <a:pt x="13170" y="482"/>
                    </a:cubicBezTo>
                    <a:cubicBezTo>
                      <a:pt x="12370" y="184"/>
                      <a:pt x="11093" y="1"/>
                      <a:pt x="9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3" name="Google Shape;11843;p74"/>
              <p:cNvSpPr/>
              <p:nvPr/>
            </p:nvSpPr>
            <p:spPr>
              <a:xfrm>
                <a:off x="2135728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38" y="0"/>
                    </a:moveTo>
                    <a:cubicBezTo>
                      <a:pt x="732" y="0"/>
                      <a:pt x="640" y="39"/>
                      <a:pt x="567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02" y="3475"/>
                      <a:pt x="4411" y="6693"/>
                    </a:cubicBezTo>
                    <a:lnTo>
                      <a:pt x="4411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4" name="Google Shape;11844;p74"/>
              <p:cNvSpPr/>
              <p:nvPr/>
            </p:nvSpPr>
            <p:spPr>
              <a:xfrm>
                <a:off x="2040927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50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1" y="4952"/>
                      <a:pt x="1118" y="7052"/>
                      <a:pt x="1803" y="7738"/>
                    </a:cubicBezTo>
                    <a:cubicBezTo>
                      <a:pt x="1863" y="7797"/>
                      <a:pt x="1982" y="7857"/>
                      <a:pt x="2042" y="7931"/>
                    </a:cubicBezTo>
                    <a:cubicBezTo>
                      <a:pt x="2699" y="8317"/>
                      <a:pt x="5429" y="8590"/>
                      <a:pt x="8283" y="8590"/>
                    </a:cubicBezTo>
                    <a:cubicBezTo>
                      <a:pt x="11377" y="8590"/>
                      <a:pt x="14617" y="8269"/>
                      <a:pt x="15524" y="7425"/>
                    </a:cubicBezTo>
                    <a:cubicBezTo>
                      <a:pt x="17193" y="5756"/>
                      <a:pt x="16641" y="1719"/>
                      <a:pt x="13155" y="482"/>
                    </a:cubicBezTo>
                    <a:cubicBezTo>
                      <a:pt x="12368" y="184"/>
                      <a:pt x="11093" y="1"/>
                      <a:pt x="9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5" name="Google Shape;11845;p74"/>
              <p:cNvSpPr/>
              <p:nvPr/>
            </p:nvSpPr>
            <p:spPr>
              <a:xfrm>
                <a:off x="2763122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74" y="0"/>
                    </a:moveTo>
                    <a:cubicBezTo>
                      <a:pt x="774" y="0"/>
                      <a:pt x="691" y="39"/>
                      <a:pt x="626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61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6" name="Google Shape;11846;p74"/>
              <p:cNvSpPr/>
              <p:nvPr/>
            </p:nvSpPr>
            <p:spPr>
              <a:xfrm>
                <a:off x="2668321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1" y="4952"/>
                      <a:pt x="1118" y="7052"/>
                      <a:pt x="1803" y="7738"/>
                    </a:cubicBezTo>
                    <a:cubicBezTo>
                      <a:pt x="1863" y="7797"/>
                      <a:pt x="1982" y="7857"/>
                      <a:pt x="2041" y="7931"/>
                    </a:cubicBezTo>
                    <a:cubicBezTo>
                      <a:pt x="2728" y="8317"/>
                      <a:pt x="5458" y="8590"/>
                      <a:pt x="8306" y="8590"/>
                    </a:cubicBezTo>
                    <a:cubicBezTo>
                      <a:pt x="11393" y="8590"/>
                      <a:pt x="14617" y="8269"/>
                      <a:pt x="15524" y="7425"/>
                    </a:cubicBezTo>
                    <a:cubicBezTo>
                      <a:pt x="17192" y="5756"/>
                      <a:pt x="16641" y="1719"/>
                      <a:pt x="13155" y="482"/>
                    </a:cubicBezTo>
                    <a:cubicBezTo>
                      <a:pt x="12367" y="184"/>
                      <a:pt x="11092" y="1"/>
                      <a:pt x="96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7" name="Google Shape;11847;p74"/>
              <p:cNvSpPr/>
              <p:nvPr/>
            </p:nvSpPr>
            <p:spPr>
              <a:xfrm>
                <a:off x="4006274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74" y="0"/>
                    </a:moveTo>
                    <a:cubicBezTo>
                      <a:pt x="774" y="0"/>
                      <a:pt x="691" y="39"/>
                      <a:pt x="626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61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8" name="Google Shape;11848;p74"/>
              <p:cNvSpPr/>
              <p:nvPr/>
            </p:nvSpPr>
            <p:spPr>
              <a:xfrm>
                <a:off x="3911473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0" y="4952"/>
                      <a:pt x="1177" y="7052"/>
                      <a:pt x="1803" y="7738"/>
                    </a:cubicBezTo>
                    <a:cubicBezTo>
                      <a:pt x="1922" y="7797"/>
                      <a:pt x="1982" y="7857"/>
                      <a:pt x="2041" y="7931"/>
                    </a:cubicBezTo>
                    <a:cubicBezTo>
                      <a:pt x="2728" y="8317"/>
                      <a:pt x="5472" y="8590"/>
                      <a:pt x="8327" y="8590"/>
                    </a:cubicBezTo>
                    <a:cubicBezTo>
                      <a:pt x="11422" y="8590"/>
                      <a:pt x="14648" y="8269"/>
                      <a:pt x="15524" y="7425"/>
                    </a:cubicBezTo>
                    <a:cubicBezTo>
                      <a:pt x="17192" y="5756"/>
                      <a:pt x="16641" y="1719"/>
                      <a:pt x="13155" y="482"/>
                    </a:cubicBezTo>
                    <a:cubicBezTo>
                      <a:pt x="12367" y="184"/>
                      <a:pt x="11092" y="1"/>
                      <a:pt x="96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9" name="Google Shape;11849;p74">
                <a:hlinkClick r:id="rId3" action="ppaction://hlinksldjump"/>
              </p:cNvPr>
              <p:cNvSpPr txBox="1"/>
              <p:nvPr/>
            </p:nvSpPr>
            <p:spPr>
              <a:xfrm>
                <a:off x="790775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Sep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11850" name="Google Shape;11850;p74"/>
              <p:cNvSpPr txBox="1"/>
              <p:nvPr/>
            </p:nvSpPr>
            <p:spPr>
              <a:xfrm>
                <a:off x="1412281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Oct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11851" name="Google Shape;11851;p74"/>
              <p:cNvSpPr txBox="1"/>
              <p:nvPr/>
            </p:nvSpPr>
            <p:spPr>
              <a:xfrm>
                <a:off x="1988006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dk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Nov</a:t>
                </a:r>
                <a:endParaRPr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11852" name="Google Shape;11852;p74"/>
              <p:cNvSpPr txBox="1"/>
              <p:nvPr/>
            </p:nvSpPr>
            <p:spPr>
              <a:xfrm>
                <a:off x="2657675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Dec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11853" name="Google Shape;11853;p74"/>
              <p:cNvSpPr txBox="1"/>
              <p:nvPr/>
            </p:nvSpPr>
            <p:spPr>
              <a:xfrm>
                <a:off x="3233400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Jan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11854" name="Google Shape;11854;p74"/>
              <p:cNvSpPr txBox="1"/>
              <p:nvPr/>
            </p:nvSpPr>
            <p:spPr>
              <a:xfrm>
                <a:off x="3869194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dk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Feb</a:t>
                </a:r>
                <a:endParaRPr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11855" name="Google Shape;11855;p74"/>
              <p:cNvSpPr txBox="1"/>
              <p:nvPr/>
            </p:nvSpPr>
            <p:spPr>
              <a:xfrm>
                <a:off x="4490700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Mar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11856" name="Google Shape;11856;p74"/>
              <p:cNvSpPr txBox="1"/>
              <p:nvPr/>
            </p:nvSpPr>
            <p:spPr>
              <a:xfrm>
                <a:off x="5119350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Apr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11857" name="Google Shape;11857;p74"/>
              <p:cNvSpPr txBox="1"/>
              <p:nvPr/>
            </p:nvSpPr>
            <p:spPr>
              <a:xfrm>
                <a:off x="5740856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dk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May</a:t>
                </a:r>
                <a:endParaRPr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11858" name="Google Shape;11858;p74"/>
              <p:cNvSpPr txBox="1"/>
              <p:nvPr/>
            </p:nvSpPr>
            <p:spPr>
              <a:xfrm>
                <a:off x="6367125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Jun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11859" name="Google Shape;11859;p74"/>
              <p:cNvSpPr txBox="1"/>
              <p:nvPr/>
            </p:nvSpPr>
            <p:spPr>
              <a:xfrm>
                <a:off x="6981488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Jul</a:t>
                </a:r>
                <a:endParaRPr sz="1300">
                  <a:solidFill>
                    <a:schemeClr val="lt1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11860" name="Google Shape;11860;p74"/>
              <p:cNvSpPr txBox="1"/>
              <p:nvPr/>
            </p:nvSpPr>
            <p:spPr>
              <a:xfrm>
                <a:off x="7605375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dk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Aug</a:t>
                </a:r>
                <a:endParaRPr sz="1300">
                  <a:solidFill>
                    <a:schemeClr val="dk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11861" name="Google Shape;11861;p74">
                <a:hlinkClick r:id="rId3" action="ppaction://hlinksldjump"/>
              </p:cNvPr>
              <p:cNvSpPr/>
              <p:nvPr/>
            </p:nvSpPr>
            <p:spPr>
              <a:xfrm>
                <a:off x="1466950" y="333030"/>
                <a:ext cx="428700" cy="3090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862" name="Google Shape;11862;p74"/>
          <p:cNvSpPr/>
          <p:nvPr/>
        </p:nvSpPr>
        <p:spPr>
          <a:xfrm>
            <a:off x="2508770" y="1115106"/>
            <a:ext cx="6039414" cy="3325275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3" name="Google Shape;11863;p74"/>
          <p:cNvSpPr txBox="1">
            <a:spLocks noGrp="1"/>
          </p:cNvSpPr>
          <p:nvPr>
            <p:ph type="title"/>
          </p:nvPr>
        </p:nvSpPr>
        <p:spPr>
          <a:xfrm>
            <a:off x="2824971" y="1059702"/>
            <a:ext cx="5656429" cy="29217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400" dirty="0"/>
          </a:p>
        </p:txBody>
      </p:sp>
      <p:grpSp>
        <p:nvGrpSpPr>
          <p:cNvPr id="11940" name="Google Shape;11940;p74"/>
          <p:cNvGrpSpPr/>
          <p:nvPr/>
        </p:nvGrpSpPr>
        <p:grpSpPr>
          <a:xfrm flipH="1">
            <a:off x="768996" y="3548485"/>
            <a:ext cx="4909354" cy="1235790"/>
            <a:chOff x="3588396" y="3548485"/>
            <a:chExt cx="4909354" cy="1235790"/>
          </a:xfrm>
        </p:grpSpPr>
        <p:sp>
          <p:nvSpPr>
            <p:cNvPr id="11941" name="Google Shape;11941;p74"/>
            <p:cNvSpPr/>
            <p:nvPr/>
          </p:nvSpPr>
          <p:spPr>
            <a:xfrm flipH="1">
              <a:off x="7537349" y="4456682"/>
              <a:ext cx="179817" cy="264837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2" name="Google Shape;11942;p74"/>
            <p:cNvSpPr/>
            <p:nvPr/>
          </p:nvSpPr>
          <p:spPr>
            <a:xfrm flipH="1">
              <a:off x="7528907" y="4501135"/>
              <a:ext cx="66641" cy="162342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3" name="Google Shape;11943;p74"/>
            <p:cNvSpPr/>
            <p:nvPr/>
          </p:nvSpPr>
          <p:spPr>
            <a:xfrm flipH="1">
              <a:off x="7471062" y="4495952"/>
              <a:ext cx="47163" cy="121541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4" name="Google Shape;11944;p74"/>
            <p:cNvSpPr/>
            <p:nvPr/>
          </p:nvSpPr>
          <p:spPr>
            <a:xfrm flipH="1">
              <a:off x="5495866" y="4469091"/>
              <a:ext cx="55567" cy="120677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45" name="Google Shape;11945;p74"/>
            <p:cNvGrpSpPr/>
            <p:nvPr/>
          </p:nvGrpSpPr>
          <p:grpSpPr>
            <a:xfrm flipH="1">
              <a:off x="7756523" y="4195062"/>
              <a:ext cx="741228" cy="561463"/>
              <a:chOff x="2592579" y="4448479"/>
              <a:chExt cx="588837" cy="445995"/>
            </a:xfrm>
          </p:grpSpPr>
          <p:sp>
            <p:nvSpPr>
              <p:cNvPr id="11946" name="Google Shape;11946;p74"/>
              <p:cNvSpPr/>
              <p:nvPr/>
            </p:nvSpPr>
            <p:spPr>
              <a:xfrm>
                <a:off x="2592579" y="4448479"/>
                <a:ext cx="501928" cy="359710"/>
              </a:xfrm>
              <a:custGeom>
                <a:avLst/>
                <a:gdLst/>
                <a:ahLst/>
                <a:cxnLst/>
                <a:rect l="l" t="t" r="r" b="b"/>
                <a:pathLst>
                  <a:path w="16090" h="11531" extrusionOk="0">
                    <a:moveTo>
                      <a:pt x="5661" y="0"/>
                    </a:moveTo>
                    <a:cubicBezTo>
                      <a:pt x="3173" y="60"/>
                      <a:pt x="3233" y="1862"/>
                      <a:pt x="2429" y="1862"/>
                    </a:cubicBezTo>
                    <a:cubicBezTo>
                      <a:pt x="2059" y="1862"/>
                      <a:pt x="1636" y="1755"/>
                      <a:pt x="1262" y="1755"/>
                    </a:cubicBezTo>
                    <a:cubicBezTo>
                      <a:pt x="822" y="1755"/>
                      <a:pt x="450" y="1903"/>
                      <a:pt x="313" y="2548"/>
                    </a:cubicBezTo>
                    <a:cubicBezTo>
                      <a:pt x="0" y="3784"/>
                      <a:pt x="4231" y="6391"/>
                      <a:pt x="5900" y="6570"/>
                    </a:cubicBezTo>
                    <a:cubicBezTo>
                      <a:pt x="5900" y="6570"/>
                      <a:pt x="5155" y="7687"/>
                      <a:pt x="6466" y="9177"/>
                    </a:cubicBezTo>
                    <a:cubicBezTo>
                      <a:pt x="7018" y="9811"/>
                      <a:pt x="7629" y="9951"/>
                      <a:pt x="8225" y="9951"/>
                    </a:cubicBezTo>
                    <a:cubicBezTo>
                      <a:pt x="8696" y="9951"/>
                      <a:pt x="9158" y="9864"/>
                      <a:pt x="9573" y="9864"/>
                    </a:cubicBezTo>
                    <a:cubicBezTo>
                      <a:pt x="9866" y="9864"/>
                      <a:pt x="10135" y="9907"/>
                      <a:pt x="10369" y="10056"/>
                    </a:cubicBezTo>
                    <a:cubicBezTo>
                      <a:pt x="11113" y="10511"/>
                      <a:pt x="13101" y="11531"/>
                      <a:pt x="14397" y="11531"/>
                    </a:cubicBezTo>
                    <a:cubicBezTo>
                      <a:pt x="14839" y="11531"/>
                      <a:pt x="15200" y="11413"/>
                      <a:pt x="15404" y="11114"/>
                    </a:cubicBezTo>
                    <a:cubicBezTo>
                      <a:pt x="16090" y="10115"/>
                      <a:pt x="13542" y="2920"/>
                      <a:pt x="11307" y="2175"/>
                    </a:cubicBezTo>
                    <a:cubicBezTo>
                      <a:pt x="10571" y="1930"/>
                      <a:pt x="10084" y="1859"/>
                      <a:pt x="9739" y="1859"/>
                    </a:cubicBezTo>
                    <a:cubicBezTo>
                      <a:pt x="9270" y="1859"/>
                      <a:pt x="9065" y="1990"/>
                      <a:pt x="8854" y="1990"/>
                    </a:cubicBezTo>
                    <a:cubicBezTo>
                      <a:pt x="8751" y="1990"/>
                      <a:pt x="8646" y="1958"/>
                      <a:pt x="8507" y="1862"/>
                    </a:cubicBezTo>
                    <a:cubicBezTo>
                      <a:pt x="7821" y="1430"/>
                      <a:pt x="8075" y="0"/>
                      <a:pt x="56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7" name="Google Shape;11947;p74"/>
              <p:cNvSpPr/>
              <p:nvPr/>
            </p:nvSpPr>
            <p:spPr>
              <a:xfrm>
                <a:off x="2676213" y="4539537"/>
                <a:ext cx="505203" cy="354937"/>
              </a:xfrm>
              <a:custGeom>
                <a:avLst/>
                <a:gdLst/>
                <a:ahLst/>
                <a:cxnLst/>
                <a:rect l="l" t="t" r="r" b="b"/>
                <a:pathLst>
                  <a:path w="16195" h="11378" extrusionOk="0">
                    <a:moveTo>
                      <a:pt x="120" y="1"/>
                    </a:moveTo>
                    <a:cubicBezTo>
                      <a:pt x="60" y="1"/>
                      <a:pt x="1" y="1"/>
                      <a:pt x="1" y="61"/>
                    </a:cubicBezTo>
                    <a:cubicBezTo>
                      <a:pt x="1" y="120"/>
                      <a:pt x="1" y="180"/>
                      <a:pt x="60" y="180"/>
                    </a:cubicBezTo>
                    <a:cubicBezTo>
                      <a:pt x="865" y="373"/>
                      <a:pt x="1669" y="612"/>
                      <a:pt x="2414" y="925"/>
                    </a:cubicBezTo>
                    <a:cubicBezTo>
                      <a:pt x="3219" y="1237"/>
                      <a:pt x="3964" y="1550"/>
                      <a:pt x="4649" y="1923"/>
                    </a:cubicBezTo>
                    <a:lnTo>
                      <a:pt x="5766" y="2474"/>
                    </a:lnTo>
                    <a:cubicBezTo>
                      <a:pt x="6079" y="2727"/>
                      <a:pt x="6451" y="2906"/>
                      <a:pt x="6824" y="3159"/>
                    </a:cubicBezTo>
                    <a:cubicBezTo>
                      <a:pt x="7137" y="3412"/>
                      <a:pt x="7450" y="3651"/>
                      <a:pt x="7748" y="3904"/>
                    </a:cubicBezTo>
                    <a:cubicBezTo>
                      <a:pt x="7941" y="4023"/>
                      <a:pt x="8060" y="4157"/>
                      <a:pt x="8254" y="4277"/>
                    </a:cubicBezTo>
                    <a:cubicBezTo>
                      <a:pt x="8373" y="4470"/>
                      <a:pt x="8492" y="4589"/>
                      <a:pt x="8686" y="4709"/>
                    </a:cubicBezTo>
                    <a:cubicBezTo>
                      <a:pt x="9863" y="5885"/>
                      <a:pt x="10980" y="7077"/>
                      <a:pt x="12157" y="8254"/>
                    </a:cubicBezTo>
                    <a:cubicBezTo>
                      <a:pt x="12783" y="8805"/>
                      <a:pt x="13334" y="9431"/>
                      <a:pt x="13960" y="9982"/>
                    </a:cubicBezTo>
                    <a:cubicBezTo>
                      <a:pt x="14273" y="10236"/>
                      <a:pt x="14585" y="10548"/>
                      <a:pt x="14958" y="10802"/>
                    </a:cubicBezTo>
                    <a:cubicBezTo>
                      <a:pt x="15271" y="10980"/>
                      <a:pt x="15643" y="11234"/>
                      <a:pt x="16075" y="11353"/>
                    </a:cubicBezTo>
                    <a:cubicBezTo>
                      <a:pt x="16093" y="11370"/>
                      <a:pt x="16110" y="11378"/>
                      <a:pt x="16126" y="11378"/>
                    </a:cubicBezTo>
                    <a:cubicBezTo>
                      <a:pt x="16165" y="11378"/>
                      <a:pt x="16194" y="11335"/>
                      <a:pt x="16194" y="11293"/>
                    </a:cubicBezTo>
                    <a:cubicBezTo>
                      <a:pt x="16194" y="11293"/>
                      <a:pt x="16194" y="11234"/>
                      <a:pt x="16135" y="11174"/>
                    </a:cubicBezTo>
                    <a:cubicBezTo>
                      <a:pt x="15762" y="11040"/>
                      <a:pt x="15450" y="10802"/>
                      <a:pt x="15077" y="10548"/>
                    </a:cubicBezTo>
                    <a:cubicBezTo>
                      <a:pt x="14764" y="10295"/>
                      <a:pt x="14451" y="10057"/>
                      <a:pt x="14213" y="9744"/>
                    </a:cubicBezTo>
                    <a:cubicBezTo>
                      <a:pt x="13587" y="9178"/>
                      <a:pt x="13036" y="8567"/>
                      <a:pt x="12410" y="8001"/>
                    </a:cubicBezTo>
                    <a:cubicBezTo>
                      <a:pt x="11293" y="6764"/>
                      <a:pt x="10176" y="5588"/>
                      <a:pt x="8999" y="4396"/>
                    </a:cubicBezTo>
                    <a:cubicBezTo>
                      <a:pt x="8805" y="4277"/>
                      <a:pt x="8686" y="4157"/>
                      <a:pt x="8492" y="3964"/>
                    </a:cubicBezTo>
                    <a:cubicBezTo>
                      <a:pt x="8373" y="3845"/>
                      <a:pt x="8194" y="3725"/>
                      <a:pt x="8060" y="3591"/>
                    </a:cubicBezTo>
                    <a:cubicBezTo>
                      <a:pt x="7688" y="3278"/>
                      <a:pt x="7375" y="3040"/>
                      <a:pt x="7003" y="2787"/>
                    </a:cubicBezTo>
                    <a:cubicBezTo>
                      <a:pt x="6705" y="2534"/>
                      <a:pt x="6332" y="2355"/>
                      <a:pt x="5960" y="2161"/>
                    </a:cubicBezTo>
                    <a:cubicBezTo>
                      <a:pt x="5587" y="1923"/>
                      <a:pt x="5215" y="1729"/>
                      <a:pt x="4842" y="1550"/>
                    </a:cubicBezTo>
                    <a:cubicBezTo>
                      <a:pt x="3353" y="865"/>
                      <a:pt x="1729" y="299"/>
                      <a:pt x="12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8" name="Google Shape;11948;p74"/>
              <p:cNvSpPr/>
              <p:nvPr/>
            </p:nvSpPr>
            <p:spPr>
              <a:xfrm>
                <a:off x="2712930" y="4490748"/>
                <a:ext cx="112021" cy="122253"/>
              </a:xfrm>
              <a:custGeom>
                <a:avLst/>
                <a:gdLst/>
                <a:ahLst/>
                <a:cxnLst/>
                <a:rect l="l" t="t" r="r" b="b"/>
                <a:pathLst>
                  <a:path w="3591" h="3919" extrusionOk="0">
                    <a:moveTo>
                      <a:pt x="865" y="1"/>
                    </a:moveTo>
                    <a:cubicBezTo>
                      <a:pt x="805" y="1"/>
                      <a:pt x="746" y="75"/>
                      <a:pt x="805" y="135"/>
                    </a:cubicBezTo>
                    <a:cubicBezTo>
                      <a:pt x="865" y="448"/>
                      <a:pt x="1058" y="746"/>
                      <a:pt x="1178" y="1058"/>
                    </a:cubicBezTo>
                    <a:cubicBezTo>
                      <a:pt x="1356" y="1371"/>
                      <a:pt x="1550" y="1625"/>
                      <a:pt x="1803" y="1863"/>
                    </a:cubicBezTo>
                    <a:cubicBezTo>
                      <a:pt x="2081" y="2285"/>
                      <a:pt x="2426" y="2633"/>
                      <a:pt x="2812" y="2962"/>
                    </a:cubicBezTo>
                    <a:lnTo>
                      <a:pt x="2812" y="2962"/>
                    </a:lnTo>
                    <a:cubicBezTo>
                      <a:pt x="1833" y="3064"/>
                      <a:pt x="904" y="3309"/>
                      <a:pt x="60" y="3725"/>
                    </a:cubicBezTo>
                    <a:cubicBezTo>
                      <a:pt x="1" y="3725"/>
                      <a:pt x="1" y="3800"/>
                      <a:pt x="1" y="3859"/>
                    </a:cubicBezTo>
                    <a:cubicBezTo>
                      <a:pt x="1" y="3859"/>
                      <a:pt x="60" y="3919"/>
                      <a:pt x="120" y="3919"/>
                    </a:cubicBezTo>
                    <a:cubicBezTo>
                      <a:pt x="1178" y="3606"/>
                      <a:pt x="2235" y="3353"/>
                      <a:pt x="3353" y="3293"/>
                    </a:cubicBezTo>
                    <a:cubicBezTo>
                      <a:pt x="3412" y="3293"/>
                      <a:pt x="3472" y="3293"/>
                      <a:pt x="3472" y="3233"/>
                    </a:cubicBezTo>
                    <a:cubicBezTo>
                      <a:pt x="3591" y="3174"/>
                      <a:pt x="3591" y="3055"/>
                      <a:pt x="3472" y="2921"/>
                    </a:cubicBezTo>
                    <a:cubicBezTo>
                      <a:pt x="2980" y="2548"/>
                      <a:pt x="2474" y="2116"/>
                      <a:pt x="2042" y="1625"/>
                    </a:cubicBezTo>
                    <a:cubicBezTo>
                      <a:pt x="1863" y="1371"/>
                      <a:pt x="1669" y="1118"/>
                      <a:pt x="1490" y="880"/>
                    </a:cubicBezTo>
                    <a:cubicBezTo>
                      <a:pt x="1297" y="626"/>
                      <a:pt x="1118" y="373"/>
                      <a:pt x="984" y="75"/>
                    </a:cubicBezTo>
                    <a:cubicBezTo>
                      <a:pt x="924" y="1"/>
                      <a:pt x="924" y="1"/>
                      <a:pt x="865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9" name="Google Shape;11949;p74"/>
              <p:cNvSpPr/>
              <p:nvPr/>
            </p:nvSpPr>
            <p:spPr>
              <a:xfrm>
                <a:off x="2799839" y="4529804"/>
                <a:ext cx="118073" cy="137570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410" extrusionOk="0">
                    <a:moveTo>
                      <a:pt x="999" y="0"/>
                    </a:moveTo>
                    <a:cubicBezTo>
                      <a:pt x="939" y="0"/>
                      <a:pt x="939" y="60"/>
                      <a:pt x="939" y="119"/>
                    </a:cubicBezTo>
                    <a:cubicBezTo>
                      <a:pt x="1118" y="864"/>
                      <a:pt x="1490" y="1549"/>
                      <a:pt x="1922" y="2175"/>
                    </a:cubicBezTo>
                    <a:cubicBezTo>
                      <a:pt x="2228" y="2593"/>
                      <a:pt x="2555" y="3018"/>
                      <a:pt x="2907" y="3421"/>
                    </a:cubicBezTo>
                    <a:lnTo>
                      <a:pt x="2907" y="3421"/>
                    </a:lnTo>
                    <a:cubicBezTo>
                      <a:pt x="2830" y="3415"/>
                      <a:pt x="2750" y="3412"/>
                      <a:pt x="2667" y="3412"/>
                    </a:cubicBezTo>
                    <a:cubicBezTo>
                      <a:pt x="2580" y="3394"/>
                      <a:pt x="2491" y="3387"/>
                      <a:pt x="2402" y="3387"/>
                    </a:cubicBezTo>
                    <a:cubicBezTo>
                      <a:pt x="2186" y="3387"/>
                      <a:pt x="1965" y="3429"/>
                      <a:pt x="1744" y="3471"/>
                    </a:cubicBezTo>
                    <a:cubicBezTo>
                      <a:pt x="1118" y="3665"/>
                      <a:pt x="626" y="3903"/>
                      <a:pt x="60" y="4216"/>
                    </a:cubicBezTo>
                    <a:cubicBezTo>
                      <a:pt x="60" y="4216"/>
                      <a:pt x="1" y="4276"/>
                      <a:pt x="60" y="4335"/>
                    </a:cubicBezTo>
                    <a:cubicBezTo>
                      <a:pt x="60" y="4410"/>
                      <a:pt x="135" y="4410"/>
                      <a:pt x="194" y="4410"/>
                    </a:cubicBezTo>
                    <a:cubicBezTo>
                      <a:pt x="745" y="4157"/>
                      <a:pt x="1252" y="3963"/>
                      <a:pt x="1863" y="3844"/>
                    </a:cubicBezTo>
                    <a:cubicBezTo>
                      <a:pt x="2029" y="3804"/>
                      <a:pt x="2207" y="3785"/>
                      <a:pt x="2389" y="3785"/>
                    </a:cubicBezTo>
                    <a:cubicBezTo>
                      <a:pt x="2760" y="3785"/>
                      <a:pt x="3147" y="3867"/>
                      <a:pt x="3487" y="4037"/>
                    </a:cubicBezTo>
                    <a:cubicBezTo>
                      <a:pt x="3546" y="4037"/>
                      <a:pt x="3606" y="4037"/>
                      <a:pt x="3665" y="3963"/>
                    </a:cubicBezTo>
                    <a:cubicBezTo>
                      <a:pt x="3785" y="3903"/>
                      <a:pt x="3785" y="3784"/>
                      <a:pt x="3725" y="3665"/>
                    </a:cubicBezTo>
                    <a:cubicBezTo>
                      <a:pt x="3233" y="3099"/>
                      <a:pt x="2742" y="2548"/>
                      <a:pt x="2295" y="1981"/>
                    </a:cubicBezTo>
                    <a:cubicBezTo>
                      <a:pt x="1803" y="1356"/>
                      <a:pt x="1431" y="745"/>
                      <a:pt x="1118" y="60"/>
                    </a:cubicBezTo>
                    <a:cubicBezTo>
                      <a:pt x="1118" y="0"/>
                      <a:pt x="1058" y="0"/>
                      <a:pt x="999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0" name="Google Shape;11950;p74"/>
              <p:cNvSpPr/>
              <p:nvPr/>
            </p:nvSpPr>
            <p:spPr>
              <a:xfrm>
                <a:off x="2856083" y="4546993"/>
                <a:ext cx="149206" cy="187763"/>
              </a:xfrm>
              <a:custGeom>
                <a:avLst/>
                <a:gdLst/>
                <a:ahLst/>
                <a:cxnLst/>
                <a:rect l="l" t="t" r="r" b="b"/>
                <a:pathLst>
                  <a:path w="4783" h="6019" extrusionOk="0">
                    <a:moveTo>
                      <a:pt x="2116" y="0"/>
                    </a:moveTo>
                    <a:cubicBezTo>
                      <a:pt x="2056" y="0"/>
                      <a:pt x="1982" y="60"/>
                      <a:pt x="1982" y="134"/>
                    </a:cubicBezTo>
                    <a:cubicBezTo>
                      <a:pt x="2116" y="1177"/>
                      <a:pt x="2354" y="2175"/>
                      <a:pt x="2801" y="3173"/>
                    </a:cubicBezTo>
                    <a:cubicBezTo>
                      <a:pt x="2980" y="3665"/>
                      <a:pt x="3233" y="4157"/>
                      <a:pt x="3471" y="4604"/>
                    </a:cubicBezTo>
                    <a:cubicBezTo>
                      <a:pt x="3627" y="4907"/>
                      <a:pt x="3806" y="5187"/>
                      <a:pt x="3994" y="5459"/>
                    </a:cubicBezTo>
                    <a:lnTo>
                      <a:pt x="3994" y="5459"/>
                    </a:lnTo>
                    <a:cubicBezTo>
                      <a:pt x="3820" y="5417"/>
                      <a:pt x="3645" y="5376"/>
                      <a:pt x="3471" y="5349"/>
                    </a:cubicBezTo>
                    <a:cubicBezTo>
                      <a:pt x="3099" y="5274"/>
                      <a:pt x="2726" y="5274"/>
                      <a:pt x="2354" y="5274"/>
                    </a:cubicBezTo>
                    <a:cubicBezTo>
                      <a:pt x="1982" y="5274"/>
                      <a:pt x="1609" y="5274"/>
                      <a:pt x="1177" y="5349"/>
                    </a:cubicBezTo>
                    <a:cubicBezTo>
                      <a:pt x="805" y="5408"/>
                      <a:pt x="432" y="5468"/>
                      <a:pt x="119" y="5587"/>
                    </a:cubicBezTo>
                    <a:cubicBezTo>
                      <a:pt x="60" y="5587"/>
                      <a:pt x="0" y="5646"/>
                      <a:pt x="60" y="5721"/>
                    </a:cubicBezTo>
                    <a:cubicBezTo>
                      <a:pt x="60" y="5781"/>
                      <a:pt x="119" y="5781"/>
                      <a:pt x="119" y="5781"/>
                    </a:cubicBezTo>
                    <a:cubicBezTo>
                      <a:pt x="492" y="5721"/>
                      <a:pt x="864" y="5646"/>
                      <a:pt x="1237" y="5646"/>
                    </a:cubicBezTo>
                    <a:cubicBezTo>
                      <a:pt x="1423" y="5617"/>
                      <a:pt x="1609" y="5602"/>
                      <a:pt x="1795" y="5602"/>
                    </a:cubicBezTo>
                    <a:cubicBezTo>
                      <a:pt x="1982" y="5602"/>
                      <a:pt x="2168" y="5617"/>
                      <a:pt x="2354" y="5646"/>
                    </a:cubicBezTo>
                    <a:cubicBezTo>
                      <a:pt x="2726" y="5646"/>
                      <a:pt x="3039" y="5721"/>
                      <a:pt x="3412" y="5781"/>
                    </a:cubicBezTo>
                    <a:cubicBezTo>
                      <a:pt x="3784" y="5840"/>
                      <a:pt x="4157" y="5900"/>
                      <a:pt x="4469" y="6019"/>
                    </a:cubicBezTo>
                    <a:cubicBezTo>
                      <a:pt x="4529" y="6019"/>
                      <a:pt x="4589" y="6019"/>
                      <a:pt x="4663" y="5959"/>
                    </a:cubicBezTo>
                    <a:cubicBezTo>
                      <a:pt x="4782" y="5900"/>
                      <a:pt x="4782" y="5781"/>
                      <a:pt x="4723" y="5721"/>
                    </a:cubicBezTo>
                    <a:cubicBezTo>
                      <a:pt x="4410" y="5274"/>
                      <a:pt x="4097" y="4842"/>
                      <a:pt x="3844" y="4410"/>
                    </a:cubicBezTo>
                    <a:cubicBezTo>
                      <a:pt x="3605" y="3978"/>
                      <a:pt x="3352" y="3486"/>
                      <a:pt x="3173" y="3039"/>
                    </a:cubicBezTo>
                    <a:cubicBezTo>
                      <a:pt x="2726" y="2056"/>
                      <a:pt x="2428" y="1058"/>
                      <a:pt x="2175" y="60"/>
                    </a:cubicBezTo>
                    <a:cubicBezTo>
                      <a:pt x="2175" y="0"/>
                      <a:pt x="2175" y="0"/>
                      <a:pt x="211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51" name="Google Shape;11951;p74"/>
            <p:cNvGrpSpPr/>
            <p:nvPr/>
          </p:nvGrpSpPr>
          <p:grpSpPr>
            <a:xfrm flipH="1">
              <a:off x="3588396" y="3904124"/>
              <a:ext cx="1697123" cy="823325"/>
              <a:chOff x="5220602" y="4141177"/>
              <a:chExt cx="1348207" cy="654003"/>
            </a:xfrm>
          </p:grpSpPr>
          <p:sp>
            <p:nvSpPr>
              <p:cNvPr id="11952" name="Google Shape;11952;p74"/>
              <p:cNvSpPr/>
              <p:nvPr/>
            </p:nvSpPr>
            <p:spPr>
              <a:xfrm>
                <a:off x="5238882" y="4727019"/>
                <a:ext cx="49163" cy="68161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3" name="Google Shape;11953;p74"/>
              <p:cNvSpPr/>
              <p:nvPr/>
            </p:nvSpPr>
            <p:spPr>
              <a:xfrm>
                <a:off x="5294035" y="4704122"/>
                <a:ext cx="31164" cy="8438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4" name="Google Shape;11954;p74"/>
              <p:cNvSpPr/>
              <p:nvPr/>
            </p:nvSpPr>
            <p:spPr>
              <a:xfrm>
                <a:off x="5330752" y="4691925"/>
                <a:ext cx="43361" cy="60549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5" name="Google Shape;11955;p74"/>
              <p:cNvSpPr/>
              <p:nvPr/>
            </p:nvSpPr>
            <p:spPr>
              <a:xfrm>
                <a:off x="6394492" y="4452191"/>
                <a:ext cx="83228" cy="113394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6" name="Google Shape;11956;p74"/>
              <p:cNvSpPr/>
              <p:nvPr/>
            </p:nvSpPr>
            <p:spPr>
              <a:xfrm>
                <a:off x="6483741" y="4513988"/>
                <a:ext cx="85069" cy="77644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2489" extrusionOk="0">
                    <a:moveTo>
                      <a:pt x="1490" y="1"/>
                    </a:moveTo>
                    <a:cubicBezTo>
                      <a:pt x="1058" y="75"/>
                      <a:pt x="686" y="254"/>
                      <a:pt x="551" y="626"/>
                    </a:cubicBezTo>
                    <a:lnTo>
                      <a:pt x="492" y="686"/>
                    </a:lnTo>
                    <a:cubicBezTo>
                      <a:pt x="432" y="745"/>
                      <a:pt x="373" y="880"/>
                      <a:pt x="313" y="999"/>
                    </a:cubicBezTo>
                    <a:cubicBezTo>
                      <a:pt x="119" y="1312"/>
                      <a:pt x="0" y="1684"/>
                      <a:pt x="179" y="1997"/>
                    </a:cubicBezTo>
                    <a:cubicBezTo>
                      <a:pt x="313" y="2429"/>
                      <a:pt x="745" y="2488"/>
                      <a:pt x="1118" y="2488"/>
                    </a:cubicBezTo>
                    <a:cubicBezTo>
                      <a:pt x="1430" y="2488"/>
                      <a:pt x="1803" y="2429"/>
                      <a:pt x="2101" y="2235"/>
                    </a:cubicBezTo>
                    <a:cubicBezTo>
                      <a:pt x="2354" y="2056"/>
                      <a:pt x="2607" y="1744"/>
                      <a:pt x="2667" y="1371"/>
                    </a:cubicBezTo>
                    <a:cubicBezTo>
                      <a:pt x="2727" y="999"/>
                      <a:pt x="2607" y="626"/>
                      <a:pt x="2354" y="373"/>
                    </a:cubicBezTo>
                    <a:cubicBezTo>
                      <a:pt x="2101" y="135"/>
                      <a:pt x="1803" y="1"/>
                      <a:pt x="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7" name="Google Shape;11957;p74"/>
              <p:cNvSpPr/>
              <p:nvPr/>
            </p:nvSpPr>
            <p:spPr>
              <a:xfrm>
                <a:off x="6338278" y="4603206"/>
                <a:ext cx="215183" cy="111740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8" name="Google Shape;11958;p74"/>
              <p:cNvSpPr/>
              <p:nvPr/>
            </p:nvSpPr>
            <p:spPr>
              <a:xfrm>
                <a:off x="5220602" y="4141177"/>
                <a:ext cx="269119" cy="371002"/>
              </a:xfrm>
              <a:custGeom>
                <a:avLst/>
                <a:gdLst/>
                <a:ahLst/>
                <a:cxnLst/>
                <a:rect l="l" t="t" r="r" b="b"/>
                <a:pathLst>
                  <a:path w="8627" h="11893" extrusionOk="0">
                    <a:moveTo>
                      <a:pt x="4457" y="0"/>
                    </a:moveTo>
                    <a:cubicBezTo>
                      <a:pt x="4268" y="0"/>
                      <a:pt x="4064" y="33"/>
                      <a:pt x="3844" y="108"/>
                    </a:cubicBezTo>
                    <a:cubicBezTo>
                      <a:pt x="2101" y="600"/>
                      <a:pt x="2727" y="4265"/>
                      <a:pt x="2414" y="4443"/>
                    </a:cubicBezTo>
                    <a:cubicBezTo>
                      <a:pt x="2390" y="4462"/>
                      <a:pt x="2363" y="4470"/>
                      <a:pt x="2333" y="4470"/>
                    </a:cubicBezTo>
                    <a:cubicBezTo>
                      <a:pt x="2155" y="4470"/>
                      <a:pt x="1891" y="4172"/>
                      <a:pt x="1525" y="4172"/>
                    </a:cubicBezTo>
                    <a:cubicBezTo>
                      <a:pt x="1334" y="4172"/>
                      <a:pt x="1114" y="4253"/>
                      <a:pt x="865" y="4503"/>
                    </a:cubicBezTo>
                    <a:cubicBezTo>
                      <a:pt x="1" y="5382"/>
                      <a:pt x="239" y="7304"/>
                      <a:pt x="1610" y="9345"/>
                    </a:cubicBezTo>
                    <a:cubicBezTo>
                      <a:pt x="2980" y="11460"/>
                      <a:pt x="5707" y="11892"/>
                      <a:pt x="5707" y="11892"/>
                    </a:cubicBezTo>
                    <a:cubicBezTo>
                      <a:pt x="5766" y="11088"/>
                      <a:pt x="6392" y="10030"/>
                      <a:pt x="7375" y="8540"/>
                    </a:cubicBezTo>
                    <a:cubicBezTo>
                      <a:pt x="7941" y="7736"/>
                      <a:pt x="8627" y="6067"/>
                      <a:pt x="8195" y="5248"/>
                    </a:cubicBezTo>
                    <a:cubicBezTo>
                      <a:pt x="8028" y="4926"/>
                      <a:pt x="7803" y="4827"/>
                      <a:pt x="7571" y="4827"/>
                    </a:cubicBezTo>
                    <a:cubicBezTo>
                      <a:pt x="7205" y="4827"/>
                      <a:pt x="6819" y="5072"/>
                      <a:pt x="6610" y="5072"/>
                    </a:cubicBezTo>
                    <a:cubicBezTo>
                      <a:pt x="6596" y="5072"/>
                      <a:pt x="6583" y="5071"/>
                      <a:pt x="6571" y="5069"/>
                    </a:cubicBezTo>
                    <a:cubicBezTo>
                      <a:pt x="6258" y="5069"/>
                      <a:pt x="6571" y="3013"/>
                      <a:pt x="6452" y="2149"/>
                    </a:cubicBezTo>
                    <a:cubicBezTo>
                      <a:pt x="6283" y="1451"/>
                      <a:pt x="5700" y="0"/>
                      <a:pt x="44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9" name="Google Shape;11959;p74"/>
              <p:cNvSpPr/>
              <p:nvPr/>
            </p:nvSpPr>
            <p:spPr>
              <a:xfrm>
                <a:off x="5352120" y="4299273"/>
                <a:ext cx="143185" cy="340213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10906" extrusionOk="0">
                    <a:moveTo>
                      <a:pt x="254" y="1"/>
                    </a:moveTo>
                    <a:cubicBezTo>
                      <a:pt x="180" y="1"/>
                      <a:pt x="120" y="61"/>
                      <a:pt x="120" y="120"/>
                    </a:cubicBezTo>
                    <a:cubicBezTo>
                      <a:pt x="1" y="1118"/>
                      <a:pt x="61" y="2116"/>
                      <a:pt x="254" y="3100"/>
                    </a:cubicBezTo>
                    <a:cubicBezTo>
                      <a:pt x="373" y="4098"/>
                      <a:pt x="627" y="5096"/>
                      <a:pt x="925" y="6020"/>
                    </a:cubicBezTo>
                    <a:lnTo>
                      <a:pt x="1237" y="6705"/>
                    </a:lnTo>
                    <a:cubicBezTo>
                      <a:pt x="1297" y="6958"/>
                      <a:pt x="1431" y="7196"/>
                      <a:pt x="1550" y="7390"/>
                    </a:cubicBezTo>
                    <a:cubicBezTo>
                      <a:pt x="1610" y="7628"/>
                      <a:pt x="1804" y="7822"/>
                      <a:pt x="1923" y="8075"/>
                    </a:cubicBezTo>
                    <a:cubicBezTo>
                      <a:pt x="2042" y="8254"/>
                      <a:pt x="2176" y="8507"/>
                      <a:pt x="2295" y="8686"/>
                    </a:cubicBezTo>
                    <a:cubicBezTo>
                      <a:pt x="2861" y="9565"/>
                      <a:pt x="3606" y="10236"/>
                      <a:pt x="4411" y="10861"/>
                    </a:cubicBezTo>
                    <a:cubicBezTo>
                      <a:pt x="4440" y="10891"/>
                      <a:pt x="4470" y="10906"/>
                      <a:pt x="4493" y="10906"/>
                    </a:cubicBezTo>
                    <a:cubicBezTo>
                      <a:pt x="4515" y="10906"/>
                      <a:pt x="4530" y="10891"/>
                      <a:pt x="4530" y="10861"/>
                    </a:cubicBezTo>
                    <a:cubicBezTo>
                      <a:pt x="4589" y="10802"/>
                      <a:pt x="4589" y="10742"/>
                      <a:pt x="4530" y="10682"/>
                    </a:cubicBezTo>
                    <a:lnTo>
                      <a:pt x="4038" y="10176"/>
                    </a:lnTo>
                    <a:cubicBezTo>
                      <a:pt x="3979" y="10057"/>
                      <a:pt x="3844" y="9997"/>
                      <a:pt x="3785" y="9938"/>
                    </a:cubicBezTo>
                    <a:lnTo>
                      <a:pt x="3532" y="9625"/>
                    </a:lnTo>
                    <a:cubicBezTo>
                      <a:pt x="3412" y="9431"/>
                      <a:pt x="3234" y="9252"/>
                      <a:pt x="3100" y="9059"/>
                    </a:cubicBezTo>
                    <a:lnTo>
                      <a:pt x="2668" y="8448"/>
                    </a:lnTo>
                    <a:cubicBezTo>
                      <a:pt x="2176" y="7628"/>
                      <a:pt x="1744" y="6764"/>
                      <a:pt x="1431" y="5841"/>
                    </a:cubicBezTo>
                    <a:cubicBezTo>
                      <a:pt x="1059" y="4962"/>
                      <a:pt x="805" y="3979"/>
                      <a:pt x="627" y="3040"/>
                    </a:cubicBezTo>
                    <a:cubicBezTo>
                      <a:pt x="552" y="2548"/>
                      <a:pt x="493" y="2042"/>
                      <a:pt x="433" y="1550"/>
                    </a:cubicBezTo>
                    <a:cubicBezTo>
                      <a:pt x="373" y="1118"/>
                      <a:pt x="373" y="627"/>
                      <a:pt x="314" y="120"/>
                    </a:cubicBezTo>
                    <a:cubicBezTo>
                      <a:pt x="314" y="61"/>
                      <a:pt x="314" y="1"/>
                      <a:pt x="25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0" name="Google Shape;11960;p74"/>
              <p:cNvSpPr/>
              <p:nvPr/>
            </p:nvSpPr>
            <p:spPr>
              <a:xfrm>
                <a:off x="5695568" y="4517077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1" name="Google Shape;11961;p74"/>
              <p:cNvSpPr/>
              <p:nvPr/>
            </p:nvSpPr>
            <p:spPr>
              <a:xfrm>
                <a:off x="5720648" y="4551641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62" name="Google Shape;11962;p74"/>
            <p:cNvGrpSpPr/>
            <p:nvPr/>
          </p:nvGrpSpPr>
          <p:grpSpPr>
            <a:xfrm flipH="1">
              <a:off x="5557924" y="3548485"/>
              <a:ext cx="1998568" cy="1235790"/>
              <a:chOff x="3416525" y="3858676"/>
              <a:chExt cx="1587677" cy="981643"/>
            </a:xfrm>
          </p:grpSpPr>
          <p:sp>
            <p:nvSpPr>
              <p:cNvPr id="11963" name="Google Shape;11963;p74"/>
              <p:cNvSpPr/>
              <p:nvPr/>
            </p:nvSpPr>
            <p:spPr>
              <a:xfrm>
                <a:off x="4903099" y="4613469"/>
                <a:ext cx="73558" cy="69253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220" extrusionOk="0">
                    <a:moveTo>
                      <a:pt x="707" y="0"/>
                    </a:moveTo>
                    <a:cubicBezTo>
                      <a:pt x="370" y="0"/>
                      <a:pt x="0" y="491"/>
                      <a:pt x="421" y="730"/>
                    </a:cubicBezTo>
                    <a:cubicBezTo>
                      <a:pt x="734" y="908"/>
                      <a:pt x="987" y="1162"/>
                      <a:pt x="1300" y="1415"/>
                    </a:cubicBezTo>
                    <a:cubicBezTo>
                      <a:pt x="1538" y="1653"/>
                      <a:pt x="1851" y="2100"/>
                      <a:pt x="2224" y="2219"/>
                    </a:cubicBezTo>
                    <a:cubicBezTo>
                      <a:pt x="2283" y="2219"/>
                      <a:pt x="2358" y="2219"/>
                      <a:pt x="2358" y="2160"/>
                    </a:cubicBezTo>
                    <a:cubicBezTo>
                      <a:pt x="2283" y="1787"/>
                      <a:pt x="1911" y="1415"/>
                      <a:pt x="1732" y="1102"/>
                    </a:cubicBezTo>
                    <a:cubicBezTo>
                      <a:pt x="1479" y="789"/>
                      <a:pt x="1240" y="476"/>
                      <a:pt x="987" y="164"/>
                    </a:cubicBezTo>
                    <a:cubicBezTo>
                      <a:pt x="913" y="47"/>
                      <a:pt x="812" y="0"/>
                      <a:pt x="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4" name="Google Shape;11964;p74"/>
              <p:cNvSpPr/>
              <p:nvPr/>
            </p:nvSpPr>
            <p:spPr>
              <a:xfrm>
                <a:off x="4970605" y="4580278"/>
                <a:ext cx="33597" cy="8784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5" name="Google Shape;11965;p74"/>
              <p:cNvSpPr/>
              <p:nvPr/>
            </p:nvSpPr>
            <p:spPr>
              <a:xfrm>
                <a:off x="4872372" y="4790688"/>
                <a:ext cx="40148" cy="49631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6" name="Google Shape;11966;p74"/>
              <p:cNvSpPr/>
              <p:nvPr/>
            </p:nvSpPr>
            <p:spPr>
              <a:xfrm>
                <a:off x="4889342" y="4771503"/>
                <a:ext cx="52470" cy="5718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7" name="Google Shape;11967;p74"/>
              <p:cNvSpPr/>
              <p:nvPr/>
            </p:nvSpPr>
            <p:spPr>
              <a:xfrm>
                <a:off x="4793183" y="4492025"/>
                <a:ext cx="170468" cy="99583"/>
              </a:xfrm>
              <a:custGeom>
                <a:avLst/>
                <a:gdLst/>
                <a:ahLst/>
                <a:cxnLst/>
                <a:rect l="l" t="t" r="r" b="b"/>
                <a:pathLst>
                  <a:path w="4158" h="2429" extrusionOk="0">
                    <a:moveTo>
                      <a:pt x="1237" y="0"/>
                    </a:moveTo>
                    <a:cubicBezTo>
                      <a:pt x="1178" y="0"/>
                      <a:pt x="373" y="0"/>
                      <a:pt x="1" y="1177"/>
                    </a:cubicBezTo>
                    <a:cubicBezTo>
                      <a:pt x="1357" y="1177"/>
                      <a:pt x="2042" y="1803"/>
                      <a:pt x="2236" y="2428"/>
                    </a:cubicBezTo>
                    <a:lnTo>
                      <a:pt x="2295" y="2428"/>
                    </a:lnTo>
                    <a:cubicBezTo>
                      <a:pt x="2295" y="2428"/>
                      <a:pt x="2846" y="2428"/>
                      <a:pt x="3293" y="2294"/>
                    </a:cubicBezTo>
                    <a:cubicBezTo>
                      <a:pt x="3532" y="2235"/>
                      <a:pt x="3725" y="2175"/>
                      <a:pt x="3845" y="1982"/>
                    </a:cubicBezTo>
                    <a:cubicBezTo>
                      <a:pt x="3964" y="1862"/>
                      <a:pt x="4038" y="1743"/>
                      <a:pt x="4098" y="1550"/>
                    </a:cubicBezTo>
                    <a:cubicBezTo>
                      <a:pt x="4157" y="864"/>
                      <a:pt x="3666" y="60"/>
                      <a:pt x="2236" y="0"/>
                    </a:cubicBezTo>
                    <a:close/>
                  </a:path>
                </a:pathLst>
              </a:custGeom>
              <a:solidFill>
                <a:srgbClr val="F7B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8" name="Google Shape;11968;p74"/>
              <p:cNvSpPr/>
              <p:nvPr/>
            </p:nvSpPr>
            <p:spPr>
              <a:xfrm>
                <a:off x="4716845" y="4540277"/>
                <a:ext cx="170468" cy="127666"/>
              </a:xfrm>
              <a:custGeom>
                <a:avLst/>
                <a:gdLst/>
                <a:ahLst/>
                <a:cxnLst/>
                <a:rect l="l" t="t" r="r" b="b"/>
                <a:pathLst>
                  <a:path w="4158" h="3114" extrusionOk="0">
                    <a:moveTo>
                      <a:pt x="1863" y="0"/>
                    </a:moveTo>
                    <a:cubicBezTo>
                      <a:pt x="1490" y="0"/>
                      <a:pt x="1118" y="60"/>
                      <a:pt x="746" y="60"/>
                    </a:cubicBezTo>
                    <a:cubicBezTo>
                      <a:pt x="686" y="134"/>
                      <a:pt x="1" y="1311"/>
                      <a:pt x="239" y="3114"/>
                    </a:cubicBezTo>
                    <a:cubicBezTo>
                      <a:pt x="2176" y="2920"/>
                      <a:pt x="3963" y="2667"/>
                      <a:pt x="4098" y="2175"/>
                    </a:cubicBezTo>
                    <a:cubicBezTo>
                      <a:pt x="4157" y="1862"/>
                      <a:pt x="4157" y="1549"/>
                      <a:pt x="4098" y="1251"/>
                    </a:cubicBezTo>
                    <a:cubicBezTo>
                      <a:pt x="3904" y="626"/>
                      <a:pt x="3219" y="0"/>
                      <a:pt x="1863" y="0"/>
                    </a:cubicBezTo>
                    <a:close/>
                  </a:path>
                </a:pathLst>
              </a:custGeom>
              <a:solidFill>
                <a:srgbClr val="F7B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9" name="Google Shape;11969;p74"/>
              <p:cNvSpPr/>
              <p:nvPr/>
            </p:nvSpPr>
            <p:spPr>
              <a:xfrm>
                <a:off x="3874632" y="4431392"/>
                <a:ext cx="412271" cy="295756"/>
              </a:xfrm>
              <a:custGeom>
                <a:avLst/>
                <a:gdLst/>
                <a:ahLst/>
                <a:cxnLst/>
                <a:rect l="l" t="t" r="r" b="b"/>
                <a:pathLst>
                  <a:path w="10056" h="7214" extrusionOk="0">
                    <a:moveTo>
                      <a:pt x="3618" y="0"/>
                    </a:moveTo>
                    <a:cubicBezTo>
                      <a:pt x="2704" y="0"/>
                      <a:pt x="1393" y="152"/>
                      <a:pt x="1117" y="988"/>
                    </a:cubicBezTo>
                    <a:cubicBezTo>
                      <a:pt x="924" y="1360"/>
                      <a:pt x="1117" y="1673"/>
                      <a:pt x="1356" y="1971"/>
                    </a:cubicBezTo>
                    <a:cubicBezTo>
                      <a:pt x="1117" y="2105"/>
                      <a:pt x="924" y="2343"/>
                      <a:pt x="804" y="2656"/>
                    </a:cubicBezTo>
                    <a:cubicBezTo>
                      <a:pt x="551" y="3282"/>
                      <a:pt x="864" y="3833"/>
                      <a:pt x="1356" y="4280"/>
                    </a:cubicBezTo>
                    <a:cubicBezTo>
                      <a:pt x="670" y="4459"/>
                      <a:pt x="60" y="4891"/>
                      <a:pt x="0" y="5636"/>
                    </a:cubicBezTo>
                    <a:cubicBezTo>
                      <a:pt x="0" y="7021"/>
                      <a:pt x="1223" y="7214"/>
                      <a:pt x="1972" y="7214"/>
                    </a:cubicBezTo>
                    <a:cubicBezTo>
                      <a:pt x="2263" y="7214"/>
                      <a:pt x="2483" y="7185"/>
                      <a:pt x="2533" y="7185"/>
                    </a:cubicBezTo>
                    <a:cubicBezTo>
                      <a:pt x="4513" y="6720"/>
                      <a:pt x="6441" y="6209"/>
                      <a:pt x="7854" y="6209"/>
                    </a:cubicBezTo>
                    <a:cubicBezTo>
                      <a:pt x="8704" y="6209"/>
                      <a:pt x="9368" y="6394"/>
                      <a:pt x="9743" y="6887"/>
                    </a:cubicBezTo>
                    <a:cubicBezTo>
                      <a:pt x="9755" y="6899"/>
                      <a:pt x="9768" y="6905"/>
                      <a:pt x="9781" y="6905"/>
                    </a:cubicBezTo>
                    <a:cubicBezTo>
                      <a:pt x="9899" y="6905"/>
                      <a:pt x="10056" y="6433"/>
                      <a:pt x="10056" y="5695"/>
                    </a:cubicBezTo>
                    <a:cubicBezTo>
                      <a:pt x="9981" y="4459"/>
                      <a:pt x="9430" y="2343"/>
                      <a:pt x="7002" y="1047"/>
                    </a:cubicBezTo>
                    <a:cubicBezTo>
                      <a:pt x="6197" y="615"/>
                      <a:pt x="5333" y="302"/>
                      <a:pt x="4529" y="49"/>
                    </a:cubicBezTo>
                    <a:cubicBezTo>
                      <a:pt x="4529" y="49"/>
                      <a:pt x="4138" y="0"/>
                      <a:pt x="3618" y="0"/>
                    </a:cubicBezTo>
                    <a:close/>
                  </a:path>
                </a:pathLst>
              </a:custGeom>
              <a:solidFill>
                <a:srgbClr val="F7B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0" name="Google Shape;11970;p74"/>
              <p:cNvSpPr/>
              <p:nvPr/>
            </p:nvSpPr>
            <p:spPr>
              <a:xfrm>
                <a:off x="4163788" y="4206815"/>
                <a:ext cx="736315" cy="250126"/>
              </a:xfrm>
              <a:custGeom>
                <a:avLst/>
                <a:gdLst/>
                <a:ahLst/>
                <a:cxnLst/>
                <a:rect l="l" t="t" r="r" b="b"/>
                <a:pathLst>
                  <a:path w="17960" h="6101" extrusionOk="0">
                    <a:moveTo>
                      <a:pt x="17766" y="0"/>
                    </a:moveTo>
                    <a:cubicBezTo>
                      <a:pt x="16649" y="372"/>
                      <a:pt x="15353" y="313"/>
                      <a:pt x="14176" y="879"/>
                    </a:cubicBezTo>
                    <a:cubicBezTo>
                      <a:pt x="11941" y="1996"/>
                      <a:pt x="11867" y="3486"/>
                      <a:pt x="11003" y="3724"/>
                    </a:cubicBezTo>
                    <a:cubicBezTo>
                      <a:pt x="10982" y="3727"/>
                      <a:pt x="10961" y="3729"/>
                      <a:pt x="10939" y="3729"/>
                    </a:cubicBezTo>
                    <a:cubicBezTo>
                      <a:pt x="10379" y="3729"/>
                      <a:pt x="9417" y="2837"/>
                      <a:pt x="6966" y="2235"/>
                    </a:cubicBezTo>
                    <a:cubicBezTo>
                      <a:pt x="6216" y="2080"/>
                      <a:pt x="5581" y="2029"/>
                      <a:pt x="5020" y="2029"/>
                    </a:cubicBezTo>
                    <a:cubicBezTo>
                      <a:pt x="4008" y="2029"/>
                      <a:pt x="3232" y="2196"/>
                      <a:pt x="2437" y="2235"/>
                    </a:cubicBezTo>
                    <a:cubicBezTo>
                      <a:pt x="2284" y="2255"/>
                      <a:pt x="2145" y="2264"/>
                      <a:pt x="2019" y="2264"/>
                    </a:cubicBezTo>
                    <a:cubicBezTo>
                      <a:pt x="1317" y="2264"/>
                      <a:pt x="1007" y="1996"/>
                      <a:pt x="1007" y="1996"/>
                    </a:cubicBezTo>
                    <a:cubicBezTo>
                      <a:pt x="694" y="2309"/>
                      <a:pt x="455" y="2548"/>
                      <a:pt x="262" y="2682"/>
                    </a:cubicBezTo>
                    <a:cubicBezTo>
                      <a:pt x="0" y="2849"/>
                      <a:pt x="172" y="3236"/>
                      <a:pt x="853" y="3236"/>
                    </a:cubicBezTo>
                    <a:cubicBezTo>
                      <a:pt x="1143" y="3236"/>
                      <a:pt x="1525" y="3166"/>
                      <a:pt x="2005" y="2980"/>
                    </a:cubicBezTo>
                    <a:lnTo>
                      <a:pt x="2005" y="2980"/>
                    </a:lnTo>
                    <a:cubicBezTo>
                      <a:pt x="1945" y="3054"/>
                      <a:pt x="887" y="3978"/>
                      <a:pt x="1260" y="4544"/>
                    </a:cubicBezTo>
                    <a:cubicBezTo>
                      <a:pt x="1324" y="4645"/>
                      <a:pt x="1435" y="4685"/>
                      <a:pt x="1573" y="4685"/>
                    </a:cubicBezTo>
                    <a:cubicBezTo>
                      <a:pt x="2109" y="4685"/>
                      <a:pt x="3052" y="4072"/>
                      <a:pt x="3241" y="3978"/>
                    </a:cubicBezTo>
                    <a:lnTo>
                      <a:pt x="3241" y="3978"/>
                    </a:lnTo>
                    <a:cubicBezTo>
                      <a:pt x="3062" y="4097"/>
                      <a:pt x="2064" y="4842"/>
                      <a:pt x="2869" y="5155"/>
                    </a:cubicBezTo>
                    <a:cubicBezTo>
                      <a:pt x="3205" y="5267"/>
                      <a:pt x="3559" y="5306"/>
                      <a:pt x="3890" y="5306"/>
                    </a:cubicBezTo>
                    <a:cubicBezTo>
                      <a:pt x="4657" y="5306"/>
                      <a:pt x="5297" y="5095"/>
                      <a:pt x="5297" y="5095"/>
                    </a:cubicBezTo>
                    <a:cubicBezTo>
                      <a:pt x="5297" y="5095"/>
                      <a:pt x="8198" y="6100"/>
                      <a:pt x="10460" y="6100"/>
                    </a:cubicBezTo>
                    <a:cubicBezTo>
                      <a:pt x="10782" y="6100"/>
                      <a:pt x="11090" y="6080"/>
                      <a:pt x="11375" y="6034"/>
                    </a:cubicBezTo>
                    <a:cubicBezTo>
                      <a:pt x="13059" y="5721"/>
                      <a:pt x="14414" y="4171"/>
                      <a:pt x="15159" y="3426"/>
                    </a:cubicBezTo>
                    <a:cubicBezTo>
                      <a:pt x="15904" y="2607"/>
                      <a:pt x="16962" y="2488"/>
                      <a:pt x="17215" y="2115"/>
                    </a:cubicBezTo>
                    <a:cubicBezTo>
                      <a:pt x="17528" y="1743"/>
                      <a:pt x="16649" y="1371"/>
                      <a:pt x="16649" y="1371"/>
                    </a:cubicBezTo>
                    <a:cubicBezTo>
                      <a:pt x="16649" y="1371"/>
                      <a:pt x="17960" y="939"/>
                      <a:pt x="17960" y="313"/>
                    </a:cubicBezTo>
                    <a:cubicBezTo>
                      <a:pt x="17900" y="194"/>
                      <a:pt x="17900" y="75"/>
                      <a:pt x="17766" y="0"/>
                    </a:cubicBezTo>
                    <a:close/>
                  </a:path>
                </a:pathLst>
              </a:custGeom>
              <a:solidFill>
                <a:srgbClr val="F7B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1" name="Google Shape;11971;p74"/>
              <p:cNvSpPr/>
              <p:nvPr/>
            </p:nvSpPr>
            <p:spPr>
              <a:xfrm>
                <a:off x="4671051" y="3883725"/>
                <a:ext cx="114260" cy="19851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842" extrusionOk="0">
                    <a:moveTo>
                      <a:pt x="2548" y="0"/>
                    </a:moveTo>
                    <a:lnTo>
                      <a:pt x="2548" y="0"/>
                    </a:lnTo>
                    <a:cubicBezTo>
                      <a:pt x="924" y="1252"/>
                      <a:pt x="0" y="2980"/>
                      <a:pt x="0" y="2980"/>
                    </a:cubicBezTo>
                    <a:lnTo>
                      <a:pt x="0" y="3039"/>
                    </a:lnTo>
                    <a:cubicBezTo>
                      <a:pt x="864" y="3486"/>
                      <a:pt x="1729" y="4157"/>
                      <a:pt x="2414" y="4842"/>
                    </a:cubicBezTo>
                    <a:cubicBezTo>
                      <a:pt x="2786" y="3546"/>
                      <a:pt x="2786" y="1118"/>
                      <a:pt x="2548" y="0"/>
                    </a:cubicBezTo>
                    <a:close/>
                  </a:path>
                </a:pathLst>
              </a:custGeom>
              <a:solidFill>
                <a:srgbClr val="F7B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2" name="Google Shape;11972;p74"/>
              <p:cNvSpPr/>
              <p:nvPr/>
            </p:nvSpPr>
            <p:spPr>
              <a:xfrm>
                <a:off x="4561711" y="4459023"/>
                <a:ext cx="295059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7197" h="1744" extrusionOk="0">
                    <a:moveTo>
                      <a:pt x="1669" y="1"/>
                    </a:moveTo>
                    <a:cubicBezTo>
                      <a:pt x="1356" y="433"/>
                      <a:pt x="746" y="1118"/>
                      <a:pt x="1" y="1550"/>
                    </a:cubicBezTo>
                    <a:cubicBezTo>
                      <a:pt x="1356" y="1669"/>
                      <a:pt x="3040" y="1744"/>
                      <a:pt x="4842" y="1744"/>
                    </a:cubicBezTo>
                    <a:lnTo>
                      <a:pt x="5960" y="1744"/>
                    </a:lnTo>
                    <a:cubicBezTo>
                      <a:pt x="6332" y="552"/>
                      <a:pt x="7137" y="552"/>
                      <a:pt x="7196" y="552"/>
                    </a:cubicBezTo>
                    <a:cubicBezTo>
                      <a:pt x="6079" y="492"/>
                      <a:pt x="4902" y="492"/>
                      <a:pt x="3964" y="433"/>
                    </a:cubicBezTo>
                    <a:cubicBezTo>
                      <a:pt x="2414" y="314"/>
                      <a:pt x="1729" y="1"/>
                      <a:pt x="1669" y="1"/>
                    </a:cubicBezTo>
                    <a:close/>
                  </a:path>
                </a:pathLst>
              </a:custGeom>
              <a:solidFill>
                <a:srgbClr val="D986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3" name="Google Shape;11973;p74"/>
              <p:cNvSpPr/>
              <p:nvPr/>
            </p:nvSpPr>
            <p:spPr>
              <a:xfrm>
                <a:off x="4205032" y="3858676"/>
                <a:ext cx="687159" cy="501030"/>
              </a:xfrm>
              <a:custGeom>
                <a:avLst/>
                <a:gdLst/>
                <a:ahLst/>
                <a:cxnLst/>
                <a:rect l="l" t="t" r="r" b="b"/>
                <a:pathLst>
                  <a:path w="16761" h="12221" extrusionOk="0">
                    <a:moveTo>
                      <a:pt x="13542" y="0"/>
                    </a:moveTo>
                    <a:cubicBezTo>
                      <a:pt x="13036" y="0"/>
                      <a:pt x="10488" y="2980"/>
                      <a:pt x="10310" y="3218"/>
                    </a:cubicBezTo>
                    <a:cubicBezTo>
                      <a:pt x="9997" y="3099"/>
                      <a:pt x="9684" y="3040"/>
                      <a:pt x="9312" y="2980"/>
                    </a:cubicBezTo>
                    <a:lnTo>
                      <a:pt x="9252" y="2980"/>
                    </a:lnTo>
                    <a:cubicBezTo>
                      <a:pt x="9446" y="2786"/>
                      <a:pt x="9624" y="2608"/>
                      <a:pt x="9505" y="2414"/>
                    </a:cubicBezTo>
                    <a:cubicBezTo>
                      <a:pt x="9384" y="2293"/>
                      <a:pt x="9164" y="2216"/>
                      <a:pt x="8846" y="2216"/>
                    </a:cubicBezTo>
                    <a:cubicBezTo>
                      <a:pt x="8498" y="2216"/>
                      <a:pt x="8033" y="2308"/>
                      <a:pt x="7449" y="2533"/>
                    </a:cubicBezTo>
                    <a:cubicBezTo>
                      <a:pt x="6645" y="2786"/>
                      <a:pt x="5408" y="3784"/>
                      <a:pt x="5408" y="3784"/>
                    </a:cubicBezTo>
                    <a:cubicBezTo>
                      <a:pt x="5408" y="3784"/>
                      <a:pt x="2245" y="1473"/>
                      <a:pt x="1469" y="1473"/>
                    </a:cubicBezTo>
                    <a:cubicBezTo>
                      <a:pt x="1430" y="1473"/>
                      <a:pt x="1397" y="1478"/>
                      <a:pt x="1371" y="1490"/>
                    </a:cubicBezTo>
                    <a:cubicBezTo>
                      <a:pt x="805" y="1788"/>
                      <a:pt x="1550" y="6079"/>
                      <a:pt x="2235" y="6883"/>
                    </a:cubicBezTo>
                    <a:cubicBezTo>
                      <a:pt x="2235" y="6883"/>
                      <a:pt x="2116" y="7077"/>
                      <a:pt x="1922" y="7449"/>
                    </a:cubicBezTo>
                    <a:cubicBezTo>
                      <a:pt x="1550" y="8194"/>
                      <a:pt x="745" y="9609"/>
                      <a:pt x="1" y="10488"/>
                    </a:cubicBezTo>
                    <a:cubicBezTo>
                      <a:pt x="1" y="10488"/>
                      <a:pt x="311" y="10756"/>
                      <a:pt x="1013" y="10756"/>
                    </a:cubicBezTo>
                    <a:cubicBezTo>
                      <a:pt x="1139" y="10756"/>
                      <a:pt x="1278" y="10747"/>
                      <a:pt x="1431" y="10727"/>
                    </a:cubicBezTo>
                    <a:cubicBezTo>
                      <a:pt x="2226" y="10688"/>
                      <a:pt x="3002" y="10521"/>
                      <a:pt x="4014" y="10521"/>
                    </a:cubicBezTo>
                    <a:cubicBezTo>
                      <a:pt x="4575" y="10521"/>
                      <a:pt x="5210" y="10572"/>
                      <a:pt x="5960" y="10727"/>
                    </a:cubicBezTo>
                    <a:cubicBezTo>
                      <a:pt x="8411" y="11329"/>
                      <a:pt x="9373" y="12221"/>
                      <a:pt x="9933" y="12221"/>
                    </a:cubicBezTo>
                    <a:cubicBezTo>
                      <a:pt x="9955" y="12221"/>
                      <a:pt x="9976" y="12219"/>
                      <a:pt x="9997" y="12216"/>
                    </a:cubicBezTo>
                    <a:cubicBezTo>
                      <a:pt x="10861" y="11978"/>
                      <a:pt x="10935" y="10488"/>
                      <a:pt x="13170" y="9371"/>
                    </a:cubicBezTo>
                    <a:cubicBezTo>
                      <a:pt x="14347" y="8805"/>
                      <a:pt x="15643" y="8864"/>
                      <a:pt x="16760" y="8492"/>
                    </a:cubicBezTo>
                    <a:cubicBezTo>
                      <a:pt x="16447" y="8254"/>
                      <a:pt x="15703" y="8060"/>
                      <a:pt x="14839" y="6764"/>
                    </a:cubicBezTo>
                    <a:cubicBezTo>
                      <a:pt x="14526" y="6332"/>
                      <a:pt x="14153" y="5885"/>
                      <a:pt x="13781" y="5453"/>
                    </a:cubicBezTo>
                    <a:cubicBezTo>
                      <a:pt x="13096" y="4768"/>
                      <a:pt x="12231" y="4097"/>
                      <a:pt x="11367" y="3650"/>
                    </a:cubicBezTo>
                    <a:lnTo>
                      <a:pt x="11367" y="3591"/>
                    </a:lnTo>
                    <a:cubicBezTo>
                      <a:pt x="11367" y="3591"/>
                      <a:pt x="12291" y="1863"/>
                      <a:pt x="13915" y="611"/>
                    </a:cubicBezTo>
                    <a:cubicBezTo>
                      <a:pt x="13840" y="239"/>
                      <a:pt x="13721" y="0"/>
                      <a:pt x="13542" y="0"/>
                    </a:cubicBezTo>
                    <a:close/>
                  </a:path>
                </a:pathLst>
              </a:custGeom>
              <a:solidFill>
                <a:srgbClr val="D986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4" name="Google Shape;11974;p74"/>
              <p:cNvSpPr/>
              <p:nvPr/>
            </p:nvSpPr>
            <p:spPr>
              <a:xfrm>
                <a:off x="3416525" y="4127570"/>
                <a:ext cx="1330902" cy="635174"/>
              </a:xfrm>
              <a:custGeom>
                <a:avLst/>
                <a:gdLst/>
                <a:ahLst/>
                <a:cxnLst/>
                <a:rect l="l" t="t" r="r" b="b"/>
                <a:pathLst>
                  <a:path w="32463" h="15493" extrusionOk="0">
                    <a:moveTo>
                      <a:pt x="15262" y="1"/>
                    </a:moveTo>
                    <a:cubicBezTo>
                      <a:pt x="15041" y="1"/>
                      <a:pt x="14815" y="4"/>
                      <a:pt x="14586" y="11"/>
                    </a:cubicBezTo>
                    <a:cubicBezTo>
                      <a:pt x="8195" y="265"/>
                      <a:pt x="4276" y="1188"/>
                      <a:pt x="2161" y="6104"/>
                    </a:cubicBezTo>
                    <a:cubicBezTo>
                      <a:pt x="1" y="11006"/>
                      <a:pt x="2414" y="15162"/>
                      <a:pt x="8195" y="15475"/>
                    </a:cubicBezTo>
                    <a:cubicBezTo>
                      <a:pt x="8354" y="15487"/>
                      <a:pt x="8518" y="15493"/>
                      <a:pt x="8687" y="15493"/>
                    </a:cubicBezTo>
                    <a:cubicBezTo>
                      <a:pt x="10162" y="15493"/>
                      <a:pt x="11982" y="15050"/>
                      <a:pt x="13707" y="14596"/>
                    </a:cubicBezTo>
                    <a:cubicBezTo>
                      <a:pt x="13657" y="14596"/>
                      <a:pt x="13437" y="14625"/>
                      <a:pt x="13146" y="14625"/>
                    </a:cubicBezTo>
                    <a:cubicBezTo>
                      <a:pt x="12397" y="14625"/>
                      <a:pt x="11174" y="14432"/>
                      <a:pt x="11174" y="13047"/>
                    </a:cubicBezTo>
                    <a:cubicBezTo>
                      <a:pt x="11234" y="12302"/>
                      <a:pt x="11844" y="11870"/>
                      <a:pt x="12530" y="11691"/>
                    </a:cubicBezTo>
                    <a:cubicBezTo>
                      <a:pt x="12038" y="11244"/>
                      <a:pt x="11725" y="10693"/>
                      <a:pt x="11978" y="10067"/>
                    </a:cubicBezTo>
                    <a:cubicBezTo>
                      <a:pt x="12098" y="9754"/>
                      <a:pt x="12291" y="9516"/>
                      <a:pt x="12530" y="9382"/>
                    </a:cubicBezTo>
                    <a:cubicBezTo>
                      <a:pt x="12291" y="9084"/>
                      <a:pt x="12098" y="8771"/>
                      <a:pt x="12291" y="8399"/>
                    </a:cubicBezTo>
                    <a:cubicBezTo>
                      <a:pt x="12567" y="7563"/>
                      <a:pt x="13878" y="7411"/>
                      <a:pt x="14792" y="7411"/>
                    </a:cubicBezTo>
                    <a:cubicBezTo>
                      <a:pt x="15312" y="7411"/>
                      <a:pt x="15703" y="7460"/>
                      <a:pt x="15703" y="7460"/>
                    </a:cubicBezTo>
                    <a:cubicBezTo>
                      <a:pt x="16507" y="7713"/>
                      <a:pt x="17371" y="8026"/>
                      <a:pt x="18176" y="8458"/>
                    </a:cubicBezTo>
                    <a:cubicBezTo>
                      <a:pt x="20604" y="9754"/>
                      <a:pt x="21155" y="11870"/>
                      <a:pt x="21230" y="13106"/>
                    </a:cubicBezTo>
                    <a:cubicBezTo>
                      <a:pt x="21811" y="13388"/>
                      <a:pt x="22656" y="13471"/>
                      <a:pt x="23585" y="13471"/>
                    </a:cubicBezTo>
                    <a:cubicBezTo>
                      <a:pt x="24917" y="13471"/>
                      <a:pt x="26420" y="13300"/>
                      <a:pt x="27561" y="13300"/>
                    </a:cubicBezTo>
                    <a:cubicBezTo>
                      <a:pt x="27809" y="13316"/>
                      <a:pt x="28119" y="13323"/>
                      <a:pt x="28474" y="13323"/>
                    </a:cubicBezTo>
                    <a:cubicBezTo>
                      <a:pt x="29441" y="13323"/>
                      <a:pt x="30735" y="13268"/>
                      <a:pt x="31956" y="13181"/>
                    </a:cubicBezTo>
                    <a:cubicBezTo>
                      <a:pt x="31718" y="11378"/>
                      <a:pt x="32403" y="10201"/>
                      <a:pt x="32463" y="10127"/>
                    </a:cubicBezTo>
                    <a:cubicBezTo>
                      <a:pt x="30600" y="10127"/>
                      <a:pt x="28977" y="10007"/>
                      <a:pt x="27621" y="9948"/>
                    </a:cubicBezTo>
                    <a:cubicBezTo>
                      <a:pt x="28366" y="9456"/>
                      <a:pt x="28977" y="8771"/>
                      <a:pt x="29289" y="8339"/>
                    </a:cubicBezTo>
                    <a:cubicBezTo>
                      <a:pt x="29483" y="8086"/>
                      <a:pt x="29602" y="7967"/>
                      <a:pt x="29602" y="7967"/>
                    </a:cubicBezTo>
                    <a:lnTo>
                      <a:pt x="29602" y="7967"/>
                    </a:lnTo>
                    <a:cubicBezTo>
                      <a:pt x="29317" y="8013"/>
                      <a:pt x="29009" y="8033"/>
                      <a:pt x="28687" y="8033"/>
                    </a:cubicBezTo>
                    <a:cubicBezTo>
                      <a:pt x="26425" y="8033"/>
                      <a:pt x="23524" y="7028"/>
                      <a:pt x="23524" y="7028"/>
                    </a:cubicBezTo>
                    <a:cubicBezTo>
                      <a:pt x="23524" y="7028"/>
                      <a:pt x="22884" y="7239"/>
                      <a:pt x="22117" y="7239"/>
                    </a:cubicBezTo>
                    <a:cubicBezTo>
                      <a:pt x="21786" y="7239"/>
                      <a:pt x="21432" y="7200"/>
                      <a:pt x="21096" y="7088"/>
                    </a:cubicBezTo>
                    <a:cubicBezTo>
                      <a:pt x="20291" y="6775"/>
                      <a:pt x="21289" y="6030"/>
                      <a:pt x="21468" y="5911"/>
                    </a:cubicBezTo>
                    <a:lnTo>
                      <a:pt x="21468" y="5911"/>
                    </a:lnTo>
                    <a:cubicBezTo>
                      <a:pt x="21279" y="6005"/>
                      <a:pt x="20336" y="6618"/>
                      <a:pt x="19800" y="6618"/>
                    </a:cubicBezTo>
                    <a:cubicBezTo>
                      <a:pt x="19662" y="6618"/>
                      <a:pt x="19551" y="6578"/>
                      <a:pt x="19487" y="6477"/>
                    </a:cubicBezTo>
                    <a:cubicBezTo>
                      <a:pt x="19114" y="5911"/>
                      <a:pt x="20172" y="4987"/>
                      <a:pt x="20232" y="4913"/>
                    </a:cubicBezTo>
                    <a:lnTo>
                      <a:pt x="20232" y="4913"/>
                    </a:lnTo>
                    <a:cubicBezTo>
                      <a:pt x="19752" y="5099"/>
                      <a:pt x="19370" y="5169"/>
                      <a:pt x="19080" y="5169"/>
                    </a:cubicBezTo>
                    <a:cubicBezTo>
                      <a:pt x="18399" y="5169"/>
                      <a:pt x="18227" y="4782"/>
                      <a:pt x="18489" y="4615"/>
                    </a:cubicBezTo>
                    <a:cubicBezTo>
                      <a:pt x="18682" y="4481"/>
                      <a:pt x="18921" y="4242"/>
                      <a:pt x="19234" y="3929"/>
                    </a:cubicBezTo>
                    <a:cubicBezTo>
                      <a:pt x="19978" y="3050"/>
                      <a:pt x="20783" y="1635"/>
                      <a:pt x="21155" y="890"/>
                    </a:cubicBezTo>
                    <a:lnTo>
                      <a:pt x="21155" y="816"/>
                    </a:lnTo>
                    <a:cubicBezTo>
                      <a:pt x="21155" y="816"/>
                      <a:pt x="18697" y="1"/>
                      <a:pt x="15262" y="1"/>
                    </a:cubicBezTo>
                    <a:close/>
                  </a:path>
                </a:pathLst>
              </a:custGeom>
              <a:solidFill>
                <a:srgbClr val="D986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5" name="Google Shape;11975;p74"/>
              <p:cNvSpPr/>
              <p:nvPr/>
            </p:nvSpPr>
            <p:spPr>
              <a:xfrm>
                <a:off x="4446917" y="4246991"/>
                <a:ext cx="106921" cy="57192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395" extrusionOk="0">
                    <a:moveTo>
                      <a:pt x="835" y="0"/>
                    </a:moveTo>
                    <a:cubicBezTo>
                      <a:pt x="316" y="0"/>
                      <a:pt x="60" y="253"/>
                      <a:pt x="60" y="391"/>
                    </a:cubicBezTo>
                    <a:cubicBezTo>
                      <a:pt x="0" y="584"/>
                      <a:pt x="745" y="391"/>
                      <a:pt x="1177" y="644"/>
                    </a:cubicBezTo>
                    <a:cubicBezTo>
                      <a:pt x="1819" y="993"/>
                      <a:pt x="2082" y="1394"/>
                      <a:pt x="2309" y="1394"/>
                    </a:cubicBezTo>
                    <a:cubicBezTo>
                      <a:pt x="2324" y="1394"/>
                      <a:pt x="2339" y="1392"/>
                      <a:pt x="2354" y="1389"/>
                    </a:cubicBezTo>
                    <a:cubicBezTo>
                      <a:pt x="2607" y="1329"/>
                      <a:pt x="2175" y="391"/>
                      <a:pt x="1371" y="78"/>
                    </a:cubicBezTo>
                    <a:cubicBezTo>
                      <a:pt x="1168" y="23"/>
                      <a:pt x="990" y="0"/>
                      <a:pt x="835" y="0"/>
                    </a:cubicBezTo>
                    <a:close/>
                  </a:path>
                </a:pathLst>
              </a:custGeom>
              <a:solidFill>
                <a:srgbClr val="4511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6" name="Google Shape;11976;p74"/>
              <p:cNvSpPr/>
              <p:nvPr/>
            </p:nvSpPr>
            <p:spPr>
              <a:xfrm>
                <a:off x="4645387" y="4201650"/>
                <a:ext cx="86792" cy="81544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1989" extrusionOk="0">
                    <a:moveTo>
                      <a:pt x="1554" y="0"/>
                    </a:moveTo>
                    <a:cubicBezTo>
                      <a:pt x="1327" y="0"/>
                      <a:pt x="1017" y="88"/>
                      <a:pt x="686" y="379"/>
                    </a:cubicBezTo>
                    <a:cubicBezTo>
                      <a:pt x="60" y="1005"/>
                      <a:pt x="1" y="1988"/>
                      <a:pt x="254" y="1988"/>
                    </a:cubicBezTo>
                    <a:cubicBezTo>
                      <a:pt x="492" y="1929"/>
                      <a:pt x="567" y="1437"/>
                      <a:pt x="1058" y="811"/>
                    </a:cubicBezTo>
                    <a:cubicBezTo>
                      <a:pt x="1371" y="439"/>
                      <a:pt x="2116" y="320"/>
                      <a:pt x="1923" y="126"/>
                    </a:cubicBezTo>
                    <a:cubicBezTo>
                      <a:pt x="1894" y="70"/>
                      <a:pt x="1757" y="0"/>
                      <a:pt x="1554" y="0"/>
                    </a:cubicBezTo>
                    <a:close/>
                  </a:path>
                </a:pathLst>
              </a:custGeom>
              <a:solidFill>
                <a:srgbClr val="4511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7" name="Google Shape;11977;p74"/>
              <p:cNvSpPr/>
              <p:nvPr/>
            </p:nvSpPr>
            <p:spPr>
              <a:xfrm>
                <a:off x="4266118" y="3952189"/>
                <a:ext cx="137465" cy="171042"/>
              </a:xfrm>
              <a:custGeom>
                <a:avLst/>
                <a:gdLst/>
                <a:ahLst/>
                <a:cxnLst/>
                <a:rect l="l" t="t" r="r" b="b"/>
                <a:pathLst>
                  <a:path w="3353" h="4172" extrusionOk="0">
                    <a:moveTo>
                      <a:pt x="325" y="1"/>
                    </a:moveTo>
                    <a:cubicBezTo>
                      <a:pt x="297" y="1"/>
                      <a:pt x="273" y="5"/>
                      <a:pt x="254" y="14"/>
                    </a:cubicBezTo>
                    <a:cubicBezTo>
                      <a:pt x="0" y="133"/>
                      <a:pt x="879" y="4111"/>
                      <a:pt x="1118" y="4170"/>
                    </a:cubicBezTo>
                    <a:cubicBezTo>
                      <a:pt x="1121" y="4171"/>
                      <a:pt x="1124" y="4172"/>
                      <a:pt x="1128" y="4172"/>
                    </a:cubicBezTo>
                    <a:cubicBezTo>
                      <a:pt x="1332" y="4172"/>
                      <a:pt x="1946" y="2476"/>
                      <a:pt x="3352" y="1876"/>
                    </a:cubicBezTo>
                    <a:cubicBezTo>
                      <a:pt x="3352" y="1876"/>
                      <a:pt x="920" y="1"/>
                      <a:pt x="325" y="1"/>
                    </a:cubicBezTo>
                    <a:close/>
                  </a:path>
                </a:pathLst>
              </a:custGeom>
              <a:solidFill>
                <a:srgbClr val="F7B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8" name="Google Shape;11978;p74"/>
              <p:cNvSpPr/>
              <p:nvPr/>
            </p:nvSpPr>
            <p:spPr>
              <a:xfrm>
                <a:off x="4477420" y="4192261"/>
                <a:ext cx="55060" cy="34192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834" extrusionOk="0">
                    <a:moveTo>
                      <a:pt x="410" y="1"/>
                    </a:moveTo>
                    <a:cubicBezTo>
                      <a:pt x="312" y="1"/>
                      <a:pt x="234" y="35"/>
                      <a:pt x="195" y="117"/>
                    </a:cubicBezTo>
                    <a:cubicBezTo>
                      <a:pt x="1" y="493"/>
                      <a:pt x="643" y="834"/>
                      <a:pt x="1010" y="834"/>
                    </a:cubicBezTo>
                    <a:cubicBezTo>
                      <a:pt x="1123" y="834"/>
                      <a:pt x="1209" y="801"/>
                      <a:pt x="1237" y="727"/>
                    </a:cubicBezTo>
                    <a:cubicBezTo>
                      <a:pt x="1342" y="437"/>
                      <a:pt x="757" y="1"/>
                      <a:pt x="4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9" name="Google Shape;11979;p74"/>
              <p:cNvSpPr/>
              <p:nvPr/>
            </p:nvSpPr>
            <p:spPr>
              <a:xfrm>
                <a:off x="4613491" y="4168648"/>
                <a:ext cx="55183" cy="41079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002" extrusionOk="0">
                    <a:moveTo>
                      <a:pt x="851" y="1"/>
                    </a:moveTo>
                    <a:cubicBezTo>
                      <a:pt x="476" y="1"/>
                      <a:pt x="1" y="677"/>
                      <a:pt x="153" y="931"/>
                    </a:cubicBezTo>
                    <a:cubicBezTo>
                      <a:pt x="183" y="980"/>
                      <a:pt x="235" y="1002"/>
                      <a:pt x="299" y="1002"/>
                    </a:cubicBezTo>
                    <a:cubicBezTo>
                      <a:pt x="644" y="1002"/>
                      <a:pt x="1346" y="381"/>
                      <a:pt x="1032" y="67"/>
                    </a:cubicBezTo>
                    <a:cubicBezTo>
                      <a:pt x="977" y="21"/>
                      <a:pt x="915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0" name="Google Shape;11980;p74"/>
              <p:cNvSpPr/>
              <p:nvPr/>
            </p:nvSpPr>
            <p:spPr>
              <a:xfrm>
                <a:off x="4612425" y="4362518"/>
                <a:ext cx="10413" cy="37923"/>
              </a:xfrm>
              <a:custGeom>
                <a:avLst/>
                <a:gdLst/>
                <a:ahLst/>
                <a:cxnLst/>
                <a:rect l="l" t="t" r="r" b="b"/>
                <a:pathLst>
                  <a:path w="254" h="925" extrusionOk="0">
                    <a:moveTo>
                      <a:pt x="60" y="1"/>
                    </a:moveTo>
                    <a:lnTo>
                      <a:pt x="0" y="61"/>
                    </a:lnTo>
                    <a:lnTo>
                      <a:pt x="0" y="299"/>
                    </a:lnTo>
                    <a:cubicBezTo>
                      <a:pt x="0" y="373"/>
                      <a:pt x="0" y="433"/>
                      <a:pt x="60" y="493"/>
                    </a:cubicBezTo>
                    <a:cubicBezTo>
                      <a:pt x="60" y="612"/>
                      <a:pt x="60" y="805"/>
                      <a:pt x="119" y="925"/>
                    </a:cubicBezTo>
                    <a:lnTo>
                      <a:pt x="254" y="925"/>
                    </a:lnTo>
                    <a:cubicBezTo>
                      <a:pt x="254" y="746"/>
                      <a:pt x="254" y="612"/>
                      <a:pt x="179" y="493"/>
                    </a:cubicBezTo>
                    <a:lnTo>
                      <a:pt x="179" y="239"/>
                    </a:lnTo>
                    <a:cubicBezTo>
                      <a:pt x="179" y="180"/>
                      <a:pt x="119" y="120"/>
                      <a:pt x="119" y="61"/>
                    </a:cubicBez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A23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1" name="Google Shape;11981;p74"/>
              <p:cNvSpPr/>
              <p:nvPr/>
            </p:nvSpPr>
            <p:spPr>
              <a:xfrm>
                <a:off x="4424287" y="3945670"/>
                <a:ext cx="198551" cy="151240"/>
              </a:xfrm>
              <a:custGeom>
                <a:avLst/>
                <a:gdLst/>
                <a:ahLst/>
                <a:cxnLst/>
                <a:rect l="l" t="t" r="r" b="b"/>
                <a:pathLst>
                  <a:path w="4843" h="3689" extrusionOk="0">
                    <a:moveTo>
                      <a:pt x="3591" y="2154"/>
                    </a:moveTo>
                    <a:cubicBezTo>
                      <a:pt x="3767" y="2195"/>
                      <a:pt x="3972" y="2273"/>
                      <a:pt x="4140" y="2376"/>
                    </a:cubicBezTo>
                    <a:lnTo>
                      <a:pt x="4140" y="2376"/>
                    </a:lnTo>
                    <a:cubicBezTo>
                      <a:pt x="4025" y="2407"/>
                      <a:pt x="3881" y="2407"/>
                      <a:pt x="3785" y="2407"/>
                    </a:cubicBezTo>
                    <a:cubicBezTo>
                      <a:pt x="3651" y="2348"/>
                      <a:pt x="3472" y="2348"/>
                      <a:pt x="3412" y="2214"/>
                    </a:cubicBezTo>
                    <a:lnTo>
                      <a:pt x="3412" y="2154"/>
                    </a:lnTo>
                    <a:close/>
                    <a:moveTo>
                      <a:pt x="3458" y="0"/>
                    </a:moveTo>
                    <a:cubicBezTo>
                      <a:pt x="3359" y="0"/>
                      <a:pt x="3260" y="15"/>
                      <a:pt x="3159" y="39"/>
                    </a:cubicBezTo>
                    <a:cubicBezTo>
                      <a:pt x="2980" y="39"/>
                      <a:pt x="2727" y="113"/>
                      <a:pt x="2474" y="173"/>
                    </a:cubicBezTo>
                    <a:cubicBezTo>
                      <a:pt x="2235" y="292"/>
                      <a:pt x="2042" y="351"/>
                      <a:pt x="1789" y="411"/>
                    </a:cubicBezTo>
                    <a:cubicBezTo>
                      <a:pt x="1610" y="545"/>
                      <a:pt x="1356" y="664"/>
                      <a:pt x="1178" y="783"/>
                    </a:cubicBezTo>
                    <a:cubicBezTo>
                      <a:pt x="805" y="1037"/>
                      <a:pt x="373" y="1350"/>
                      <a:pt x="1" y="1662"/>
                    </a:cubicBezTo>
                    <a:lnTo>
                      <a:pt x="60" y="1722"/>
                    </a:lnTo>
                    <a:cubicBezTo>
                      <a:pt x="433" y="1409"/>
                      <a:pt x="865" y="1156"/>
                      <a:pt x="1237" y="918"/>
                    </a:cubicBezTo>
                    <a:cubicBezTo>
                      <a:pt x="1416" y="783"/>
                      <a:pt x="1669" y="664"/>
                      <a:pt x="1863" y="545"/>
                    </a:cubicBezTo>
                    <a:cubicBezTo>
                      <a:pt x="2042" y="486"/>
                      <a:pt x="2295" y="411"/>
                      <a:pt x="2533" y="351"/>
                    </a:cubicBezTo>
                    <a:cubicBezTo>
                      <a:pt x="2727" y="292"/>
                      <a:pt x="2980" y="232"/>
                      <a:pt x="3219" y="232"/>
                    </a:cubicBezTo>
                    <a:cubicBezTo>
                      <a:pt x="3316" y="202"/>
                      <a:pt x="3424" y="188"/>
                      <a:pt x="3532" y="188"/>
                    </a:cubicBezTo>
                    <a:cubicBezTo>
                      <a:pt x="3640" y="188"/>
                      <a:pt x="3748" y="202"/>
                      <a:pt x="3844" y="232"/>
                    </a:cubicBezTo>
                    <a:cubicBezTo>
                      <a:pt x="3904" y="292"/>
                      <a:pt x="3964" y="292"/>
                      <a:pt x="4023" y="292"/>
                    </a:cubicBezTo>
                    <a:lnTo>
                      <a:pt x="4023" y="351"/>
                    </a:lnTo>
                    <a:lnTo>
                      <a:pt x="4098" y="411"/>
                    </a:lnTo>
                    <a:cubicBezTo>
                      <a:pt x="4098" y="486"/>
                      <a:pt x="4023" y="545"/>
                      <a:pt x="3964" y="664"/>
                    </a:cubicBezTo>
                    <a:cubicBezTo>
                      <a:pt x="3844" y="858"/>
                      <a:pt x="3651" y="977"/>
                      <a:pt x="3472" y="1096"/>
                    </a:cubicBezTo>
                    <a:lnTo>
                      <a:pt x="3472" y="1156"/>
                    </a:lnTo>
                    <a:cubicBezTo>
                      <a:pt x="3472" y="1230"/>
                      <a:pt x="3472" y="1290"/>
                      <a:pt x="3532" y="1290"/>
                    </a:cubicBezTo>
                    <a:cubicBezTo>
                      <a:pt x="3844" y="1290"/>
                      <a:pt x="4157" y="1350"/>
                      <a:pt x="4396" y="1469"/>
                    </a:cubicBezTo>
                    <a:cubicBezTo>
                      <a:pt x="4530" y="1528"/>
                      <a:pt x="4589" y="1662"/>
                      <a:pt x="4589" y="1782"/>
                    </a:cubicBezTo>
                    <a:cubicBezTo>
                      <a:pt x="4649" y="1901"/>
                      <a:pt x="4649" y="2035"/>
                      <a:pt x="4530" y="2154"/>
                    </a:cubicBezTo>
                    <a:cubicBezTo>
                      <a:pt x="4487" y="2239"/>
                      <a:pt x="4406" y="2302"/>
                      <a:pt x="4320" y="2330"/>
                    </a:cubicBezTo>
                    <a:lnTo>
                      <a:pt x="4320" y="2330"/>
                    </a:lnTo>
                    <a:cubicBezTo>
                      <a:pt x="4235" y="2257"/>
                      <a:pt x="4144" y="2191"/>
                      <a:pt x="4023" y="2154"/>
                    </a:cubicBezTo>
                    <a:cubicBezTo>
                      <a:pt x="3904" y="2094"/>
                      <a:pt x="3785" y="2035"/>
                      <a:pt x="3591" y="1975"/>
                    </a:cubicBezTo>
                    <a:cubicBezTo>
                      <a:pt x="3532" y="1975"/>
                      <a:pt x="3412" y="1975"/>
                      <a:pt x="3278" y="2035"/>
                    </a:cubicBezTo>
                    <a:cubicBezTo>
                      <a:pt x="3278" y="2035"/>
                      <a:pt x="3219" y="2035"/>
                      <a:pt x="3219" y="2094"/>
                    </a:cubicBezTo>
                    <a:lnTo>
                      <a:pt x="3219" y="2214"/>
                    </a:lnTo>
                    <a:cubicBezTo>
                      <a:pt x="3219" y="2273"/>
                      <a:pt x="3278" y="2273"/>
                      <a:pt x="3278" y="2348"/>
                    </a:cubicBezTo>
                    <a:cubicBezTo>
                      <a:pt x="3412" y="2467"/>
                      <a:pt x="3591" y="2527"/>
                      <a:pt x="3785" y="2527"/>
                    </a:cubicBezTo>
                    <a:cubicBezTo>
                      <a:pt x="3844" y="2556"/>
                      <a:pt x="3923" y="2571"/>
                      <a:pt x="4008" y="2571"/>
                    </a:cubicBezTo>
                    <a:cubicBezTo>
                      <a:pt x="4094" y="2571"/>
                      <a:pt x="4187" y="2556"/>
                      <a:pt x="4276" y="2527"/>
                    </a:cubicBezTo>
                    <a:cubicBezTo>
                      <a:pt x="4289" y="2520"/>
                      <a:pt x="4302" y="2514"/>
                      <a:pt x="4316" y="2508"/>
                    </a:cubicBezTo>
                    <a:lnTo>
                      <a:pt x="4316" y="2508"/>
                    </a:lnTo>
                    <a:cubicBezTo>
                      <a:pt x="4323" y="2514"/>
                      <a:pt x="4330" y="2520"/>
                      <a:pt x="4336" y="2527"/>
                    </a:cubicBezTo>
                    <a:cubicBezTo>
                      <a:pt x="4396" y="2646"/>
                      <a:pt x="4470" y="2780"/>
                      <a:pt x="4470" y="2899"/>
                    </a:cubicBezTo>
                    <a:lnTo>
                      <a:pt x="4470" y="3152"/>
                    </a:lnTo>
                    <a:lnTo>
                      <a:pt x="4396" y="3212"/>
                    </a:lnTo>
                    <a:lnTo>
                      <a:pt x="4336" y="3331"/>
                    </a:lnTo>
                    <a:cubicBezTo>
                      <a:pt x="4246" y="3477"/>
                      <a:pt x="4012" y="3547"/>
                      <a:pt x="3794" y="3547"/>
                    </a:cubicBezTo>
                    <a:cubicBezTo>
                      <a:pt x="3723" y="3547"/>
                      <a:pt x="3653" y="3539"/>
                      <a:pt x="3591" y="3525"/>
                    </a:cubicBezTo>
                    <a:cubicBezTo>
                      <a:pt x="3412" y="3525"/>
                      <a:pt x="3278" y="3465"/>
                      <a:pt x="3159" y="3391"/>
                    </a:cubicBezTo>
                    <a:cubicBezTo>
                      <a:pt x="3040" y="3271"/>
                      <a:pt x="2906" y="3212"/>
                      <a:pt x="2906" y="3018"/>
                    </a:cubicBezTo>
                    <a:lnTo>
                      <a:pt x="2846" y="3018"/>
                    </a:lnTo>
                    <a:cubicBezTo>
                      <a:pt x="2846" y="3018"/>
                      <a:pt x="2787" y="3018"/>
                      <a:pt x="2787" y="3093"/>
                    </a:cubicBezTo>
                    <a:cubicBezTo>
                      <a:pt x="2846" y="3271"/>
                      <a:pt x="2980" y="3391"/>
                      <a:pt x="3100" y="3465"/>
                    </a:cubicBezTo>
                    <a:cubicBezTo>
                      <a:pt x="3219" y="3525"/>
                      <a:pt x="3412" y="3584"/>
                      <a:pt x="3532" y="3644"/>
                    </a:cubicBezTo>
                    <a:cubicBezTo>
                      <a:pt x="3628" y="3674"/>
                      <a:pt x="3707" y="3689"/>
                      <a:pt x="3783" y="3689"/>
                    </a:cubicBezTo>
                    <a:cubicBezTo>
                      <a:pt x="3859" y="3689"/>
                      <a:pt x="3934" y="3674"/>
                      <a:pt x="4023" y="3644"/>
                    </a:cubicBezTo>
                    <a:cubicBezTo>
                      <a:pt x="4217" y="3644"/>
                      <a:pt x="4336" y="3525"/>
                      <a:pt x="4470" y="3391"/>
                    </a:cubicBezTo>
                    <a:lnTo>
                      <a:pt x="4530" y="3271"/>
                    </a:lnTo>
                    <a:cubicBezTo>
                      <a:pt x="4589" y="3271"/>
                      <a:pt x="4589" y="3212"/>
                      <a:pt x="4589" y="3152"/>
                    </a:cubicBezTo>
                    <a:cubicBezTo>
                      <a:pt x="4649" y="3093"/>
                      <a:pt x="4649" y="3018"/>
                      <a:pt x="4649" y="2899"/>
                    </a:cubicBezTo>
                    <a:cubicBezTo>
                      <a:pt x="4649" y="2780"/>
                      <a:pt x="4530" y="2586"/>
                      <a:pt x="4470" y="2467"/>
                    </a:cubicBezTo>
                    <a:cubicBezTo>
                      <a:pt x="4463" y="2461"/>
                      <a:pt x="4456" y="2455"/>
                      <a:pt x="4450" y="2448"/>
                    </a:cubicBezTo>
                    <a:lnTo>
                      <a:pt x="4450" y="2448"/>
                    </a:lnTo>
                    <a:cubicBezTo>
                      <a:pt x="4541" y="2406"/>
                      <a:pt x="4638" y="2353"/>
                      <a:pt x="4708" y="2273"/>
                    </a:cubicBezTo>
                    <a:cubicBezTo>
                      <a:pt x="4843" y="2094"/>
                      <a:pt x="4843" y="1901"/>
                      <a:pt x="4768" y="1722"/>
                    </a:cubicBezTo>
                    <a:cubicBezTo>
                      <a:pt x="4768" y="1528"/>
                      <a:pt x="4649" y="1409"/>
                      <a:pt x="4470" y="1350"/>
                    </a:cubicBezTo>
                    <a:cubicBezTo>
                      <a:pt x="4336" y="1230"/>
                      <a:pt x="4157" y="1156"/>
                      <a:pt x="4023" y="1156"/>
                    </a:cubicBezTo>
                    <a:cubicBezTo>
                      <a:pt x="3937" y="1127"/>
                      <a:pt x="3865" y="1112"/>
                      <a:pt x="3791" y="1105"/>
                    </a:cubicBezTo>
                    <a:lnTo>
                      <a:pt x="3791" y="1105"/>
                    </a:lnTo>
                    <a:cubicBezTo>
                      <a:pt x="3907" y="1002"/>
                      <a:pt x="4011" y="908"/>
                      <a:pt x="4098" y="783"/>
                    </a:cubicBezTo>
                    <a:cubicBezTo>
                      <a:pt x="4157" y="724"/>
                      <a:pt x="4217" y="664"/>
                      <a:pt x="4217" y="605"/>
                    </a:cubicBezTo>
                    <a:cubicBezTo>
                      <a:pt x="4217" y="545"/>
                      <a:pt x="4276" y="486"/>
                      <a:pt x="4217" y="351"/>
                    </a:cubicBezTo>
                    <a:lnTo>
                      <a:pt x="4217" y="232"/>
                    </a:lnTo>
                    <a:cubicBezTo>
                      <a:pt x="4157" y="232"/>
                      <a:pt x="4157" y="173"/>
                      <a:pt x="4098" y="173"/>
                    </a:cubicBezTo>
                    <a:cubicBezTo>
                      <a:pt x="4023" y="113"/>
                      <a:pt x="3964" y="113"/>
                      <a:pt x="3904" y="113"/>
                    </a:cubicBezTo>
                    <a:cubicBezTo>
                      <a:pt x="3752" y="33"/>
                      <a:pt x="3605" y="0"/>
                      <a:pt x="3458" y="0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2" name="Google Shape;11982;p74"/>
              <p:cNvSpPr/>
              <p:nvPr/>
            </p:nvSpPr>
            <p:spPr>
              <a:xfrm>
                <a:off x="3869097" y="4428481"/>
                <a:ext cx="191212" cy="302111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7369" extrusionOk="0">
                    <a:moveTo>
                      <a:pt x="2422" y="2016"/>
                    </a:moveTo>
                    <a:cubicBezTo>
                      <a:pt x="2638" y="2016"/>
                      <a:pt x="2854" y="2049"/>
                      <a:pt x="3040" y="2116"/>
                    </a:cubicBezTo>
                    <a:cubicBezTo>
                      <a:pt x="3174" y="2116"/>
                      <a:pt x="3293" y="2176"/>
                      <a:pt x="3353" y="2176"/>
                    </a:cubicBezTo>
                    <a:cubicBezTo>
                      <a:pt x="3487" y="2235"/>
                      <a:pt x="3547" y="2295"/>
                      <a:pt x="3606" y="2355"/>
                    </a:cubicBezTo>
                    <a:lnTo>
                      <a:pt x="3666" y="2414"/>
                    </a:lnTo>
                    <a:lnTo>
                      <a:pt x="3606" y="2489"/>
                    </a:lnTo>
                    <a:cubicBezTo>
                      <a:pt x="3606" y="2548"/>
                      <a:pt x="3547" y="2608"/>
                      <a:pt x="3487" y="2608"/>
                    </a:cubicBezTo>
                    <a:cubicBezTo>
                      <a:pt x="3390" y="2638"/>
                      <a:pt x="3278" y="2653"/>
                      <a:pt x="3169" y="2653"/>
                    </a:cubicBezTo>
                    <a:cubicBezTo>
                      <a:pt x="3059" y="2653"/>
                      <a:pt x="2951" y="2638"/>
                      <a:pt x="2861" y="2608"/>
                    </a:cubicBezTo>
                    <a:cubicBezTo>
                      <a:pt x="2608" y="2548"/>
                      <a:pt x="2429" y="2489"/>
                      <a:pt x="2176" y="2355"/>
                    </a:cubicBezTo>
                    <a:cubicBezTo>
                      <a:pt x="2044" y="2311"/>
                      <a:pt x="1905" y="2235"/>
                      <a:pt x="1792" y="2120"/>
                    </a:cubicBezTo>
                    <a:lnTo>
                      <a:pt x="1792" y="2120"/>
                    </a:lnTo>
                    <a:cubicBezTo>
                      <a:pt x="1796" y="2119"/>
                      <a:pt x="1800" y="2118"/>
                      <a:pt x="1804" y="2116"/>
                    </a:cubicBezTo>
                    <a:cubicBezTo>
                      <a:pt x="1990" y="2049"/>
                      <a:pt x="2206" y="2016"/>
                      <a:pt x="2422" y="2016"/>
                    </a:cubicBezTo>
                    <a:close/>
                    <a:moveTo>
                      <a:pt x="2370" y="4410"/>
                    </a:moveTo>
                    <a:cubicBezTo>
                      <a:pt x="2548" y="4410"/>
                      <a:pt x="2802" y="4410"/>
                      <a:pt x="2980" y="4470"/>
                    </a:cubicBezTo>
                    <a:cubicBezTo>
                      <a:pt x="3115" y="4530"/>
                      <a:pt x="3174" y="4589"/>
                      <a:pt x="3234" y="4589"/>
                    </a:cubicBezTo>
                    <a:lnTo>
                      <a:pt x="3234" y="4649"/>
                    </a:lnTo>
                    <a:cubicBezTo>
                      <a:pt x="3234" y="4649"/>
                      <a:pt x="3174" y="4649"/>
                      <a:pt x="3174" y="4723"/>
                    </a:cubicBezTo>
                    <a:cubicBezTo>
                      <a:pt x="3040" y="4783"/>
                      <a:pt x="2861" y="4783"/>
                      <a:pt x="2668" y="4783"/>
                    </a:cubicBezTo>
                    <a:cubicBezTo>
                      <a:pt x="2416" y="4705"/>
                      <a:pt x="2164" y="4591"/>
                      <a:pt x="1936" y="4448"/>
                    </a:cubicBezTo>
                    <a:lnTo>
                      <a:pt x="1936" y="4448"/>
                    </a:lnTo>
                    <a:cubicBezTo>
                      <a:pt x="2070" y="4431"/>
                      <a:pt x="2220" y="4410"/>
                      <a:pt x="2370" y="4410"/>
                    </a:cubicBezTo>
                    <a:close/>
                    <a:moveTo>
                      <a:pt x="3234" y="1"/>
                    </a:moveTo>
                    <a:cubicBezTo>
                      <a:pt x="2742" y="60"/>
                      <a:pt x="2236" y="120"/>
                      <a:pt x="1804" y="314"/>
                    </a:cubicBezTo>
                    <a:cubicBezTo>
                      <a:pt x="1550" y="433"/>
                      <a:pt x="1372" y="552"/>
                      <a:pt x="1252" y="805"/>
                    </a:cubicBezTo>
                    <a:cubicBezTo>
                      <a:pt x="1118" y="865"/>
                      <a:pt x="1118" y="999"/>
                      <a:pt x="1059" y="1118"/>
                    </a:cubicBezTo>
                    <a:lnTo>
                      <a:pt x="1059" y="1550"/>
                    </a:lnTo>
                    <a:cubicBezTo>
                      <a:pt x="1095" y="1704"/>
                      <a:pt x="1181" y="1853"/>
                      <a:pt x="1283" y="1990"/>
                    </a:cubicBezTo>
                    <a:lnTo>
                      <a:pt x="1283" y="1990"/>
                    </a:lnTo>
                    <a:cubicBezTo>
                      <a:pt x="1178" y="2062"/>
                      <a:pt x="1081" y="2147"/>
                      <a:pt x="999" y="2235"/>
                    </a:cubicBezTo>
                    <a:cubicBezTo>
                      <a:pt x="880" y="2414"/>
                      <a:pt x="746" y="2667"/>
                      <a:pt x="686" y="2980"/>
                    </a:cubicBezTo>
                    <a:cubicBezTo>
                      <a:pt x="627" y="3234"/>
                      <a:pt x="686" y="3532"/>
                      <a:pt x="805" y="3725"/>
                    </a:cubicBezTo>
                    <a:cubicBezTo>
                      <a:pt x="927" y="3956"/>
                      <a:pt x="1037" y="4174"/>
                      <a:pt x="1202" y="4312"/>
                    </a:cubicBezTo>
                    <a:lnTo>
                      <a:pt x="1202" y="4312"/>
                    </a:lnTo>
                    <a:cubicBezTo>
                      <a:pt x="854" y="4429"/>
                      <a:pt x="538" y="4635"/>
                      <a:pt x="314" y="4902"/>
                    </a:cubicBezTo>
                    <a:cubicBezTo>
                      <a:pt x="135" y="5096"/>
                      <a:pt x="61" y="5394"/>
                      <a:pt x="61" y="5647"/>
                    </a:cubicBezTo>
                    <a:cubicBezTo>
                      <a:pt x="1" y="5900"/>
                      <a:pt x="61" y="6139"/>
                      <a:pt x="135" y="6392"/>
                    </a:cubicBezTo>
                    <a:cubicBezTo>
                      <a:pt x="254" y="6645"/>
                      <a:pt x="373" y="6824"/>
                      <a:pt x="627" y="6958"/>
                    </a:cubicBezTo>
                    <a:cubicBezTo>
                      <a:pt x="805" y="7137"/>
                      <a:pt x="1059" y="7196"/>
                      <a:pt x="1252" y="7256"/>
                    </a:cubicBezTo>
                    <a:cubicBezTo>
                      <a:pt x="1547" y="7336"/>
                      <a:pt x="1842" y="7369"/>
                      <a:pt x="2124" y="7369"/>
                    </a:cubicBezTo>
                    <a:cubicBezTo>
                      <a:pt x="2312" y="7369"/>
                      <a:pt x="2495" y="7354"/>
                      <a:pt x="2668" y="7330"/>
                    </a:cubicBezTo>
                    <a:lnTo>
                      <a:pt x="2742" y="7256"/>
                    </a:lnTo>
                    <a:lnTo>
                      <a:pt x="2668" y="7196"/>
                    </a:lnTo>
                    <a:cubicBezTo>
                      <a:pt x="2489" y="7221"/>
                      <a:pt x="2299" y="7235"/>
                      <a:pt x="2109" y="7235"/>
                    </a:cubicBezTo>
                    <a:cubicBezTo>
                      <a:pt x="1839" y="7235"/>
                      <a:pt x="1565" y="7207"/>
                      <a:pt x="1312" y="7137"/>
                    </a:cubicBezTo>
                    <a:cubicBezTo>
                      <a:pt x="1059" y="7077"/>
                      <a:pt x="880" y="6958"/>
                      <a:pt x="686" y="6824"/>
                    </a:cubicBezTo>
                    <a:cubicBezTo>
                      <a:pt x="567" y="6705"/>
                      <a:pt x="433" y="6511"/>
                      <a:pt x="314" y="6332"/>
                    </a:cubicBezTo>
                    <a:cubicBezTo>
                      <a:pt x="254" y="6079"/>
                      <a:pt x="254" y="5900"/>
                      <a:pt x="254" y="5647"/>
                    </a:cubicBezTo>
                    <a:cubicBezTo>
                      <a:pt x="314" y="5468"/>
                      <a:pt x="373" y="5215"/>
                      <a:pt x="507" y="5096"/>
                    </a:cubicBezTo>
                    <a:cubicBezTo>
                      <a:pt x="751" y="4840"/>
                      <a:pt x="1095" y="4663"/>
                      <a:pt x="1449" y="4542"/>
                    </a:cubicBezTo>
                    <a:lnTo>
                      <a:pt x="1449" y="4542"/>
                    </a:lnTo>
                    <a:cubicBezTo>
                      <a:pt x="1574" y="4657"/>
                      <a:pt x="1709" y="4766"/>
                      <a:pt x="1863" y="4843"/>
                    </a:cubicBezTo>
                    <a:cubicBezTo>
                      <a:pt x="2057" y="4962"/>
                      <a:pt x="2295" y="5021"/>
                      <a:pt x="2548" y="5096"/>
                    </a:cubicBezTo>
                    <a:cubicBezTo>
                      <a:pt x="2668" y="5096"/>
                      <a:pt x="2861" y="5155"/>
                      <a:pt x="2980" y="5155"/>
                    </a:cubicBezTo>
                    <a:cubicBezTo>
                      <a:pt x="3115" y="5096"/>
                      <a:pt x="3293" y="5096"/>
                      <a:pt x="3412" y="4962"/>
                    </a:cubicBezTo>
                    <a:cubicBezTo>
                      <a:pt x="3487" y="4902"/>
                      <a:pt x="3487" y="4843"/>
                      <a:pt x="3547" y="4723"/>
                    </a:cubicBezTo>
                    <a:cubicBezTo>
                      <a:pt x="3547" y="4649"/>
                      <a:pt x="3547" y="4470"/>
                      <a:pt x="3487" y="4410"/>
                    </a:cubicBezTo>
                    <a:cubicBezTo>
                      <a:pt x="3412" y="4351"/>
                      <a:pt x="3412" y="4351"/>
                      <a:pt x="3353" y="4351"/>
                    </a:cubicBezTo>
                    <a:cubicBezTo>
                      <a:pt x="3353" y="4276"/>
                      <a:pt x="3293" y="4276"/>
                      <a:pt x="3293" y="4276"/>
                    </a:cubicBezTo>
                    <a:cubicBezTo>
                      <a:pt x="3234" y="4217"/>
                      <a:pt x="3174" y="4217"/>
                      <a:pt x="3115" y="4157"/>
                    </a:cubicBezTo>
                    <a:cubicBezTo>
                      <a:pt x="2921" y="4112"/>
                      <a:pt x="2730" y="4092"/>
                      <a:pt x="2540" y="4092"/>
                    </a:cubicBezTo>
                    <a:cubicBezTo>
                      <a:pt x="2232" y="4092"/>
                      <a:pt x="1929" y="4143"/>
                      <a:pt x="1625" y="4217"/>
                    </a:cubicBezTo>
                    <a:cubicBezTo>
                      <a:pt x="1623" y="4217"/>
                      <a:pt x="1622" y="4217"/>
                      <a:pt x="1620" y="4217"/>
                    </a:cubicBezTo>
                    <a:lnTo>
                      <a:pt x="1620" y="4217"/>
                    </a:lnTo>
                    <a:cubicBezTo>
                      <a:pt x="1575" y="4179"/>
                      <a:pt x="1532" y="4139"/>
                      <a:pt x="1491" y="4098"/>
                    </a:cubicBezTo>
                    <a:cubicBezTo>
                      <a:pt x="1178" y="3785"/>
                      <a:pt x="999" y="3412"/>
                      <a:pt x="1059" y="3040"/>
                    </a:cubicBezTo>
                    <a:cubicBezTo>
                      <a:pt x="1059" y="2787"/>
                      <a:pt x="1178" y="2608"/>
                      <a:pt x="1312" y="2489"/>
                    </a:cubicBezTo>
                    <a:cubicBezTo>
                      <a:pt x="1368" y="2397"/>
                      <a:pt x="1441" y="2322"/>
                      <a:pt x="1521" y="2262"/>
                    </a:cubicBezTo>
                    <a:lnTo>
                      <a:pt x="1521" y="2262"/>
                    </a:lnTo>
                    <a:cubicBezTo>
                      <a:pt x="1659" y="2382"/>
                      <a:pt x="1877" y="2557"/>
                      <a:pt x="2057" y="2667"/>
                    </a:cubicBezTo>
                    <a:cubicBezTo>
                      <a:pt x="2295" y="2787"/>
                      <a:pt x="2489" y="2861"/>
                      <a:pt x="2742" y="2921"/>
                    </a:cubicBezTo>
                    <a:cubicBezTo>
                      <a:pt x="2861" y="2921"/>
                      <a:pt x="2980" y="2980"/>
                      <a:pt x="3115" y="2980"/>
                    </a:cubicBezTo>
                    <a:cubicBezTo>
                      <a:pt x="3293" y="2980"/>
                      <a:pt x="3412" y="2980"/>
                      <a:pt x="3547" y="2921"/>
                    </a:cubicBezTo>
                    <a:cubicBezTo>
                      <a:pt x="3666" y="2921"/>
                      <a:pt x="3859" y="2787"/>
                      <a:pt x="3919" y="2667"/>
                    </a:cubicBezTo>
                    <a:cubicBezTo>
                      <a:pt x="3979" y="2548"/>
                      <a:pt x="3979" y="2489"/>
                      <a:pt x="3979" y="2414"/>
                    </a:cubicBezTo>
                    <a:cubicBezTo>
                      <a:pt x="3979" y="2295"/>
                      <a:pt x="3919" y="2235"/>
                      <a:pt x="3859" y="2176"/>
                    </a:cubicBezTo>
                    <a:cubicBezTo>
                      <a:pt x="3725" y="2042"/>
                      <a:pt x="3666" y="1923"/>
                      <a:pt x="3547" y="1863"/>
                    </a:cubicBezTo>
                    <a:cubicBezTo>
                      <a:pt x="3412" y="1863"/>
                      <a:pt x="3293" y="1803"/>
                      <a:pt x="3174" y="1744"/>
                    </a:cubicBezTo>
                    <a:cubicBezTo>
                      <a:pt x="2944" y="1683"/>
                      <a:pt x="2717" y="1650"/>
                      <a:pt x="2492" y="1650"/>
                    </a:cubicBezTo>
                    <a:cubicBezTo>
                      <a:pt x="2221" y="1650"/>
                      <a:pt x="1953" y="1698"/>
                      <a:pt x="1684" y="1803"/>
                    </a:cubicBezTo>
                    <a:cubicBezTo>
                      <a:pt x="1632" y="1816"/>
                      <a:pt x="1579" y="1833"/>
                      <a:pt x="1528" y="1855"/>
                    </a:cubicBezTo>
                    <a:lnTo>
                      <a:pt x="1528" y="1855"/>
                    </a:lnTo>
                    <a:cubicBezTo>
                      <a:pt x="1424" y="1746"/>
                      <a:pt x="1353" y="1615"/>
                      <a:pt x="1312" y="1491"/>
                    </a:cubicBezTo>
                    <a:lnTo>
                      <a:pt x="1312" y="1178"/>
                    </a:lnTo>
                    <a:cubicBezTo>
                      <a:pt x="1312" y="1118"/>
                      <a:pt x="1372" y="999"/>
                      <a:pt x="1431" y="924"/>
                    </a:cubicBezTo>
                    <a:cubicBezTo>
                      <a:pt x="1491" y="746"/>
                      <a:pt x="1684" y="627"/>
                      <a:pt x="1923" y="492"/>
                    </a:cubicBezTo>
                    <a:cubicBezTo>
                      <a:pt x="2295" y="314"/>
                      <a:pt x="2802" y="180"/>
                      <a:pt x="3234" y="180"/>
                    </a:cubicBezTo>
                    <a:cubicBezTo>
                      <a:pt x="3666" y="120"/>
                      <a:pt x="4157" y="120"/>
                      <a:pt x="4664" y="120"/>
                    </a:cubicBezTo>
                    <a:lnTo>
                      <a:pt x="4664" y="60"/>
                    </a:lnTo>
                    <a:cubicBezTo>
                      <a:pt x="4157" y="1"/>
                      <a:pt x="3725" y="1"/>
                      <a:pt x="3234" y="1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3" name="Google Shape;11983;p74"/>
              <p:cNvSpPr/>
              <p:nvPr/>
            </p:nvSpPr>
            <p:spPr>
              <a:xfrm>
                <a:off x="4558677" y="4312216"/>
                <a:ext cx="99583" cy="62562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526" extrusionOk="0">
                    <a:moveTo>
                      <a:pt x="1513" y="0"/>
                    </a:moveTo>
                    <a:cubicBezTo>
                      <a:pt x="1390" y="0"/>
                      <a:pt x="1258" y="12"/>
                      <a:pt x="1118" y="36"/>
                    </a:cubicBezTo>
                    <a:cubicBezTo>
                      <a:pt x="566" y="111"/>
                      <a:pt x="0" y="349"/>
                      <a:pt x="0" y="721"/>
                    </a:cubicBezTo>
                    <a:cubicBezTo>
                      <a:pt x="0" y="975"/>
                      <a:pt x="1058" y="1526"/>
                      <a:pt x="1430" y="1526"/>
                    </a:cubicBezTo>
                    <a:cubicBezTo>
                      <a:pt x="1684" y="1466"/>
                      <a:pt x="2429" y="721"/>
                      <a:pt x="2369" y="409"/>
                    </a:cubicBezTo>
                    <a:cubicBezTo>
                      <a:pt x="2322" y="172"/>
                      <a:pt x="1991" y="0"/>
                      <a:pt x="1513" y="0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4" name="Google Shape;11984;p74"/>
              <p:cNvSpPr/>
              <p:nvPr/>
            </p:nvSpPr>
            <p:spPr>
              <a:xfrm>
                <a:off x="4202613" y="4138393"/>
                <a:ext cx="94089" cy="152716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3725" extrusionOk="0">
                    <a:moveTo>
                      <a:pt x="2235" y="1"/>
                    </a:moveTo>
                    <a:lnTo>
                      <a:pt x="1743" y="924"/>
                    </a:lnTo>
                    <a:cubicBezTo>
                      <a:pt x="1549" y="1237"/>
                      <a:pt x="1371" y="1550"/>
                      <a:pt x="1177" y="1863"/>
                    </a:cubicBezTo>
                    <a:cubicBezTo>
                      <a:pt x="998" y="2176"/>
                      <a:pt x="804" y="2488"/>
                      <a:pt x="626" y="2786"/>
                    </a:cubicBezTo>
                    <a:cubicBezTo>
                      <a:pt x="432" y="3040"/>
                      <a:pt x="194" y="3352"/>
                      <a:pt x="0" y="3665"/>
                    </a:cubicBezTo>
                    <a:lnTo>
                      <a:pt x="0" y="3725"/>
                    </a:lnTo>
                    <a:lnTo>
                      <a:pt x="60" y="3725"/>
                    </a:lnTo>
                    <a:cubicBezTo>
                      <a:pt x="313" y="3412"/>
                      <a:pt x="566" y="3159"/>
                      <a:pt x="745" y="2861"/>
                    </a:cubicBezTo>
                    <a:cubicBezTo>
                      <a:pt x="939" y="2548"/>
                      <a:pt x="1117" y="2295"/>
                      <a:pt x="1311" y="1982"/>
                    </a:cubicBezTo>
                    <a:cubicBezTo>
                      <a:pt x="1490" y="1669"/>
                      <a:pt x="1683" y="1371"/>
                      <a:pt x="1862" y="1058"/>
                    </a:cubicBezTo>
                    <a:cubicBezTo>
                      <a:pt x="2056" y="745"/>
                      <a:pt x="2175" y="373"/>
                      <a:pt x="2294" y="60"/>
                    </a:cubicBezTo>
                    <a:lnTo>
                      <a:pt x="2294" y="1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5" name="Google Shape;11985;p74"/>
              <p:cNvSpPr/>
              <p:nvPr/>
            </p:nvSpPr>
            <p:spPr>
              <a:xfrm>
                <a:off x="3703590" y="4405277"/>
                <a:ext cx="356719" cy="48910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1193" extrusionOk="0">
                    <a:moveTo>
                      <a:pt x="4291" y="1"/>
                    </a:moveTo>
                    <a:cubicBezTo>
                      <a:pt x="3546" y="75"/>
                      <a:pt x="2801" y="135"/>
                      <a:pt x="2057" y="314"/>
                    </a:cubicBezTo>
                    <a:cubicBezTo>
                      <a:pt x="1744" y="373"/>
                      <a:pt x="1371" y="507"/>
                      <a:pt x="999" y="626"/>
                    </a:cubicBezTo>
                    <a:cubicBezTo>
                      <a:pt x="686" y="746"/>
                      <a:pt x="314" y="939"/>
                      <a:pt x="1" y="1193"/>
                    </a:cubicBezTo>
                    <a:lnTo>
                      <a:pt x="75" y="1193"/>
                    </a:lnTo>
                    <a:cubicBezTo>
                      <a:pt x="686" y="820"/>
                      <a:pt x="1431" y="626"/>
                      <a:pt x="2116" y="507"/>
                    </a:cubicBezTo>
                    <a:cubicBezTo>
                      <a:pt x="2861" y="373"/>
                      <a:pt x="3546" y="314"/>
                      <a:pt x="4291" y="314"/>
                    </a:cubicBezTo>
                    <a:cubicBezTo>
                      <a:pt x="4509" y="296"/>
                      <a:pt x="4728" y="289"/>
                      <a:pt x="4946" y="289"/>
                    </a:cubicBezTo>
                    <a:cubicBezTo>
                      <a:pt x="5472" y="289"/>
                      <a:pt x="5999" y="331"/>
                      <a:pt x="6526" y="373"/>
                    </a:cubicBezTo>
                    <a:cubicBezTo>
                      <a:pt x="6645" y="373"/>
                      <a:pt x="6839" y="373"/>
                      <a:pt x="7017" y="448"/>
                    </a:cubicBezTo>
                    <a:lnTo>
                      <a:pt x="7330" y="448"/>
                    </a:lnTo>
                    <a:lnTo>
                      <a:pt x="7584" y="507"/>
                    </a:lnTo>
                    <a:cubicBezTo>
                      <a:pt x="7956" y="567"/>
                      <a:pt x="8328" y="626"/>
                      <a:pt x="8701" y="686"/>
                    </a:cubicBezTo>
                    <a:lnTo>
                      <a:pt x="8701" y="626"/>
                    </a:lnTo>
                    <a:cubicBezTo>
                      <a:pt x="8328" y="567"/>
                      <a:pt x="7956" y="448"/>
                      <a:pt x="7643" y="373"/>
                    </a:cubicBezTo>
                    <a:lnTo>
                      <a:pt x="7330" y="314"/>
                    </a:lnTo>
                    <a:lnTo>
                      <a:pt x="7077" y="254"/>
                    </a:lnTo>
                    <a:cubicBezTo>
                      <a:pt x="6898" y="194"/>
                      <a:pt x="6705" y="194"/>
                      <a:pt x="6526" y="135"/>
                    </a:cubicBezTo>
                    <a:cubicBezTo>
                      <a:pt x="5781" y="1"/>
                      <a:pt x="5036" y="1"/>
                      <a:pt x="4291" y="1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6" name="Google Shape;11986;p74"/>
              <p:cNvSpPr/>
              <p:nvPr/>
            </p:nvSpPr>
            <p:spPr>
              <a:xfrm>
                <a:off x="4281369" y="4492025"/>
                <a:ext cx="468519" cy="53789"/>
              </a:xfrm>
              <a:custGeom>
                <a:avLst/>
                <a:gdLst/>
                <a:ahLst/>
                <a:cxnLst/>
                <a:rect l="l" t="t" r="r" b="b"/>
                <a:pathLst>
                  <a:path w="11428" h="1312" extrusionOk="0">
                    <a:moveTo>
                      <a:pt x="135" y="0"/>
                    </a:moveTo>
                    <a:cubicBezTo>
                      <a:pt x="60" y="0"/>
                      <a:pt x="60" y="60"/>
                      <a:pt x="60" y="60"/>
                    </a:cubicBezTo>
                    <a:cubicBezTo>
                      <a:pt x="1" y="119"/>
                      <a:pt x="60" y="119"/>
                      <a:pt x="60" y="119"/>
                    </a:cubicBezTo>
                    <a:cubicBezTo>
                      <a:pt x="999" y="432"/>
                      <a:pt x="1923" y="626"/>
                      <a:pt x="2861" y="745"/>
                    </a:cubicBezTo>
                    <a:cubicBezTo>
                      <a:pt x="3785" y="939"/>
                      <a:pt x="4723" y="998"/>
                      <a:pt x="5721" y="1117"/>
                    </a:cubicBezTo>
                    <a:cubicBezTo>
                      <a:pt x="6645" y="1177"/>
                      <a:pt x="7584" y="1237"/>
                      <a:pt x="8507" y="1311"/>
                    </a:cubicBezTo>
                    <a:lnTo>
                      <a:pt x="11368" y="1311"/>
                    </a:lnTo>
                    <a:cubicBezTo>
                      <a:pt x="11427" y="1311"/>
                      <a:pt x="11427" y="1237"/>
                      <a:pt x="11427" y="1237"/>
                    </a:cubicBezTo>
                    <a:cubicBezTo>
                      <a:pt x="11427" y="1177"/>
                      <a:pt x="11427" y="1177"/>
                      <a:pt x="11368" y="1177"/>
                    </a:cubicBezTo>
                    <a:cubicBezTo>
                      <a:pt x="10429" y="1117"/>
                      <a:pt x="9505" y="1117"/>
                      <a:pt x="8567" y="1058"/>
                    </a:cubicBezTo>
                    <a:cubicBezTo>
                      <a:pt x="7584" y="998"/>
                      <a:pt x="6645" y="939"/>
                      <a:pt x="5721" y="864"/>
                    </a:cubicBezTo>
                    <a:cubicBezTo>
                      <a:pt x="4783" y="745"/>
                      <a:pt x="3859" y="626"/>
                      <a:pt x="2921" y="492"/>
                    </a:cubicBezTo>
                    <a:cubicBezTo>
                      <a:pt x="2429" y="432"/>
                      <a:pt x="1997" y="373"/>
                      <a:pt x="1491" y="313"/>
                    </a:cubicBezTo>
                    <a:cubicBezTo>
                      <a:pt x="1059" y="253"/>
                      <a:pt x="567" y="119"/>
                      <a:pt x="135" y="0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7" name="Google Shape;11987;p74"/>
              <p:cNvSpPr/>
              <p:nvPr/>
            </p:nvSpPr>
            <p:spPr>
              <a:xfrm>
                <a:off x="4800522" y="4601320"/>
                <a:ext cx="25705" cy="56249"/>
              </a:xfrm>
              <a:custGeom>
                <a:avLst/>
                <a:gdLst/>
                <a:ahLst/>
                <a:cxnLst/>
                <a:rect l="l" t="t" r="r" b="b"/>
                <a:pathLst>
                  <a:path w="627" h="1372" extrusionOk="0">
                    <a:moveTo>
                      <a:pt x="60" y="1"/>
                    </a:moveTo>
                    <a:lnTo>
                      <a:pt x="1" y="60"/>
                    </a:lnTo>
                    <a:cubicBezTo>
                      <a:pt x="1" y="60"/>
                      <a:pt x="1" y="135"/>
                      <a:pt x="60" y="135"/>
                    </a:cubicBezTo>
                    <a:cubicBezTo>
                      <a:pt x="135" y="194"/>
                      <a:pt x="194" y="254"/>
                      <a:pt x="254" y="373"/>
                    </a:cubicBezTo>
                    <a:cubicBezTo>
                      <a:pt x="314" y="433"/>
                      <a:pt x="314" y="567"/>
                      <a:pt x="314" y="627"/>
                    </a:cubicBezTo>
                    <a:cubicBezTo>
                      <a:pt x="373" y="880"/>
                      <a:pt x="373" y="1059"/>
                      <a:pt x="433" y="1312"/>
                    </a:cubicBezTo>
                    <a:cubicBezTo>
                      <a:pt x="433" y="1371"/>
                      <a:pt x="433" y="1371"/>
                      <a:pt x="507" y="1371"/>
                    </a:cubicBezTo>
                    <a:cubicBezTo>
                      <a:pt x="507" y="1371"/>
                      <a:pt x="567" y="1371"/>
                      <a:pt x="567" y="1312"/>
                    </a:cubicBezTo>
                    <a:cubicBezTo>
                      <a:pt x="626" y="1178"/>
                      <a:pt x="626" y="1118"/>
                      <a:pt x="626" y="999"/>
                    </a:cubicBezTo>
                    <a:lnTo>
                      <a:pt x="626" y="567"/>
                    </a:lnTo>
                    <a:cubicBezTo>
                      <a:pt x="567" y="433"/>
                      <a:pt x="507" y="314"/>
                      <a:pt x="433" y="254"/>
                    </a:cubicBezTo>
                    <a:cubicBezTo>
                      <a:pt x="373" y="135"/>
                      <a:pt x="254" y="1"/>
                      <a:pt x="60" y="1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8" name="Google Shape;11988;p74"/>
              <p:cNvSpPr/>
              <p:nvPr/>
            </p:nvSpPr>
            <p:spPr>
              <a:xfrm>
                <a:off x="4843897" y="4588488"/>
                <a:ext cx="23246" cy="58708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432" extrusionOk="0">
                    <a:moveTo>
                      <a:pt x="0" y="1"/>
                    </a:moveTo>
                    <a:lnTo>
                      <a:pt x="0" y="75"/>
                    </a:lnTo>
                    <a:lnTo>
                      <a:pt x="0" y="135"/>
                    </a:lnTo>
                    <a:cubicBezTo>
                      <a:pt x="60" y="195"/>
                      <a:pt x="120" y="254"/>
                      <a:pt x="194" y="373"/>
                    </a:cubicBezTo>
                    <a:cubicBezTo>
                      <a:pt x="254" y="507"/>
                      <a:pt x="254" y="567"/>
                      <a:pt x="313" y="686"/>
                    </a:cubicBezTo>
                    <a:cubicBezTo>
                      <a:pt x="313" y="820"/>
                      <a:pt x="313" y="940"/>
                      <a:pt x="373" y="999"/>
                    </a:cubicBezTo>
                    <a:lnTo>
                      <a:pt x="373" y="1372"/>
                    </a:lnTo>
                    <a:lnTo>
                      <a:pt x="432" y="1431"/>
                    </a:lnTo>
                    <a:cubicBezTo>
                      <a:pt x="492" y="1431"/>
                      <a:pt x="492" y="1431"/>
                      <a:pt x="492" y="1372"/>
                    </a:cubicBezTo>
                    <a:cubicBezTo>
                      <a:pt x="567" y="1312"/>
                      <a:pt x="567" y="1252"/>
                      <a:pt x="567" y="1193"/>
                    </a:cubicBezTo>
                    <a:lnTo>
                      <a:pt x="567" y="999"/>
                    </a:lnTo>
                    <a:lnTo>
                      <a:pt x="567" y="627"/>
                    </a:lnTo>
                    <a:cubicBezTo>
                      <a:pt x="492" y="507"/>
                      <a:pt x="492" y="373"/>
                      <a:pt x="373" y="254"/>
                    </a:cubicBezTo>
                    <a:cubicBezTo>
                      <a:pt x="313" y="135"/>
                      <a:pt x="254" y="75"/>
                      <a:pt x="60" y="1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9" name="Google Shape;11989;p74"/>
              <p:cNvSpPr/>
              <p:nvPr/>
            </p:nvSpPr>
            <p:spPr>
              <a:xfrm>
                <a:off x="4894570" y="4532939"/>
                <a:ext cx="38538" cy="55593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356" extrusionOk="0">
                    <a:moveTo>
                      <a:pt x="135" y="0"/>
                    </a:moveTo>
                    <a:cubicBezTo>
                      <a:pt x="75" y="0"/>
                      <a:pt x="75" y="0"/>
                      <a:pt x="75" y="60"/>
                    </a:cubicBezTo>
                    <a:cubicBezTo>
                      <a:pt x="1" y="60"/>
                      <a:pt x="1" y="119"/>
                      <a:pt x="75" y="119"/>
                    </a:cubicBezTo>
                    <a:lnTo>
                      <a:pt x="314" y="373"/>
                    </a:lnTo>
                    <a:cubicBezTo>
                      <a:pt x="373" y="492"/>
                      <a:pt x="448" y="552"/>
                      <a:pt x="507" y="686"/>
                    </a:cubicBezTo>
                    <a:cubicBezTo>
                      <a:pt x="567" y="745"/>
                      <a:pt x="627" y="864"/>
                      <a:pt x="686" y="984"/>
                    </a:cubicBezTo>
                    <a:cubicBezTo>
                      <a:pt x="686" y="1058"/>
                      <a:pt x="746" y="1177"/>
                      <a:pt x="746" y="1296"/>
                    </a:cubicBezTo>
                    <a:cubicBezTo>
                      <a:pt x="746" y="1356"/>
                      <a:pt x="820" y="1356"/>
                      <a:pt x="820" y="1356"/>
                    </a:cubicBezTo>
                    <a:cubicBezTo>
                      <a:pt x="880" y="1356"/>
                      <a:pt x="880" y="1356"/>
                      <a:pt x="880" y="1296"/>
                    </a:cubicBezTo>
                    <a:cubicBezTo>
                      <a:pt x="939" y="1177"/>
                      <a:pt x="939" y="1058"/>
                      <a:pt x="880" y="924"/>
                    </a:cubicBezTo>
                    <a:cubicBezTo>
                      <a:pt x="880" y="745"/>
                      <a:pt x="820" y="611"/>
                      <a:pt x="746" y="492"/>
                    </a:cubicBezTo>
                    <a:cubicBezTo>
                      <a:pt x="686" y="373"/>
                      <a:pt x="567" y="313"/>
                      <a:pt x="507" y="179"/>
                    </a:cubicBezTo>
                    <a:cubicBezTo>
                      <a:pt x="373" y="119"/>
                      <a:pt x="254" y="60"/>
                      <a:pt x="135" y="0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0" name="Google Shape;11990;p74"/>
              <p:cNvSpPr/>
              <p:nvPr/>
            </p:nvSpPr>
            <p:spPr>
              <a:xfrm>
                <a:off x="4925113" y="4517647"/>
                <a:ext cx="38538" cy="40383"/>
              </a:xfrm>
              <a:custGeom>
                <a:avLst/>
                <a:gdLst/>
                <a:ahLst/>
                <a:cxnLst/>
                <a:rect l="l" t="t" r="r" b="b"/>
                <a:pathLst>
                  <a:path w="940" h="985" extrusionOk="0">
                    <a:moveTo>
                      <a:pt x="1" y="1"/>
                    </a:moveTo>
                    <a:lnTo>
                      <a:pt x="1" y="120"/>
                    </a:lnTo>
                    <a:cubicBezTo>
                      <a:pt x="194" y="239"/>
                      <a:pt x="314" y="373"/>
                      <a:pt x="507" y="492"/>
                    </a:cubicBezTo>
                    <a:cubicBezTo>
                      <a:pt x="567" y="552"/>
                      <a:pt x="627" y="612"/>
                      <a:pt x="627" y="686"/>
                    </a:cubicBezTo>
                    <a:cubicBezTo>
                      <a:pt x="686" y="746"/>
                      <a:pt x="746" y="805"/>
                      <a:pt x="820" y="925"/>
                    </a:cubicBezTo>
                    <a:lnTo>
                      <a:pt x="820" y="984"/>
                    </a:lnTo>
                    <a:cubicBezTo>
                      <a:pt x="880" y="984"/>
                      <a:pt x="939" y="925"/>
                      <a:pt x="939" y="925"/>
                    </a:cubicBezTo>
                    <a:cubicBezTo>
                      <a:pt x="939" y="805"/>
                      <a:pt x="939" y="686"/>
                      <a:pt x="880" y="552"/>
                    </a:cubicBezTo>
                    <a:cubicBezTo>
                      <a:pt x="820" y="433"/>
                      <a:pt x="746" y="373"/>
                      <a:pt x="686" y="314"/>
                    </a:cubicBezTo>
                    <a:cubicBezTo>
                      <a:pt x="507" y="120"/>
                      <a:pt x="314" y="60"/>
                      <a:pt x="75" y="1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1" name="Google Shape;11991;p74"/>
              <p:cNvSpPr/>
              <p:nvPr/>
            </p:nvSpPr>
            <p:spPr>
              <a:xfrm>
                <a:off x="4075561" y="4168935"/>
                <a:ext cx="9798" cy="738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60" y="0"/>
                    </a:moveTo>
                    <a:cubicBezTo>
                      <a:pt x="0" y="0"/>
                      <a:pt x="0" y="60"/>
                      <a:pt x="0" y="60"/>
                    </a:cubicBezTo>
                    <a:cubicBezTo>
                      <a:pt x="0" y="120"/>
                      <a:pt x="60" y="179"/>
                      <a:pt x="119" y="179"/>
                    </a:cubicBezTo>
                    <a:lnTo>
                      <a:pt x="179" y="179"/>
                    </a:lnTo>
                    <a:lnTo>
                      <a:pt x="179" y="120"/>
                    </a:lnTo>
                    <a:cubicBezTo>
                      <a:pt x="239" y="120"/>
                      <a:pt x="239" y="60"/>
                      <a:pt x="179" y="60"/>
                    </a:cubicBez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2" name="Google Shape;11992;p74"/>
              <p:cNvSpPr/>
              <p:nvPr/>
            </p:nvSpPr>
            <p:spPr>
              <a:xfrm>
                <a:off x="4016935" y="4168935"/>
                <a:ext cx="17752" cy="738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80" extrusionOk="0">
                    <a:moveTo>
                      <a:pt x="253" y="0"/>
                    </a:moveTo>
                    <a:cubicBezTo>
                      <a:pt x="179" y="0"/>
                      <a:pt x="119" y="0"/>
                      <a:pt x="60" y="60"/>
                    </a:cubicBezTo>
                    <a:cubicBezTo>
                      <a:pt x="0" y="120"/>
                      <a:pt x="0" y="120"/>
                      <a:pt x="60" y="120"/>
                    </a:cubicBezTo>
                    <a:cubicBezTo>
                      <a:pt x="119" y="179"/>
                      <a:pt x="179" y="179"/>
                      <a:pt x="253" y="179"/>
                    </a:cubicBezTo>
                    <a:lnTo>
                      <a:pt x="313" y="179"/>
                    </a:lnTo>
                    <a:cubicBezTo>
                      <a:pt x="373" y="179"/>
                      <a:pt x="373" y="179"/>
                      <a:pt x="432" y="120"/>
                    </a:cubicBezTo>
                    <a:lnTo>
                      <a:pt x="432" y="60"/>
                    </a:lnTo>
                    <a:cubicBezTo>
                      <a:pt x="373" y="60"/>
                      <a:pt x="373" y="60"/>
                      <a:pt x="313" y="0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3" name="Google Shape;11993;p74"/>
              <p:cNvSpPr/>
              <p:nvPr/>
            </p:nvSpPr>
            <p:spPr>
              <a:xfrm>
                <a:off x="4034646" y="4186645"/>
                <a:ext cx="17752" cy="799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95" extrusionOk="0">
                    <a:moveTo>
                      <a:pt x="194" y="0"/>
                    </a:moveTo>
                    <a:cubicBezTo>
                      <a:pt x="119" y="60"/>
                      <a:pt x="60" y="60"/>
                      <a:pt x="0" y="120"/>
                    </a:cubicBezTo>
                    <a:cubicBezTo>
                      <a:pt x="0" y="120"/>
                      <a:pt x="0" y="194"/>
                      <a:pt x="60" y="194"/>
                    </a:cubicBezTo>
                    <a:lnTo>
                      <a:pt x="313" y="194"/>
                    </a:lnTo>
                    <a:lnTo>
                      <a:pt x="373" y="120"/>
                    </a:lnTo>
                    <a:cubicBezTo>
                      <a:pt x="432" y="60"/>
                      <a:pt x="373" y="60"/>
                      <a:pt x="373" y="60"/>
                    </a:cubicBezTo>
                    <a:cubicBezTo>
                      <a:pt x="313" y="0"/>
                      <a:pt x="313" y="0"/>
                      <a:pt x="253" y="0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4" name="Google Shape;11994;p74"/>
              <p:cNvSpPr/>
              <p:nvPr/>
            </p:nvSpPr>
            <p:spPr>
              <a:xfrm>
                <a:off x="4088393" y="4194598"/>
                <a:ext cx="17752" cy="7339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79" extrusionOk="0">
                    <a:moveTo>
                      <a:pt x="239" y="0"/>
                    </a:moveTo>
                    <a:cubicBezTo>
                      <a:pt x="179" y="60"/>
                      <a:pt x="119" y="60"/>
                      <a:pt x="60" y="119"/>
                    </a:cubicBezTo>
                    <a:lnTo>
                      <a:pt x="0" y="119"/>
                    </a:lnTo>
                    <a:cubicBezTo>
                      <a:pt x="0" y="179"/>
                      <a:pt x="60" y="179"/>
                      <a:pt x="60" y="179"/>
                    </a:cubicBezTo>
                    <a:lnTo>
                      <a:pt x="432" y="179"/>
                    </a:lnTo>
                    <a:lnTo>
                      <a:pt x="432" y="119"/>
                    </a:lnTo>
                    <a:lnTo>
                      <a:pt x="432" y="60"/>
                    </a:lnTo>
                    <a:lnTo>
                      <a:pt x="298" y="60"/>
                    </a:lnTo>
                    <a:cubicBezTo>
                      <a:pt x="298" y="0"/>
                      <a:pt x="239" y="0"/>
                      <a:pt x="239" y="0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5" name="Google Shape;11995;p74"/>
              <p:cNvSpPr/>
              <p:nvPr/>
            </p:nvSpPr>
            <p:spPr>
              <a:xfrm>
                <a:off x="4134188" y="4181766"/>
                <a:ext cx="12258" cy="738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0" extrusionOk="0">
                    <a:moveTo>
                      <a:pt x="120" y="0"/>
                    </a:moveTo>
                    <a:cubicBezTo>
                      <a:pt x="120" y="0"/>
                      <a:pt x="60" y="60"/>
                      <a:pt x="0" y="60"/>
                    </a:cubicBezTo>
                    <a:lnTo>
                      <a:pt x="0" y="179"/>
                    </a:lnTo>
                    <a:lnTo>
                      <a:pt x="298" y="179"/>
                    </a:lnTo>
                    <a:lnTo>
                      <a:pt x="298" y="119"/>
                    </a:lnTo>
                    <a:lnTo>
                      <a:pt x="298" y="60"/>
                    </a:lnTo>
                    <a:lnTo>
                      <a:pt x="179" y="60"/>
                    </a:lnTo>
                    <a:cubicBezTo>
                      <a:pt x="179" y="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6" name="Google Shape;11996;p74"/>
              <p:cNvSpPr/>
              <p:nvPr/>
            </p:nvSpPr>
            <p:spPr>
              <a:xfrm>
                <a:off x="3971099" y="4201896"/>
                <a:ext cx="20212" cy="7995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95" extrusionOk="0">
                    <a:moveTo>
                      <a:pt x="254" y="1"/>
                    </a:moveTo>
                    <a:cubicBezTo>
                      <a:pt x="180" y="1"/>
                      <a:pt x="120" y="60"/>
                      <a:pt x="60" y="60"/>
                    </a:cubicBezTo>
                    <a:lnTo>
                      <a:pt x="1" y="120"/>
                    </a:lnTo>
                    <a:cubicBezTo>
                      <a:pt x="1" y="120"/>
                      <a:pt x="1" y="195"/>
                      <a:pt x="60" y="195"/>
                    </a:cubicBezTo>
                    <a:lnTo>
                      <a:pt x="373" y="195"/>
                    </a:lnTo>
                    <a:lnTo>
                      <a:pt x="433" y="120"/>
                    </a:lnTo>
                    <a:lnTo>
                      <a:pt x="492" y="120"/>
                    </a:lnTo>
                    <a:cubicBezTo>
                      <a:pt x="492" y="60"/>
                      <a:pt x="492" y="60"/>
                      <a:pt x="433" y="60"/>
                    </a:cubicBezTo>
                    <a:cubicBezTo>
                      <a:pt x="433" y="1"/>
                      <a:pt x="373" y="1"/>
                      <a:pt x="314" y="1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7" name="Google Shape;11997;p74"/>
              <p:cNvSpPr/>
              <p:nvPr/>
            </p:nvSpPr>
            <p:spPr>
              <a:xfrm>
                <a:off x="3963187" y="4173813"/>
                <a:ext cx="18367" cy="799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95" extrusionOk="0">
                    <a:moveTo>
                      <a:pt x="194" y="1"/>
                    </a:moveTo>
                    <a:cubicBezTo>
                      <a:pt x="134" y="1"/>
                      <a:pt x="75" y="60"/>
                      <a:pt x="0" y="60"/>
                    </a:cubicBezTo>
                    <a:lnTo>
                      <a:pt x="0" y="135"/>
                    </a:lnTo>
                    <a:cubicBezTo>
                      <a:pt x="75" y="194"/>
                      <a:pt x="134" y="194"/>
                      <a:pt x="194" y="194"/>
                    </a:cubicBezTo>
                    <a:lnTo>
                      <a:pt x="313" y="194"/>
                    </a:lnTo>
                    <a:lnTo>
                      <a:pt x="373" y="135"/>
                    </a:lnTo>
                    <a:cubicBezTo>
                      <a:pt x="447" y="60"/>
                      <a:pt x="373" y="60"/>
                      <a:pt x="373" y="60"/>
                    </a:cubicBezTo>
                    <a:cubicBezTo>
                      <a:pt x="313" y="1"/>
                      <a:pt x="313" y="1"/>
                      <a:pt x="253" y="1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8" name="Google Shape;11998;p74"/>
              <p:cNvSpPr/>
              <p:nvPr/>
            </p:nvSpPr>
            <p:spPr>
              <a:xfrm>
                <a:off x="3902100" y="4191524"/>
                <a:ext cx="15292" cy="7995"/>
              </a:xfrm>
              <a:custGeom>
                <a:avLst/>
                <a:gdLst/>
                <a:ahLst/>
                <a:cxnLst/>
                <a:rect l="l" t="t" r="r" b="b"/>
                <a:pathLst>
                  <a:path w="373" h="195" extrusionOk="0">
                    <a:moveTo>
                      <a:pt x="194" y="1"/>
                    </a:moveTo>
                    <a:cubicBezTo>
                      <a:pt x="134" y="1"/>
                      <a:pt x="75" y="1"/>
                      <a:pt x="75" y="75"/>
                    </a:cubicBezTo>
                    <a:lnTo>
                      <a:pt x="0" y="75"/>
                    </a:lnTo>
                    <a:cubicBezTo>
                      <a:pt x="0" y="135"/>
                      <a:pt x="0" y="135"/>
                      <a:pt x="75" y="194"/>
                    </a:cubicBezTo>
                    <a:lnTo>
                      <a:pt x="194" y="194"/>
                    </a:lnTo>
                    <a:cubicBezTo>
                      <a:pt x="254" y="194"/>
                      <a:pt x="254" y="194"/>
                      <a:pt x="254" y="135"/>
                    </a:cubicBezTo>
                    <a:lnTo>
                      <a:pt x="313" y="135"/>
                    </a:lnTo>
                    <a:lnTo>
                      <a:pt x="313" y="75"/>
                    </a:lnTo>
                    <a:cubicBezTo>
                      <a:pt x="373" y="75"/>
                      <a:pt x="373" y="1"/>
                      <a:pt x="313" y="1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9" name="Google Shape;11999;p74"/>
              <p:cNvSpPr/>
              <p:nvPr/>
            </p:nvSpPr>
            <p:spPr>
              <a:xfrm>
                <a:off x="3910054" y="4164056"/>
                <a:ext cx="15292" cy="733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179" extrusionOk="0">
                    <a:moveTo>
                      <a:pt x="179" y="0"/>
                    </a:moveTo>
                    <a:cubicBezTo>
                      <a:pt x="119" y="0"/>
                      <a:pt x="119" y="0"/>
                      <a:pt x="60" y="60"/>
                    </a:cubicBezTo>
                    <a:lnTo>
                      <a:pt x="0" y="60"/>
                    </a:lnTo>
                    <a:cubicBezTo>
                      <a:pt x="0" y="119"/>
                      <a:pt x="0" y="119"/>
                      <a:pt x="60" y="119"/>
                    </a:cubicBezTo>
                    <a:cubicBezTo>
                      <a:pt x="119" y="179"/>
                      <a:pt x="119" y="179"/>
                      <a:pt x="179" y="179"/>
                    </a:cubicBezTo>
                    <a:lnTo>
                      <a:pt x="313" y="179"/>
                    </a:lnTo>
                    <a:lnTo>
                      <a:pt x="373" y="119"/>
                    </a:lnTo>
                    <a:lnTo>
                      <a:pt x="373" y="60"/>
                    </a:lnTo>
                    <a:cubicBezTo>
                      <a:pt x="313" y="60"/>
                      <a:pt x="313" y="60"/>
                      <a:pt x="313" y="0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0" name="Google Shape;12000;p74"/>
              <p:cNvSpPr/>
              <p:nvPr/>
            </p:nvSpPr>
            <p:spPr>
              <a:xfrm>
                <a:off x="3912473" y="4219606"/>
                <a:ext cx="17752" cy="10454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55" extrusionOk="0">
                    <a:moveTo>
                      <a:pt x="194" y="1"/>
                    </a:moveTo>
                    <a:cubicBezTo>
                      <a:pt x="120" y="60"/>
                      <a:pt x="60" y="60"/>
                      <a:pt x="1" y="135"/>
                    </a:cubicBezTo>
                    <a:lnTo>
                      <a:pt x="1" y="195"/>
                    </a:lnTo>
                    <a:cubicBezTo>
                      <a:pt x="1" y="195"/>
                      <a:pt x="1" y="254"/>
                      <a:pt x="60" y="254"/>
                    </a:cubicBezTo>
                    <a:cubicBezTo>
                      <a:pt x="120" y="254"/>
                      <a:pt x="194" y="195"/>
                      <a:pt x="254" y="195"/>
                    </a:cubicBezTo>
                    <a:lnTo>
                      <a:pt x="314" y="195"/>
                    </a:lnTo>
                    <a:cubicBezTo>
                      <a:pt x="373" y="135"/>
                      <a:pt x="373" y="135"/>
                      <a:pt x="433" y="135"/>
                    </a:cubicBezTo>
                    <a:lnTo>
                      <a:pt x="433" y="60"/>
                    </a:lnTo>
                    <a:lnTo>
                      <a:pt x="433" y="1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1" name="Google Shape;12001;p74"/>
              <p:cNvSpPr/>
              <p:nvPr/>
            </p:nvSpPr>
            <p:spPr>
              <a:xfrm>
                <a:off x="4008981" y="4230019"/>
                <a:ext cx="20786" cy="1283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313" extrusionOk="0">
                    <a:moveTo>
                      <a:pt x="313" y="0"/>
                    </a:moveTo>
                    <a:cubicBezTo>
                      <a:pt x="254" y="60"/>
                      <a:pt x="254" y="60"/>
                      <a:pt x="194" y="60"/>
                    </a:cubicBezTo>
                    <a:cubicBezTo>
                      <a:pt x="135" y="119"/>
                      <a:pt x="0" y="179"/>
                      <a:pt x="0" y="253"/>
                    </a:cubicBezTo>
                    <a:lnTo>
                      <a:pt x="0" y="313"/>
                    </a:lnTo>
                    <a:lnTo>
                      <a:pt x="75" y="313"/>
                    </a:lnTo>
                    <a:cubicBezTo>
                      <a:pt x="135" y="313"/>
                      <a:pt x="194" y="253"/>
                      <a:pt x="254" y="253"/>
                    </a:cubicBezTo>
                    <a:cubicBezTo>
                      <a:pt x="313" y="179"/>
                      <a:pt x="313" y="179"/>
                      <a:pt x="373" y="179"/>
                    </a:cubicBezTo>
                    <a:cubicBezTo>
                      <a:pt x="373" y="179"/>
                      <a:pt x="447" y="119"/>
                      <a:pt x="507" y="119"/>
                    </a:cubicBezTo>
                    <a:lnTo>
                      <a:pt x="507" y="60"/>
                    </a:lnTo>
                    <a:lnTo>
                      <a:pt x="447" y="0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2" name="Google Shape;12002;p74"/>
              <p:cNvSpPr/>
              <p:nvPr/>
            </p:nvSpPr>
            <p:spPr>
              <a:xfrm>
                <a:off x="4067608" y="4237316"/>
                <a:ext cx="12873" cy="9101"/>
              </a:xfrm>
              <a:custGeom>
                <a:avLst/>
                <a:gdLst/>
                <a:ahLst/>
                <a:cxnLst/>
                <a:rect l="l" t="t" r="r" b="b"/>
                <a:pathLst>
                  <a:path w="314" h="222" extrusionOk="0">
                    <a:moveTo>
                      <a:pt x="135" y="1"/>
                    </a:moveTo>
                    <a:cubicBezTo>
                      <a:pt x="60" y="75"/>
                      <a:pt x="60" y="75"/>
                      <a:pt x="1" y="135"/>
                    </a:cubicBezTo>
                    <a:cubicBezTo>
                      <a:pt x="1" y="195"/>
                      <a:pt x="60" y="195"/>
                      <a:pt x="60" y="195"/>
                    </a:cubicBezTo>
                    <a:cubicBezTo>
                      <a:pt x="85" y="214"/>
                      <a:pt x="108" y="221"/>
                      <a:pt x="128" y="221"/>
                    </a:cubicBezTo>
                    <a:cubicBezTo>
                      <a:pt x="168" y="221"/>
                      <a:pt x="194" y="195"/>
                      <a:pt x="194" y="195"/>
                    </a:cubicBezTo>
                    <a:lnTo>
                      <a:pt x="254" y="135"/>
                    </a:lnTo>
                    <a:cubicBezTo>
                      <a:pt x="313" y="135"/>
                      <a:pt x="313" y="135"/>
                      <a:pt x="313" y="75"/>
                    </a:cubicBezTo>
                    <a:cubicBezTo>
                      <a:pt x="313" y="75"/>
                      <a:pt x="313" y="1"/>
                      <a:pt x="254" y="1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3" name="Google Shape;12003;p74"/>
              <p:cNvSpPr/>
              <p:nvPr/>
            </p:nvSpPr>
            <p:spPr>
              <a:xfrm>
                <a:off x="3953388" y="4250148"/>
                <a:ext cx="15333" cy="10454"/>
              </a:xfrm>
              <a:custGeom>
                <a:avLst/>
                <a:gdLst/>
                <a:ahLst/>
                <a:cxnLst/>
                <a:rect l="l" t="t" r="r" b="b"/>
                <a:pathLst>
                  <a:path w="374" h="255" extrusionOk="0">
                    <a:moveTo>
                      <a:pt x="239" y="1"/>
                    </a:moveTo>
                    <a:lnTo>
                      <a:pt x="180" y="60"/>
                    </a:lnTo>
                    <a:cubicBezTo>
                      <a:pt x="120" y="60"/>
                      <a:pt x="60" y="135"/>
                      <a:pt x="60" y="194"/>
                    </a:cubicBezTo>
                    <a:lnTo>
                      <a:pt x="1" y="194"/>
                    </a:lnTo>
                    <a:cubicBezTo>
                      <a:pt x="1" y="254"/>
                      <a:pt x="60" y="254"/>
                      <a:pt x="60" y="254"/>
                    </a:cubicBezTo>
                    <a:cubicBezTo>
                      <a:pt x="120" y="254"/>
                      <a:pt x="180" y="254"/>
                      <a:pt x="239" y="194"/>
                    </a:cubicBezTo>
                    <a:lnTo>
                      <a:pt x="314" y="194"/>
                    </a:lnTo>
                    <a:cubicBezTo>
                      <a:pt x="373" y="135"/>
                      <a:pt x="373" y="135"/>
                      <a:pt x="373" y="60"/>
                    </a:cubicBezTo>
                    <a:lnTo>
                      <a:pt x="373" y="1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4" name="Google Shape;12004;p74"/>
              <p:cNvSpPr/>
              <p:nvPr/>
            </p:nvSpPr>
            <p:spPr>
              <a:xfrm>
                <a:off x="4141526" y="4230019"/>
                <a:ext cx="17752" cy="7339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79" extrusionOk="0">
                    <a:moveTo>
                      <a:pt x="194" y="0"/>
                    </a:moveTo>
                    <a:cubicBezTo>
                      <a:pt x="119" y="0"/>
                      <a:pt x="60" y="60"/>
                      <a:pt x="0" y="119"/>
                    </a:cubicBezTo>
                    <a:cubicBezTo>
                      <a:pt x="0" y="119"/>
                      <a:pt x="0" y="179"/>
                      <a:pt x="60" y="179"/>
                    </a:cubicBezTo>
                    <a:lnTo>
                      <a:pt x="254" y="179"/>
                    </a:lnTo>
                    <a:cubicBezTo>
                      <a:pt x="254" y="179"/>
                      <a:pt x="313" y="179"/>
                      <a:pt x="313" y="119"/>
                    </a:cubicBezTo>
                    <a:lnTo>
                      <a:pt x="432" y="119"/>
                    </a:lnTo>
                    <a:lnTo>
                      <a:pt x="432" y="6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5" name="Google Shape;12005;p74"/>
              <p:cNvSpPr/>
              <p:nvPr/>
            </p:nvSpPr>
            <p:spPr>
              <a:xfrm>
                <a:off x="4172069" y="4171394"/>
                <a:ext cx="15292" cy="7954"/>
              </a:xfrm>
              <a:custGeom>
                <a:avLst/>
                <a:gdLst/>
                <a:ahLst/>
                <a:cxnLst/>
                <a:rect l="l" t="t" r="r" b="b"/>
                <a:pathLst>
                  <a:path w="373" h="194" extrusionOk="0">
                    <a:moveTo>
                      <a:pt x="0" y="0"/>
                    </a:moveTo>
                    <a:lnTo>
                      <a:pt x="0" y="60"/>
                    </a:lnTo>
                    <a:cubicBezTo>
                      <a:pt x="0" y="119"/>
                      <a:pt x="60" y="119"/>
                      <a:pt x="119" y="194"/>
                    </a:cubicBezTo>
                    <a:lnTo>
                      <a:pt x="313" y="194"/>
                    </a:lnTo>
                    <a:lnTo>
                      <a:pt x="373" y="119"/>
                    </a:lnTo>
                    <a:cubicBezTo>
                      <a:pt x="313" y="60"/>
                      <a:pt x="313" y="60"/>
                      <a:pt x="253" y="60"/>
                    </a:cubicBezTo>
                    <a:cubicBezTo>
                      <a:pt x="253" y="0"/>
                      <a:pt x="194" y="0"/>
                      <a:pt x="194" y="0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6" name="Google Shape;12006;p74"/>
              <p:cNvSpPr/>
              <p:nvPr/>
            </p:nvSpPr>
            <p:spPr>
              <a:xfrm>
                <a:off x="4021813" y="4140852"/>
                <a:ext cx="25705" cy="7954"/>
              </a:xfrm>
              <a:custGeom>
                <a:avLst/>
                <a:gdLst/>
                <a:ahLst/>
                <a:cxnLst/>
                <a:rect l="l" t="t" r="r" b="b"/>
                <a:pathLst>
                  <a:path w="627" h="194" extrusionOk="0">
                    <a:moveTo>
                      <a:pt x="60" y="0"/>
                    </a:moveTo>
                    <a:lnTo>
                      <a:pt x="0" y="60"/>
                    </a:lnTo>
                    <a:lnTo>
                      <a:pt x="60" y="119"/>
                    </a:lnTo>
                    <a:cubicBezTo>
                      <a:pt x="134" y="119"/>
                      <a:pt x="254" y="119"/>
                      <a:pt x="313" y="194"/>
                    </a:cubicBezTo>
                    <a:cubicBezTo>
                      <a:pt x="373" y="194"/>
                      <a:pt x="432" y="119"/>
                      <a:pt x="432" y="119"/>
                    </a:cubicBezTo>
                    <a:lnTo>
                      <a:pt x="626" y="119"/>
                    </a:lnTo>
                    <a:lnTo>
                      <a:pt x="626" y="60"/>
                    </a:lnTo>
                    <a:lnTo>
                      <a:pt x="626" y="0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7" name="Google Shape;12007;p74"/>
              <p:cNvSpPr/>
              <p:nvPr/>
            </p:nvSpPr>
            <p:spPr>
              <a:xfrm>
                <a:off x="3958267" y="4143271"/>
                <a:ext cx="17752" cy="799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95" extrusionOk="0">
                    <a:moveTo>
                      <a:pt x="195" y="1"/>
                    </a:moveTo>
                    <a:cubicBezTo>
                      <a:pt x="120" y="1"/>
                      <a:pt x="61" y="60"/>
                      <a:pt x="1" y="60"/>
                    </a:cubicBezTo>
                    <a:lnTo>
                      <a:pt x="1" y="135"/>
                    </a:lnTo>
                    <a:cubicBezTo>
                      <a:pt x="1" y="135"/>
                      <a:pt x="1" y="194"/>
                      <a:pt x="61" y="194"/>
                    </a:cubicBezTo>
                    <a:lnTo>
                      <a:pt x="314" y="194"/>
                    </a:lnTo>
                    <a:cubicBezTo>
                      <a:pt x="314" y="194"/>
                      <a:pt x="373" y="194"/>
                      <a:pt x="373" y="135"/>
                    </a:cubicBezTo>
                    <a:cubicBezTo>
                      <a:pt x="433" y="135"/>
                      <a:pt x="373" y="60"/>
                      <a:pt x="373" y="60"/>
                    </a:cubicBezTo>
                    <a:lnTo>
                      <a:pt x="314" y="1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8" name="Google Shape;12008;p74"/>
              <p:cNvSpPr/>
              <p:nvPr/>
            </p:nvSpPr>
            <p:spPr>
              <a:xfrm>
                <a:off x="4106104" y="4148765"/>
                <a:ext cx="22631" cy="738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80" extrusionOk="0">
                    <a:moveTo>
                      <a:pt x="60" y="1"/>
                    </a:moveTo>
                    <a:lnTo>
                      <a:pt x="0" y="60"/>
                    </a:lnTo>
                    <a:lnTo>
                      <a:pt x="0" y="120"/>
                    </a:lnTo>
                    <a:cubicBezTo>
                      <a:pt x="60" y="180"/>
                      <a:pt x="179" y="180"/>
                      <a:pt x="239" y="180"/>
                    </a:cubicBezTo>
                    <a:lnTo>
                      <a:pt x="373" y="180"/>
                    </a:lnTo>
                    <a:cubicBezTo>
                      <a:pt x="432" y="180"/>
                      <a:pt x="432" y="180"/>
                      <a:pt x="492" y="120"/>
                    </a:cubicBezTo>
                    <a:cubicBezTo>
                      <a:pt x="551" y="120"/>
                      <a:pt x="492" y="60"/>
                      <a:pt x="492" y="60"/>
                    </a:cubicBezTo>
                    <a:cubicBezTo>
                      <a:pt x="432" y="60"/>
                      <a:pt x="432" y="60"/>
                      <a:pt x="373" y="1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9" name="Google Shape;12009;p74"/>
              <p:cNvSpPr/>
              <p:nvPr/>
            </p:nvSpPr>
            <p:spPr>
              <a:xfrm>
                <a:off x="4192199" y="4206815"/>
                <a:ext cx="18367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5" extrusionOk="0">
                    <a:moveTo>
                      <a:pt x="75" y="0"/>
                    </a:moveTo>
                    <a:lnTo>
                      <a:pt x="75" y="75"/>
                    </a:lnTo>
                    <a:cubicBezTo>
                      <a:pt x="1" y="75"/>
                      <a:pt x="75" y="75"/>
                      <a:pt x="75" y="134"/>
                    </a:cubicBezTo>
                    <a:lnTo>
                      <a:pt x="448" y="134"/>
                    </a:lnTo>
                    <a:lnTo>
                      <a:pt x="448" y="75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0" name="Google Shape;12010;p74"/>
              <p:cNvSpPr/>
              <p:nvPr/>
            </p:nvSpPr>
            <p:spPr>
              <a:xfrm>
                <a:off x="3861800" y="4173813"/>
                <a:ext cx="22631" cy="10413"/>
              </a:xfrm>
              <a:custGeom>
                <a:avLst/>
                <a:gdLst/>
                <a:ahLst/>
                <a:cxnLst/>
                <a:rect l="l" t="t" r="r" b="b"/>
                <a:pathLst>
                  <a:path w="552" h="254" extrusionOk="0">
                    <a:moveTo>
                      <a:pt x="239" y="1"/>
                    </a:moveTo>
                    <a:cubicBezTo>
                      <a:pt x="179" y="60"/>
                      <a:pt x="60" y="60"/>
                      <a:pt x="0" y="135"/>
                    </a:cubicBezTo>
                    <a:lnTo>
                      <a:pt x="0" y="194"/>
                    </a:lnTo>
                    <a:cubicBezTo>
                      <a:pt x="0" y="194"/>
                      <a:pt x="0" y="254"/>
                      <a:pt x="60" y="254"/>
                    </a:cubicBezTo>
                    <a:cubicBezTo>
                      <a:pt x="119" y="254"/>
                      <a:pt x="179" y="254"/>
                      <a:pt x="313" y="194"/>
                    </a:cubicBezTo>
                    <a:lnTo>
                      <a:pt x="373" y="194"/>
                    </a:lnTo>
                    <a:cubicBezTo>
                      <a:pt x="432" y="135"/>
                      <a:pt x="492" y="135"/>
                      <a:pt x="492" y="60"/>
                    </a:cubicBezTo>
                    <a:cubicBezTo>
                      <a:pt x="551" y="60"/>
                      <a:pt x="492" y="1"/>
                      <a:pt x="492" y="1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1" name="Google Shape;12011;p74"/>
              <p:cNvSpPr/>
              <p:nvPr/>
            </p:nvSpPr>
            <p:spPr>
              <a:xfrm>
                <a:off x="3848967" y="4206815"/>
                <a:ext cx="17752" cy="10413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54" extrusionOk="0">
                    <a:moveTo>
                      <a:pt x="179" y="0"/>
                    </a:moveTo>
                    <a:cubicBezTo>
                      <a:pt x="119" y="75"/>
                      <a:pt x="60" y="75"/>
                      <a:pt x="0" y="134"/>
                    </a:cubicBezTo>
                    <a:lnTo>
                      <a:pt x="0" y="194"/>
                    </a:lnTo>
                    <a:cubicBezTo>
                      <a:pt x="0" y="194"/>
                      <a:pt x="0" y="253"/>
                      <a:pt x="60" y="253"/>
                    </a:cubicBezTo>
                    <a:cubicBezTo>
                      <a:pt x="119" y="253"/>
                      <a:pt x="179" y="194"/>
                      <a:pt x="254" y="194"/>
                    </a:cubicBezTo>
                    <a:cubicBezTo>
                      <a:pt x="313" y="194"/>
                      <a:pt x="313" y="194"/>
                      <a:pt x="373" y="134"/>
                    </a:cubicBezTo>
                    <a:cubicBezTo>
                      <a:pt x="373" y="134"/>
                      <a:pt x="432" y="134"/>
                      <a:pt x="432" y="75"/>
                    </a:cubicBez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2" name="Google Shape;12012;p74"/>
              <p:cNvSpPr/>
              <p:nvPr/>
            </p:nvSpPr>
            <p:spPr>
              <a:xfrm>
                <a:off x="3871557" y="4242851"/>
                <a:ext cx="20827" cy="12832"/>
              </a:xfrm>
              <a:custGeom>
                <a:avLst/>
                <a:gdLst/>
                <a:ahLst/>
                <a:cxnLst/>
                <a:rect l="l" t="t" r="r" b="b"/>
                <a:pathLst>
                  <a:path w="508" h="313" extrusionOk="0">
                    <a:moveTo>
                      <a:pt x="313" y="0"/>
                    </a:moveTo>
                    <a:cubicBezTo>
                      <a:pt x="254" y="60"/>
                      <a:pt x="254" y="60"/>
                      <a:pt x="194" y="60"/>
                    </a:cubicBezTo>
                    <a:cubicBezTo>
                      <a:pt x="135" y="119"/>
                      <a:pt x="75" y="119"/>
                      <a:pt x="1" y="238"/>
                    </a:cubicBezTo>
                    <a:cubicBezTo>
                      <a:pt x="1" y="238"/>
                      <a:pt x="1" y="313"/>
                      <a:pt x="75" y="313"/>
                    </a:cubicBezTo>
                    <a:cubicBezTo>
                      <a:pt x="135" y="313"/>
                      <a:pt x="194" y="238"/>
                      <a:pt x="254" y="238"/>
                    </a:cubicBezTo>
                    <a:cubicBezTo>
                      <a:pt x="313" y="179"/>
                      <a:pt x="373" y="179"/>
                      <a:pt x="373" y="179"/>
                    </a:cubicBezTo>
                    <a:cubicBezTo>
                      <a:pt x="373" y="119"/>
                      <a:pt x="447" y="119"/>
                      <a:pt x="447" y="60"/>
                    </a:cubicBezTo>
                    <a:lnTo>
                      <a:pt x="507" y="60"/>
                    </a:lnTo>
                    <a:lnTo>
                      <a:pt x="447" y="0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3" name="Google Shape;12013;p74"/>
              <p:cNvSpPr/>
              <p:nvPr/>
            </p:nvSpPr>
            <p:spPr>
              <a:xfrm>
                <a:off x="3815964" y="4240391"/>
                <a:ext cx="17752" cy="9798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39" extrusionOk="0">
                    <a:moveTo>
                      <a:pt x="314" y="0"/>
                    </a:moveTo>
                    <a:cubicBezTo>
                      <a:pt x="239" y="0"/>
                      <a:pt x="180" y="0"/>
                      <a:pt x="180" y="60"/>
                    </a:cubicBezTo>
                    <a:cubicBezTo>
                      <a:pt x="120" y="60"/>
                      <a:pt x="60" y="120"/>
                      <a:pt x="1" y="179"/>
                    </a:cubicBezTo>
                    <a:lnTo>
                      <a:pt x="1" y="239"/>
                    </a:lnTo>
                    <a:cubicBezTo>
                      <a:pt x="120" y="239"/>
                      <a:pt x="180" y="239"/>
                      <a:pt x="239" y="179"/>
                    </a:cubicBezTo>
                    <a:cubicBezTo>
                      <a:pt x="314" y="179"/>
                      <a:pt x="314" y="179"/>
                      <a:pt x="373" y="120"/>
                    </a:cubicBezTo>
                    <a:lnTo>
                      <a:pt x="433" y="60"/>
                    </a:lnTo>
                    <a:lnTo>
                      <a:pt x="433" y="0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4" name="Google Shape;12014;p74"/>
              <p:cNvSpPr/>
              <p:nvPr/>
            </p:nvSpPr>
            <p:spPr>
              <a:xfrm>
                <a:off x="3848967" y="4275811"/>
                <a:ext cx="12873" cy="738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80" extrusionOk="0">
                    <a:moveTo>
                      <a:pt x="179" y="0"/>
                    </a:moveTo>
                    <a:cubicBezTo>
                      <a:pt x="119" y="0"/>
                      <a:pt x="60" y="0"/>
                      <a:pt x="60" y="60"/>
                    </a:cubicBezTo>
                    <a:cubicBezTo>
                      <a:pt x="0" y="120"/>
                      <a:pt x="60" y="120"/>
                      <a:pt x="60" y="179"/>
                    </a:cubicBezTo>
                    <a:lnTo>
                      <a:pt x="179" y="179"/>
                    </a:lnTo>
                    <a:lnTo>
                      <a:pt x="254" y="120"/>
                    </a:lnTo>
                    <a:lnTo>
                      <a:pt x="313" y="120"/>
                    </a:lnTo>
                    <a:lnTo>
                      <a:pt x="313" y="60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5" name="Google Shape;12015;p74"/>
              <p:cNvSpPr/>
              <p:nvPr/>
            </p:nvSpPr>
            <p:spPr>
              <a:xfrm>
                <a:off x="4485373" y="4557987"/>
                <a:ext cx="20212" cy="7339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79" extrusionOk="0">
                    <a:moveTo>
                      <a:pt x="1" y="0"/>
                    </a:moveTo>
                    <a:lnTo>
                      <a:pt x="60" y="75"/>
                    </a:lnTo>
                    <a:cubicBezTo>
                      <a:pt x="120" y="134"/>
                      <a:pt x="179" y="134"/>
                      <a:pt x="239" y="134"/>
                    </a:cubicBezTo>
                    <a:cubicBezTo>
                      <a:pt x="239" y="164"/>
                      <a:pt x="254" y="179"/>
                      <a:pt x="278" y="179"/>
                    </a:cubicBezTo>
                    <a:cubicBezTo>
                      <a:pt x="302" y="179"/>
                      <a:pt x="336" y="164"/>
                      <a:pt x="373" y="134"/>
                    </a:cubicBezTo>
                    <a:lnTo>
                      <a:pt x="433" y="134"/>
                    </a:lnTo>
                    <a:lnTo>
                      <a:pt x="492" y="75"/>
                    </a:lnTo>
                    <a:lnTo>
                      <a:pt x="433" y="0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6" name="Google Shape;12016;p74"/>
              <p:cNvSpPr/>
              <p:nvPr/>
            </p:nvSpPr>
            <p:spPr>
              <a:xfrm>
                <a:off x="4528134" y="4561021"/>
                <a:ext cx="18367" cy="738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0" extrusionOk="0">
                    <a:moveTo>
                      <a:pt x="75" y="1"/>
                    </a:moveTo>
                    <a:lnTo>
                      <a:pt x="75" y="60"/>
                    </a:lnTo>
                    <a:cubicBezTo>
                      <a:pt x="0" y="60"/>
                      <a:pt x="75" y="120"/>
                      <a:pt x="75" y="120"/>
                    </a:cubicBezTo>
                    <a:cubicBezTo>
                      <a:pt x="134" y="120"/>
                      <a:pt x="194" y="179"/>
                      <a:pt x="254" y="179"/>
                    </a:cubicBezTo>
                    <a:lnTo>
                      <a:pt x="313" y="120"/>
                    </a:lnTo>
                    <a:lnTo>
                      <a:pt x="373" y="120"/>
                    </a:lnTo>
                    <a:cubicBezTo>
                      <a:pt x="447" y="60"/>
                      <a:pt x="373" y="60"/>
                      <a:pt x="373" y="1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7" name="Google Shape;12017;p74"/>
              <p:cNvSpPr/>
              <p:nvPr/>
            </p:nvSpPr>
            <p:spPr>
              <a:xfrm>
                <a:off x="4503084" y="4573238"/>
                <a:ext cx="15333" cy="7995"/>
              </a:xfrm>
              <a:custGeom>
                <a:avLst/>
                <a:gdLst/>
                <a:ahLst/>
                <a:cxnLst/>
                <a:rect l="l" t="t" r="r" b="b"/>
                <a:pathLst>
                  <a:path w="374" h="195" extrusionOk="0">
                    <a:moveTo>
                      <a:pt x="179" y="1"/>
                    </a:moveTo>
                    <a:cubicBezTo>
                      <a:pt x="120" y="1"/>
                      <a:pt x="120" y="1"/>
                      <a:pt x="60" y="75"/>
                    </a:cubicBezTo>
                    <a:cubicBezTo>
                      <a:pt x="1" y="135"/>
                      <a:pt x="1" y="135"/>
                      <a:pt x="60" y="135"/>
                    </a:cubicBezTo>
                    <a:cubicBezTo>
                      <a:pt x="120" y="194"/>
                      <a:pt x="120" y="194"/>
                      <a:pt x="179" y="194"/>
                    </a:cubicBezTo>
                    <a:lnTo>
                      <a:pt x="313" y="194"/>
                    </a:lnTo>
                    <a:lnTo>
                      <a:pt x="373" y="135"/>
                    </a:lnTo>
                    <a:lnTo>
                      <a:pt x="373" y="75"/>
                    </a:lnTo>
                    <a:cubicBezTo>
                      <a:pt x="313" y="75"/>
                      <a:pt x="313" y="75"/>
                      <a:pt x="313" y="1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8" name="Google Shape;12018;p74"/>
              <p:cNvSpPr/>
              <p:nvPr/>
            </p:nvSpPr>
            <p:spPr>
              <a:xfrm>
                <a:off x="4573928" y="4586070"/>
                <a:ext cx="18367" cy="799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95" extrusionOk="0">
                    <a:moveTo>
                      <a:pt x="1" y="0"/>
                    </a:moveTo>
                    <a:lnTo>
                      <a:pt x="1" y="60"/>
                    </a:lnTo>
                    <a:lnTo>
                      <a:pt x="1" y="134"/>
                    </a:lnTo>
                    <a:cubicBezTo>
                      <a:pt x="75" y="134"/>
                      <a:pt x="135" y="194"/>
                      <a:pt x="194" y="194"/>
                    </a:cubicBezTo>
                    <a:lnTo>
                      <a:pt x="314" y="194"/>
                    </a:lnTo>
                    <a:cubicBezTo>
                      <a:pt x="314" y="134"/>
                      <a:pt x="373" y="134"/>
                      <a:pt x="373" y="134"/>
                    </a:cubicBezTo>
                    <a:lnTo>
                      <a:pt x="448" y="134"/>
                    </a:lnTo>
                    <a:cubicBezTo>
                      <a:pt x="448" y="60"/>
                      <a:pt x="448" y="60"/>
                      <a:pt x="373" y="60"/>
                    </a:cubicBezTo>
                    <a:cubicBezTo>
                      <a:pt x="373" y="0"/>
                      <a:pt x="314" y="0"/>
                      <a:pt x="314" y="0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9" name="Google Shape;12019;p74"/>
              <p:cNvSpPr/>
              <p:nvPr/>
            </p:nvSpPr>
            <p:spPr>
              <a:xfrm>
                <a:off x="4597132" y="4565900"/>
                <a:ext cx="22672" cy="738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180" extrusionOk="0">
                    <a:moveTo>
                      <a:pt x="1" y="1"/>
                    </a:moveTo>
                    <a:lnTo>
                      <a:pt x="1" y="60"/>
                    </a:lnTo>
                    <a:lnTo>
                      <a:pt x="1" y="120"/>
                    </a:lnTo>
                    <a:cubicBezTo>
                      <a:pt x="120" y="120"/>
                      <a:pt x="180" y="180"/>
                      <a:pt x="254" y="180"/>
                    </a:cubicBezTo>
                    <a:cubicBezTo>
                      <a:pt x="314" y="180"/>
                      <a:pt x="373" y="180"/>
                      <a:pt x="373" y="120"/>
                    </a:cubicBezTo>
                    <a:lnTo>
                      <a:pt x="492" y="120"/>
                    </a:lnTo>
                    <a:lnTo>
                      <a:pt x="552" y="60"/>
                    </a:lnTo>
                    <a:lnTo>
                      <a:pt x="492" y="1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0" name="Google Shape;12020;p74"/>
              <p:cNvSpPr/>
              <p:nvPr/>
            </p:nvSpPr>
            <p:spPr>
              <a:xfrm>
                <a:off x="4638048" y="4578731"/>
                <a:ext cx="9839" cy="738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80" extrusionOk="0">
                    <a:moveTo>
                      <a:pt x="120" y="1"/>
                    </a:moveTo>
                    <a:cubicBezTo>
                      <a:pt x="120" y="1"/>
                      <a:pt x="61" y="1"/>
                      <a:pt x="61" y="60"/>
                    </a:cubicBezTo>
                    <a:cubicBezTo>
                      <a:pt x="1" y="60"/>
                      <a:pt x="1" y="120"/>
                      <a:pt x="61" y="120"/>
                    </a:cubicBezTo>
                    <a:cubicBezTo>
                      <a:pt x="61" y="179"/>
                      <a:pt x="120" y="179"/>
                      <a:pt x="120" y="179"/>
                    </a:cubicBezTo>
                    <a:lnTo>
                      <a:pt x="180" y="179"/>
                    </a:lnTo>
                    <a:lnTo>
                      <a:pt x="239" y="120"/>
                    </a:lnTo>
                    <a:lnTo>
                      <a:pt x="239" y="60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1" name="Google Shape;12021;p74"/>
              <p:cNvSpPr/>
              <p:nvPr/>
            </p:nvSpPr>
            <p:spPr>
              <a:xfrm>
                <a:off x="4668591" y="4570778"/>
                <a:ext cx="12258" cy="799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95" extrusionOk="0">
                    <a:moveTo>
                      <a:pt x="1" y="1"/>
                    </a:moveTo>
                    <a:lnTo>
                      <a:pt x="1" y="61"/>
                    </a:lnTo>
                    <a:cubicBezTo>
                      <a:pt x="1" y="135"/>
                      <a:pt x="60" y="195"/>
                      <a:pt x="120" y="195"/>
                    </a:cubicBezTo>
                    <a:lnTo>
                      <a:pt x="239" y="195"/>
                    </a:lnTo>
                    <a:cubicBezTo>
                      <a:pt x="239" y="135"/>
                      <a:pt x="299" y="135"/>
                      <a:pt x="299" y="135"/>
                    </a:cubicBezTo>
                    <a:lnTo>
                      <a:pt x="299" y="1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2" name="Google Shape;12022;p74"/>
              <p:cNvSpPr/>
              <p:nvPr/>
            </p:nvSpPr>
            <p:spPr>
              <a:xfrm>
                <a:off x="4638048" y="4496903"/>
                <a:ext cx="15333" cy="7995"/>
              </a:xfrm>
              <a:custGeom>
                <a:avLst/>
                <a:gdLst/>
                <a:ahLst/>
                <a:cxnLst/>
                <a:rect l="l" t="t" r="r" b="b"/>
                <a:pathLst>
                  <a:path w="374" h="195" extrusionOk="0">
                    <a:moveTo>
                      <a:pt x="1" y="0"/>
                    </a:moveTo>
                    <a:lnTo>
                      <a:pt x="1" y="134"/>
                    </a:lnTo>
                    <a:cubicBezTo>
                      <a:pt x="61" y="134"/>
                      <a:pt x="120" y="194"/>
                      <a:pt x="180" y="194"/>
                    </a:cubicBezTo>
                    <a:lnTo>
                      <a:pt x="239" y="194"/>
                    </a:lnTo>
                    <a:cubicBezTo>
                      <a:pt x="299" y="134"/>
                      <a:pt x="299" y="134"/>
                      <a:pt x="373" y="134"/>
                    </a:cubicBezTo>
                    <a:lnTo>
                      <a:pt x="373" y="75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3" name="Google Shape;12023;p74"/>
              <p:cNvSpPr/>
              <p:nvPr/>
            </p:nvSpPr>
            <p:spPr>
              <a:xfrm>
                <a:off x="4673511" y="4504856"/>
                <a:ext cx="15292" cy="733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179" extrusionOk="0">
                    <a:moveTo>
                      <a:pt x="179" y="0"/>
                    </a:moveTo>
                    <a:cubicBezTo>
                      <a:pt x="119" y="0"/>
                      <a:pt x="60" y="0"/>
                      <a:pt x="0" y="60"/>
                    </a:cubicBezTo>
                    <a:lnTo>
                      <a:pt x="0" y="119"/>
                    </a:lnTo>
                    <a:lnTo>
                      <a:pt x="60" y="179"/>
                    </a:lnTo>
                    <a:lnTo>
                      <a:pt x="313" y="179"/>
                    </a:lnTo>
                    <a:cubicBezTo>
                      <a:pt x="313" y="119"/>
                      <a:pt x="313" y="119"/>
                      <a:pt x="372" y="119"/>
                    </a:cubicBezTo>
                    <a:lnTo>
                      <a:pt x="372" y="60"/>
                    </a:lnTo>
                    <a:cubicBezTo>
                      <a:pt x="313" y="0"/>
                      <a:pt x="313" y="0"/>
                      <a:pt x="253" y="0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4" name="Google Shape;12024;p74"/>
              <p:cNvSpPr/>
              <p:nvPr/>
            </p:nvSpPr>
            <p:spPr>
              <a:xfrm>
                <a:off x="4716845" y="4507275"/>
                <a:ext cx="15333" cy="7995"/>
              </a:xfrm>
              <a:custGeom>
                <a:avLst/>
                <a:gdLst/>
                <a:ahLst/>
                <a:cxnLst/>
                <a:rect l="l" t="t" r="r" b="b"/>
                <a:pathLst>
                  <a:path w="374" h="195" extrusionOk="0">
                    <a:moveTo>
                      <a:pt x="180" y="1"/>
                    </a:moveTo>
                    <a:cubicBezTo>
                      <a:pt x="120" y="1"/>
                      <a:pt x="60" y="1"/>
                      <a:pt x="60" y="60"/>
                    </a:cubicBezTo>
                    <a:lnTo>
                      <a:pt x="1" y="60"/>
                    </a:lnTo>
                    <a:cubicBezTo>
                      <a:pt x="1" y="60"/>
                      <a:pt x="1" y="120"/>
                      <a:pt x="60" y="120"/>
                    </a:cubicBezTo>
                    <a:cubicBezTo>
                      <a:pt x="60" y="194"/>
                      <a:pt x="120" y="194"/>
                      <a:pt x="180" y="194"/>
                    </a:cubicBezTo>
                    <a:lnTo>
                      <a:pt x="239" y="194"/>
                    </a:lnTo>
                    <a:cubicBezTo>
                      <a:pt x="239" y="120"/>
                      <a:pt x="314" y="120"/>
                      <a:pt x="314" y="120"/>
                    </a:cubicBezTo>
                    <a:cubicBezTo>
                      <a:pt x="373" y="60"/>
                      <a:pt x="373" y="60"/>
                      <a:pt x="314" y="60"/>
                    </a:cubicBezTo>
                    <a:cubicBezTo>
                      <a:pt x="314" y="1"/>
                      <a:pt x="239" y="1"/>
                      <a:pt x="239" y="1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5" name="Google Shape;12025;p74"/>
              <p:cNvSpPr/>
              <p:nvPr/>
            </p:nvSpPr>
            <p:spPr>
              <a:xfrm>
                <a:off x="4607546" y="4509735"/>
                <a:ext cx="15292" cy="7954"/>
              </a:xfrm>
              <a:custGeom>
                <a:avLst/>
                <a:gdLst/>
                <a:ahLst/>
                <a:cxnLst/>
                <a:rect l="l" t="t" r="r" b="b"/>
                <a:pathLst>
                  <a:path w="373" h="194" extrusionOk="0">
                    <a:moveTo>
                      <a:pt x="0" y="0"/>
                    </a:moveTo>
                    <a:lnTo>
                      <a:pt x="0" y="60"/>
                    </a:lnTo>
                    <a:cubicBezTo>
                      <a:pt x="60" y="134"/>
                      <a:pt x="119" y="194"/>
                      <a:pt x="179" y="194"/>
                    </a:cubicBezTo>
                    <a:lnTo>
                      <a:pt x="238" y="194"/>
                    </a:lnTo>
                    <a:cubicBezTo>
                      <a:pt x="298" y="194"/>
                      <a:pt x="298" y="134"/>
                      <a:pt x="373" y="134"/>
                    </a:cubicBezTo>
                    <a:cubicBezTo>
                      <a:pt x="373" y="60"/>
                      <a:pt x="373" y="60"/>
                      <a:pt x="298" y="60"/>
                    </a:cubicBezTo>
                    <a:cubicBezTo>
                      <a:pt x="298" y="0"/>
                      <a:pt x="298" y="0"/>
                      <a:pt x="238" y="0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6" name="Google Shape;12026;p74"/>
              <p:cNvSpPr/>
              <p:nvPr/>
            </p:nvSpPr>
            <p:spPr>
              <a:xfrm>
                <a:off x="3775049" y="4443772"/>
                <a:ext cx="28124" cy="10413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54" extrusionOk="0">
                    <a:moveTo>
                      <a:pt x="314" y="0"/>
                    </a:moveTo>
                    <a:cubicBezTo>
                      <a:pt x="254" y="60"/>
                      <a:pt x="120" y="60"/>
                      <a:pt x="60" y="119"/>
                    </a:cubicBezTo>
                    <a:lnTo>
                      <a:pt x="1" y="179"/>
                    </a:lnTo>
                    <a:lnTo>
                      <a:pt x="60" y="254"/>
                    </a:lnTo>
                    <a:cubicBezTo>
                      <a:pt x="194" y="254"/>
                      <a:pt x="254" y="179"/>
                      <a:pt x="373" y="179"/>
                    </a:cubicBezTo>
                    <a:lnTo>
                      <a:pt x="492" y="179"/>
                    </a:lnTo>
                    <a:cubicBezTo>
                      <a:pt x="567" y="179"/>
                      <a:pt x="567" y="119"/>
                      <a:pt x="626" y="119"/>
                    </a:cubicBezTo>
                    <a:cubicBezTo>
                      <a:pt x="686" y="60"/>
                      <a:pt x="626" y="60"/>
                      <a:pt x="626" y="60"/>
                    </a:cubicBezTo>
                    <a:cubicBezTo>
                      <a:pt x="567" y="0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7" name="Google Shape;12027;p74"/>
              <p:cNvSpPr/>
              <p:nvPr/>
            </p:nvSpPr>
            <p:spPr>
              <a:xfrm>
                <a:off x="3729254" y="4459023"/>
                <a:ext cx="23246" cy="10413"/>
              </a:xfrm>
              <a:custGeom>
                <a:avLst/>
                <a:gdLst/>
                <a:ahLst/>
                <a:cxnLst/>
                <a:rect l="l" t="t" r="r" b="b"/>
                <a:pathLst>
                  <a:path w="567" h="254" extrusionOk="0">
                    <a:moveTo>
                      <a:pt x="254" y="1"/>
                    </a:moveTo>
                    <a:cubicBezTo>
                      <a:pt x="194" y="60"/>
                      <a:pt x="60" y="120"/>
                      <a:pt x="0" y="179"/>
                    </a:cubicBezTo>
                    <a:lnTo>
                      <a:pt x="0" y="254"/>
                    </a:lnTo>
                    <a:cubicBezTo>
                      <a:pt x="120" y="254"/>
                      <a:pt x="194" y="254"/>
                      <a:pt x="313" y="179"/>
                    </a:cubicBezTo>
                    <a:cubicBezTo>
                      <a:pt x="373" y="179"/>
                      <a:pt x="373" y="179"/>
                      <a:pt x="432" y="120"/>
                    </a:cubicBezTo>
                    <a:cubicBezTo>
                      <a:pt x="492" y="120"/>
                      <a:pt x="492" y="60"/>
                      <a:pt x="567" y="60"/>
                    </a:cubicBezTo>
                    <a:lnTo>
                      <a:pt x="567" y="1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8" name="Google Shape;12028;p74"/>
              <p:cNvSpPr/>
              <p:nvPr/>
            </p:nvSpPr>
            <p:spPr>
              <a:xfrm>
                <a:off x="3848967" y="4435819"/>
                <a:ext cx="17752" cy="799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95" extrusionOk="0">
                    <a:moveTo>
                      <a:pt x="179" y="1"/>
                    </a:moveTo>
                    <a:cubicBezTo>
                      <a:pt x="119" y="1"/>
                      <a:pt x="60" y="75"/>
                      <a:pt x="60" y="135"/>
                    </a:cubicBezTo>
                    <a:lnTo>
                      <a:pt x="0" y="135"/>
                    </a:lnTo>
                    <a:cubicBezTo>
                      <a:pt x="0" y="194"/>
                      <a:pt x="60" y="194"/>
                      <a:pt x="60" y="194"/>
                    </a:cubicBezTo>
                    <a:lnTo>
                      <a:pt x="313" y="194"/>
                    </a:lnTo>
                    <a:cubicBezTo>
                      <a:pt x="313" y="135"/>
                      <a:pt x="373" y="135"/>
                      <a:pt x="373" y="135"/>
                    </a:cubicBezTo>
                    <a:lnTo>
                      <a:pt x="432" y="135"/>
                    </a:lnTo>
                    <a:lnTo>
                      <a:pt x="373" y="75"/>
                    </a:lnTo>
                    <a:cubicBezTo>
                      <a:pt x="373" y="1"/>
                      <a:pt x="313" y="1"/>
                      <a:pt x="313" y="1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9" name="Google Shape;12029;p74"/>
              <p:cNvSpPr/>
              <p:nvPr/>
            </p:nvSpPr>
            <p:spPr>
              <a:xfrm>
                <a:off x="3767710" y="4462835"/>
                <a:ext cx="17752" cy="906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21" extrusionOk="0">
                    <a:moveTo>
                      <a:pt x="255" y="0"/>
                    </a:moveTo>
                    <a:cubicBezTo>
                      <a:pt x="233" y="0"/>
                      <a:pt x="219" y="27"/>
                      <a:pt x="180" y="27"/>
                    </a:cubicBezTo>
                    <a:cubicBezTo>
                      <a:pt x="120" y="27"/>
                      <a:pt x="61" y="86"/>
                      <a:pt x="1" y="86"/>
                    </a:cubicBezTo>
                    <a:lnTo>
                      <a:pt x="1" y="161"/>
                    </a:lnTo>
                    <a:cubicBezTo>
                      <a:pt x="1" y="161"/>
                      <a:pt x="1" y="221"/>
                      <a:pt x="61" y="221"/>
                    </a:cubicBezTo>
                    <a:lnTo>
                      <a:pt x="239" y="221"/>
                    </a:lnTo>
                    <a:cubicBezTo>
                      <a:pt x="239" y="161"/>
                      <a:pt x="299" y="161"/>
                      <a:pt x="299" y="161"/>
                    </a:cubicBezTo>
                    <a:cubicBezTo>
                      <a:pt x="373" y="161"/>
                      <a:pt x="433" y="161"/>
                      <a:pt x="433" y="86"/>
                    </a:cubicBezTo>
                    <a:lnTo>
                      <a:pt x="433" y="27"/>
                    </a:lnTo>
                    <a:lnTo>
                      <a:pt x="299" y="27"/>
                    </a:lnTo>
                    <a:cubicBezTo>
                      <a:pt x="279" y="7"/>
                      <a:pt x="266" y="0"/>
                      <a:pt x="255" y="0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0" name="Google Shape;12030;p74"/>
              <p:cNvSpPr/>
              <p:nvPr/>
            </p:nvSpPr>
            <p:spPr>
              <a:xfrm>
                <a:off x="3823303" y="4463901"/>
                <a:ext cx="15333" cy="7995"/>
              </a:xfrm>
              <a:custGeom>
                <a:avLst/>
                <a:gdLst/>
                <a:ahLst/>
                <a:cxnLst/>
                <a:rect l="l" t="t" r="r" b="b"/>
                <a:pathLst>
                  <a:path w="374" h="195" extrusionOk="0">
                    <a:moveTo>
                      <a:pt x="135" y="1"/>
                    </a:moveTo>
                    <a:cubicBezTo>
                      <a:pt x="60" y="1"/>
                      <a:pt x="1" y="1"/>
                      <a:pt x="1" y="60"/>
                    </a:cubicBezTo>
                    <a:lnTo>
                      <a:pt x="1" y="135"/>
                    </a:lnTo>
                    <a:lnTo>
                      <a:pt x="1" y="195"/>
                    </a:lnTo>
                    <a:lnTo>
                      <a:pt x="194" y="195"/>
                    </a:lnTo>
                    <a:lnTo>
                      <a:pt x="254" y="135"/>
                    </a:lnTo>
                    <a:lnTo>
                      <a:pt x="313" y="135"/>
                    </a:lnTo>
                    <a:lnTo>
                      <a:pt x="313" y="60"/>
                    </a:lnTo>
                    <a:cubicBezTo>
                      <a:pt x="373" y="60"/>
                      <a:pt x="373" y="60"/>
                      <a:pt x="313" y="1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1" name="Google Shape;12031;p74"/>
              <p:cNvSpPr/>
              <p:nvPr/>
            </p:nvSpPr>
            <p:spPr>
              <a:xfrm>
                <a:off x="3792760" y="4489565"/>
                <a:ext cx="15333" cy="7380"/>
              </a:xfrm>
              <a:custGeom>
                <a:avLst/>
                <a:gdLst/>
                <a:ahLst/>
                <a:cxnLst/>
                <a:rect l="l" t="t" r="r" b="b"/>
                <a:pathLst>
                  <a:path w="374" h="180" extrusionOk="0">
                    <a:moveTo>
                      <a:pt x="194" y="1"/>
                    </a:moveTo>
                    <a:cubicBezTo>
                      <a:pt x="135" y="1"/>
                      <a:pt x="60" y="60"/>
                      <a:pt x="1" y="120"/>
                    </a:cubicBezTo>
                    <a:lnTo>
                      <a:pt x="1" y="179"/>
                    </a:lnTo>
                    <a:lnTo>
                      <a:pt x="254" y="179"/>
                    </a:lnTo>
                    <a:lnTo>
                      <a:pt x="314" y="120"/>
                    </a:lnTo>
                    <a:lnTo>
                      <a:pt x="373" y="120"/>
                    </a:lnTo>
                    <a:lnTo>
                      <a:pt x="373" y="60"/>
                    </a:lnTo>
                    <a:cubicBezTo>
                      <a:pt x="373" y="1"/>
                      <a:pt x="314" y="1"/>
                      <a:pt x="314" y="1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2" name="Google Shape;12032;p74"/>
              <p:cNvSpPr/>
              <p:nvPr/>
            </p:nvSpPr>
            <p:spPr>
              <a:xfrm>
                <a:off x="3726795" y="4487146"/>
                <a:ext cx="20212" cy="7339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79" extrusionOk="0">
                    <a:moveTo>
                      <a:pt x="180" y="0"/>
                    </a:moveTo>
                    <a:cubicBezTo>
                      <a:pt x="120" y="0"/>
                      <a:pt x="60" y="60"/>
                      <a:pt x="1" y="119"/>
                    </a:cubicBezTo>
                    <a:lnTo>
                      <a:pt x="1" y="179"/>
                    </a:lnTo>
                    <a:lnTo>
                      <a:pt x="254" y="179"/>
                    </a:lnTo>
                    <a:cubicBezTo>
                      <a:pt x="314" y="179"/>
                      <a:pt x="314" y="119"/>
                      <a:pt x="373" y="119"/>
                    </a:cubicBezTo>
                    <a:cubicBezTo>
                      <a:pt x="373" y="119"/>
                      <a:pt x="433" y="119"/>
                      <a:pt x="433" y="60"/>
                    </a:cubicBezTo>
                    <a:lnTo>
                      <a:pt x="492" y="60"/>
                    </a:lnTo>
                    <a:cubicBezTo>
                      <a:pt x="492" y="0"/>
                      <a:pt x="433" y="0"/>
                      <a:pt x="433" y="0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3" name="Google Shape;12033;p74"/>
              <p:cNvSpPr/>
              <p:nvPr/>
            </p:nvSpPr>
            <p:spPr>
              <a:xfrm>
                <a:off x="3742087" y="4509735"/>
                <a:ext cx="10413" cy="7954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94" extrusionOk="0">
                    <a:moveTo>
                      <a:pt x="119" y="0"/>
                    </a:moveTo>
                    <a:cubicBezTo>
                      <a:pt x="60" y="60"/>
                      <a:pt x="0" y="60"/>
                      <a:pt x="0" y="134"/>
                    </a:cubicBezTo>
                    <a:lnTo>
                      <a:pt x="0" y="194"/>
                    </a:lnTo>
                    <a:lnTo>
                      <a:pt x="179" y="194"/>
                    </a:lnTo>
                    <a:lnTo>
                      <a:pt x="254" y="134"/>
                    </a:lnTo>
                    <a:lnTo>
                      <a:pt x="254" y="60"/>
                    </a:lnTo>
                    <a:cubicBezTo>
                      <a:pt x="179" y="0"/>
                      <a:pt x="179" y="0"/>
                      <a:pt x="119" y="0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4" name="Google Shape;12034;p74"/>
              <p:cNvSpPr/>
              <p:nvPr/>
            </p:nvSpPr>
            <p:spPr>
              <a:xfrm>
                <a:off x="3683460" y="4507275"/>
                <a:ext cx="12832" cy="7995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95" extrusionOk="0">
                    <a:moveTo>
                      <a:pt x="119" y="1"/>
                    </a:moveTo>
                    <a:cubicBezTo>
                      <a:pt x="60" y="1"/>
                      <a:pt x="60" y="1"/>
                      <a:pt x="0" y="60"/>
                    </a:cubicBezTo>
                    <a:cubicBezTo>
                      <a:pt x="0" y="120"/>
                      <a:pt x="0" y="120"/>
                      <a:pt x="60" y="194"/>
                    </a:cubicBezTo>
                    <a:cubicBezTo>
                      <a:pt x="119" y="194"/>
                      <a:pt x="119" y="194"/>
                      <a:pt x="194" y="120"/>
                    </a:cubicBezTo>
                    <a:lnTo>
                      <a:pt x="253" y="120"/>
                    </a:lnTo>
                    <a:cubicBezTo>
                      <a:pt x="253" y="120"/>
                      <a:pt x="253" y="60"/>
                      <a:pt x="313" y="60"/>
                    </a:cubicBezTo>
                    <a:cubicBezTo>
                      <a:pt x="313" y="1"/>
                      <a:pt x="313" y="1"/>
                      <a:pt x="253" y="1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5" name="Google Shape;12035;p74"/>
              <p:cNvSpPr/>
              <p:nvPr/>
            </p:nvSpPr>
            <p:spPr>
              <a:xfrm>
                <a:off x="3681000" y="4479193"/>
                <a:ext cx="22631" cy="10413"/>
              </a:xfrm>
              <a:custGeom>
                <a:avLst/>
                <a:gdLst/>
                <a:ahLst/>
                <a:cxnLst/>
                <a:rect l="l" t="t" r="r" b="b"/>
                <a:pathLst>
                  <a:path w="552" h="254" extrusionOk="0">
                    <a:moveTo>
                      <a:pt x="373" y="0"/>
                    </a:moveTo>
                    <a:cubicBezTo>
                      <a:pt x="373" y="0"/>
                      <a:pt x="313" y="0"/>
                      <a:pt x="254" y="60"/>
                    </a:cubicBezTo>
                    <a:cubicBezTo>
                      <a:pt x="179" y="60"/>
                      <a:pt x="120" y="134"/>
                      <a:pt x="60" y="194"/>
                    </a:cubicBezTo>
                    <a:lnTo>
                      <a:pt x="0" y="194"/>
                    </a:lnTo>
                    <a:cubicBezTo>
                      <a:pt x="0" y="254"/>
                      <a:pt x="60" y="254"/>
                      <a:pt x="60" y="254"/>
                    </a:cubicBezTo>
                    <a:cubicBezTo>
                      <a:pt x="179" y="254"/>
                      <a:pt x="254" y="254"/>
                      <a:pt x="313" y="194"/>
                    </a:cubicBezTo>
                    <a:lnTo>
                      <a:pt x="433" y="194"/>
                    </a:lnTo>
                    <a:cubicBezTo>
                      <a:pt x="492" y="134"/>
                      <a:pt x="552" y="134"/>
                      <a:pt x="552" y="60"/>
                    </a:cubicBezTo>
                    <a:lnTo>
                      <a:pt x="552" y="0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6" name="Google Shape;12036;p74"/>
              <p:cNvSpPr/>
              <p:nvPr/>
            </p:nvSpPr>
            <p:spPr>
              <a:xfrm>
                <a:off x="3856306" y="4479193"/>
                <a:ext cx="18326" cy="7954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94" extrusionOk="0">
                    <a:moveTo>
                      <a:pt x="194" y="0"/>
                    </a:moveTo>
                    <a:cubicBezTo>
                      <a:pt x="134" y="0"/>
                      <a:pt x="75" y="60"/>
                      <a:pt x="0" y="134"/>
                    </a:cubicBezTo>
                    <a:cubicBezTo>
                      <a:pt x="0" y="134"/>
                      <a:pt x="0" y="194"/>
                      <a:pt x="75" y="194"/>
                    </a:cubicBezTo>
                    <a:lnTo>
                      <a:pt x="253" y="194"/>
                    </a:lnTo>
                    <a:cubicBezTo>
                      <a:pt x="253" y="194"/>
                      <a:pt x="313" y="194"/>
                      <a:pt x="313" y="134"/>
                    </a:cubicBezTo>
                    <a:lnTo>
                      <a:pt x="447" y="134"/>
                    </a:lnTo>
                    <a:lnTo>
                      <a:pt x="447" y="60"/>
                    </a:lnTo>
                    <a:cubicBezTo>
                      <a:pt x="447" y="0"/>
                      <a:pt x="373" y="0"/>
                      <a:pt x="313" y="0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7" name="Google Shape;12037;p74"/>
              <p:cNvSpPr/>
              <p:nvPr/>
            </p:nvSpPr>
            <p:spPr>
              <a:xfrm>
                <a:off x="3871557" y="4459023"/>
                <a:ext cx="10413" cy="738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80" extrusionOk="0">
                    <a:moveTo>
                      <a:pt x="135" y="1"/>
                    </a:moveTo>
                    <a:cubicBezTo>
                      <a:pt x="75" y="1"/>
                      <a:pt x="1" y="60"/>
                      <a:pt x="1" y="60"/>
                    </a:cubicBezTo>
                    <a:cubicBezTo>
                      <a:pt x="1" y="120"/>
                      <a:pt x="1" y="120"/>
                      <a:pt x="75" y="179"/>
                    </a:cubicBezTo>
                    <a:lnTo>
                      <a:pt x="194" y="179"/>
                    </a:lnTo>
                    <a:lnTo>
                      <a:pt x="194" y="120"/>
                    </a:lnTo>
                    <a:lnTo>
                      <a:pt x="254" y="120"/>
                    </a:lnTo>
                    <a:lnTo>
                      <a:pt x="254" y="60"/>
                    </a:lnTo>
                    <a:lnTo>
                      <a:pt x="194" y="1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8" name="Google Shape;12038;p74"/>
              <p:cNvSpPr/>
              <p:nvPr/>
            </p:nvSpPr>
            <p:spPr>
              <a:xfrm>
                <a:off x="3899640" y="4435819"/>
                <a:ext cx="7995" cy="799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135" y="1"/>
                    </a:moveTo>
                    <a:cubicBezTo>
                      <a:pt x="60" y="1"/>
                      <a:pt x="60" y="75"/>
                      <a:pt x="60" y="75"/>
                    </a:cubicBezTo>
                    <a:cubicBezTo>
                      <a:pt x="1" y="135"/>
                      <a:pt x="1" y="135"/>
                      <a:pt x="60" y="194"/>
                    </a:cubicBezTo>
                    <a:lnTo>
                      <a:pt x="194" y="194"/>
                    </a:lnTo>
                    <a:lnTo>
                      <a:pt x="194" y="75"/>
                    </a:lnTo>
                    <a:lnTo>
                      <a:pt x="135" y="75"/>
                    </a:lnTo>
                    <a:lnTo>
                      <a:pt x="135" y="1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9" name="Google Shape;12039;p74"/>
              <p:cNvSpPr/>
              <p:nvPr/>
            </p:nvSpPr>
            <p:spPr>
              <a:xfrm>
                <a:off x="3798253" y="4166475"/>
                <a:ext cx="25090" cy="7380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80" extrusionOk="0">
                    <a:moveTo>
                      <a:pt x="299" y="1"/>
                    </a:moveTo>
                    <a:cubicBezTo>
                      <a:pt x="180" y="1"/>
                      <a:pt x="120" y="60"/>
                      <a:pt x="1" y="120"/>
                    </a:cubicBezTo>
                    <a:cubicBezTo>
                      <a:pt x="1" y="120"/>
                      <a:pt x="1" y="180"/>
                      <a:pt x="60" y="180"/>
                    </a:cubicBezTo>
                    <a:lnTo>
                      <a:pt x="299" y="180"/>
                    </a:lnTo>
                    <a:cubicBezTo>
                      <a:pt x="373" y="180"/>
                      <a:pt x="433" y="120"/>
                      <a:pt x="433" y="120"/>
                    </a:cubicBezTo>
                    <a:cubicBezTo>
                      <a:pt x="492" y="120"/>
                      <a:pt x="552" y="120"/>
                      <a:pt x="552" y="60"/>
                    </a:cubicBezTo>
                    <a:lnTo>
                      <a:pt x="612" y="60"/>
                    </a:lnTo>
                    <a:cubicBezTo>
                      <a:pt x="612" y="1"/>
                      <a:pt x="552" y="1"/>
                      <a:pt x="552" y="1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0" name="Google Shape;12040;p74"/>
              <p:cNvSpPr/>
              <p:nvPr/>
            </p:nvSpPr>
            <p:spPr>
              <a:xfrm>
                <a:off x="3724376" y="4181766"/>
                <a:ext cx="28124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72" extrusionOk="0">
                    <a:moveTo>
                      <a:pt x="432" y="0"/>
                    </a:moveTo>
                    <a:cubicBezTo>
                      <a:pt x="373" y="60"/>
                      <a:pt x="373" y="60"/>
                      <a:pt x="313" y="60"/>
                    </a:cubicBezTo>
                    <a:cubicBezTo>
                      <a:pt x="179" y="60"/>
                      <a:pt x="60" y="119"/>
                      <a:pt x="0" y="179"/>
                    </a:cubicBezTo>
                    <a:lnTo>
                      <a:pt x="0" y="239"/>
                    </a:lnTo>
                    <a:cubicBezTo>
                      <a:pt x="40" y="263"/>
                      <a:pt x="80" y="272"/>
                      <a:pt x="120" y="272"/>
                    </a:cubicBezTo>
                    <a:cubicBezTo>
                      <a:pt x="201" y="272"/>
                      <a:pt x="283" y="239"/>
                      <a:pt x="373" y="239"/>
                    </a:cubicBezTo>
                    <a:cubicBezTo>
                      <a:pt x="373" y="239"/>
                      <a:pt x="432" y="179"/>
                      <a:pt x="492" y="179"/>
                    </a:cubicBezTo>
                    <a:cubicBezTo>
                      <a:pt x="551" y="179"/>
                      <a:pt x="611" y="119"/>
                      <a:pt x="611" y="119"/>
                    </a:cubicBezTo>
                    <a:lnTo>
                      <a:pt x="686" y="60"/>
                    </a:ln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1" name="Google Shape;12041;p74"/>
              <p:cNvSpPr/>
              <p:nvPr/>
            </p:nvSpPr>
            <p:spPr>
              <a:xfrm>
                <a:off x="3749425" y="4204355"/>
                <a:ext cx="20786" cy="10413"/>
              </a:xfrm>
              <a:custGeom>
                <a:avLst/>
                <a:gdLst/>
                <a:ahLst/>
                <a:cxnLst/>
                <a:rect l="l" t="t" r="r" b="b"/>
                <a:pathLst>
                  <a:path w="507" h="254" extrusionOk="0">
                    <a:moveTo>
                      <a:pt x="372" y="0"/>
                    </a:moveTo>
                    <a:cubicBezTo>
                      <a:pt x="313" y="60"/>
                      <a:pt x="253" y="60"/>
                      <a:pt x="253" y="60"/>
                    </a:cubicBezTo>
                    <a:cubicBezTo>
                      <a:pt x="194" y="60"/>
                      <a:pt x="75" y="135"/>
                      <a:pt x="75" y="194"/>
                    </a:cubicBezTo>
                    <a:lnTo>
                      <a:pt x="0" y="254"/>
                    </a:lnTo>
                    <a:lnTo>
                      <a:pt x="313" y="254"/>
                    </a:lnTo>
                    <a:cubicBezTo>
                      <a:pt x="313" y="194"/>
                      <a:pt x="372" y="194"/>
                      <a:pt x="372" y="194"/>
                    </a:cubicBezTo>
                    <a:cubicBezTo>
                      <a:pt x="447" y="194"/>
                      <a:pt x="447" y="135"/>
                      <a:pt x="507" y="135"/>
                    </a:cubicBezTo>
                    <a:lnTo>
                      <a:pt x="507" y="60"/>
                    </a:lnTo>
                    <a:cubicBezTo>
                      <a:pt x="447" y="0"/>
                      <a:pt x="372" y="0"/>
                      <a:pt x="372" y="0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2" name="Google Shape;12042;p74"/>
              <p:cNvSpPr/>
              <p:nvPr/>
            </p:nvSpPr>
            <p:spPr>
              <a:xfrm>
                <a:off x="3800713" y="4201896"/>
                <a:ext cx="20212" cy="10454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55" extrusionOk="0">
                    <a:moveTo>
                      <a:pt x="179" y="1"/>
                    </a:moveTo>
                    <a:cubicBezTo>
                      <a:pt x="120" y="60"/>
                      <a:pt x="60" y="60"/>
                      <a:pt x="0" y="120"/>
                    </a:cubicBezTo>
                    <a:lnTo>
                      <a:pt x="0" y="195"/>
                    </a:lnTo>
                    <a:cubicBezTo>
                      <a:pt x="0" y="195"/>
                      <a:pt x="0" y="254"/>
                      <a:pt x="60" y="254"/>
                    </a:cubicBezTo>
                    <a:cubicBezTo>
                      <a:pt x="120" y="254"/>
                      <a:pt x="179" y="195"/>
                      <a:pt x="239" y="195"/>
                    </a:cubicBezTo>
                    <a:cubicBezTo>
                      <a:pt x="313" y="195"/>
                      <a:pt x="313" y="195"/>
                      <a:pt x="373" y="120"/>
                    </a:cubicBezTo>
                    <a:cubicBezTo>
                      <a:pt x="373" y="120"/>
                      <a:pt x="432" y="120"/>
                      <a:pt x="432" y="60"/>
                    </a:cubicBezTo>
                    <a:lnTo>
                      <a:pt x="492" y="60"/>
                    </a:lnTo>
                    <a:cubicBezTo>
                      <a:pt x="492" y="60"/>
                      <a:pt x="492" y="1"/>
                      <a:pt x="432" y="1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3" name="Google Shape;12043;p74"/>
              <p:cNvSpPr/>
              <p:nvPr/>
            </p:nvSpPr>
            <p:spPr>
              <a:xfrm>
                <a:off x="3691373" y="4212923"/>
                <a:ext cx="20212" cy="12217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98" extrusionOk="0">
                    <a:moveTo>
                      <a:pt x="410" y="0"/>
                    </a:moveTo>
                    <a:cubicBezTo>
                      <a:pt x="388" y="0"/>
                      <a:pt x="373" y="15"/>
                      <a:pt x="373" y="45"/>
                    </a:cubicBezTo>
                    <a:lnTo>
                      <a:pt x="239" y="45"/>
                    </a:lnTo>
                    <a:cubicBezTo>
                      <a:pt x="180" y="104"/>
                      <a:pt x="60" y="104"/>
                      <a:pt x="60" y="223"/>
                    </a:cubicBezTo>
                    <a:lnTo>
                      <a:pt x="1" y="223"/>
                    </a:lnTo>
                    <a:lnTo>
                      <a:pt x="60" y="298"/>
                    </a:lnTo>
                    <a:cubicBezTo>
                      <a:pt x="180" y="298"/>
                      <a:pt x="239" y="223"/>
                      <a:pt x="299" y="223"/>
                    </a:cubicBezTo>
                    <a:cubicBezTo>
                      <a:pt x="299" y="164"/>
                      <a:pt x="373" y="164"/>
                      <a:pt x="373" y="164"/>
                    </a:cubicBezTo>
                    <a:cubicBezTo>
                      <a:pt x="433" y="164"/>
                      <a:pt x="492" y="104"/>
                      <a:pt x="492" y="104"/>
                    </a:cubicBezTo>
                    <a:lnTo>
                      <a:pt x="492" y="45"/>
                    </a:lnTo>
                    <a:cubicBezTo>
                      <a:pt x="463" y="15"/>
                      <a:pt x="433" y="0"/>
                      <a:pt x="410" y="0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4" name="Google Shape;12044;p74"/>
              <p:cNvSpPr/>
              <p:nvPr/>
            </p:nvSpPr>
            <p:spPr>
              <a:xfrm>
                <a:off x="3739627" y="4240391"/>
                <a:ext cx="25090" cy="12258"/>
              </a:xfrm>
              <a:custGeom>
                <a:avLst/>
                <a:gdLst/>
                <a:ahLst/>
                <a:cxnLst/>
                <a:rect l="l" t="t" r="r" b="b"/>
                <a:pathLst>
                  <a:path w="612" h="299" extrusionOk="0">
                    <a:moveTo>
                      <a:pt x="239" y="0"/>
                    </a:moveTo>
                    <a:cubicBezTo>
                      <a:pt x="179" y="60"/>
                      <a:pt x="60" y="120"/>
                      <a:pt x="1" y="179"/>
                    </a:cubicBezTo>
                    <a:lnTo>
                      <a:pt x="1" y="239"/>
                    </a:lnTo>
                    <a:lnTo>
                      <a:pt x="60" y="298"/>
                    </a:lnTo>
                    <a:cubicBezTo>
                      <a:pt x="179" y="239"/>
                      <a:pt x="239" y="239"/>
                      <a:pt x="314" y="179"/>
                    </a:cubicBezTo>
                    <a:lnTo>
                      <a:pt x="492" y="120"/>
                    </a:lnTo>
                    <a:lnTo>
                      <a:pt x="611" y="120"/>
                    </a:lnTo>
                    <a:lnTo>
                      <a:pt x="611" y="60"/>
                    </a:ln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5" name="Google Shape;12045;p74"/>
              <p:cNvSpPr/>
              <p:nvPr/>
            </p:nvSpPr>
            <p:spPr>
              <a:xfrm>
                <a:off x="3759798" y="4278271"/>
                <a:ext cx="23246" cy="10413"/>
              </a:xfrm>
              <a:custGeom>
                <a:avLst/>
                <a:gdLst/>
                <a:ahLst/>
                <a:cxnLst/>
                <a:rect l="l" t="t" r="r" b="b"/>
                <a:pathLst>
                  <a:path w="567" h="254" extrusionOk="0">
                    <a:moveTo>
                      <a:pt x="254" y="0"/>
                    </a:moveTo>
                    <a:cubicBezTo>
                      <a:pt x="194" y="60"/>
                      <a:pt x="60" y="119"/>
                      <a:pt x="60" y="194"/>
                    </a:cubicBezTo>
                    <a:lnTo>
                      <a:pt x="0" y="194"/>
                    </a:lnTo>
                    <a:cubicBezTo>
                      <a:pt x="0" y="253"/>
                      <a:pt x="60" y="253"/>
                      <a:pt x="60" y="253"/>
                    </a:cubicBezTo>
                    <a:cubicBezTo>
                      <a:pt x="194" y="253"/>
                      <a:pt x="254" y="253"/>
                      <a:pt x="313" y="194"/>
                    </a:cubicBezTo>
                    <a:cubicBezTo>
                      <a:pt x="373" y="194"/>
                      <a:pt x="373" y="194"/>
                      <a:pt x="432" y="119"/>
                    </a:cubicBezTo>
                    <a:cubicBezTo>
                      <a:pt x="492" y="119"/>
                      <a:pt x="492" y="119"/>
                      <a:pt x="566" y="60"/>
                    </a:cubicBez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6" name="Google Shape;12046;p74"/>
              <p:cNvSpPr/>
              <p:nvPr/>
            </p:nvSpPr>
            <p:spPr>
              <a:xfrm>
                <a:off x="3698711" y="4270933"/>
                <a:ext cx="23246" cy="9798"/>
              </a:xfrm>
              <a:custGeom>
                <a:avLst/>
                <a:gdLst/>
                <a:ahLst/>
                <a:cxnLst/>
                <a:rect l="l" t="t" r="r" b="b"/>
                <a:pathLst>
                  <a:path w="567" h="239" extrusionOk="0">
                    <a:moveTo>
                      <a:pt x="373" y="0"/>
                    </a:moveTo>
                    <a:cubicBezTo>
                      <a:pt x="313" y="0"/>
                      <a:pt x="313" y="0"/>
                      <a:pt x="254" y="60"/>
                    </a:cubicBezTo>
                    <a:cubicBezTo>
                      <a:pt x="194" y="60"/>
                      <a:pt x="60" y="119"/>
                      <a:pt x="1" y="179"/>
                    </a:cubicBezTo>
                    <a:lnTo>
                      <a:pt x="1" y="239"/>
                    </a:lnTo>
                    <a:lnTo>
                      <a:pt x="60" y="239"/>
                    </a:lnTo>
                    <a:cubicBezTo>
                      <a:pt x="120" y="239"/>
                      <a:pt x="254" y="239"/>
                      <a:pt x="313" y="179"/>
                    </a:cubicBezTo>
                    <a:cubicBezTo>
                      <a:pt x="373" y="179"/>
                      <a:pt x="373" y="179"/>
                      <a:pt x="433" y="119"/>
                    </a:cubicBezTo>
                    <a:cubicBezTo>
                      <a:pt x="433" y="119"/>
                      <a:pt x="492" y="119"/>
                      <a:pt x="567" y="60"/>
                    </a:cubicBezTo>
                    <a:cubicBezTo>
                      <a:pt x="567" y="0"/>
                      <a:pt x="567" y="0"/>
                      <a:pt x="492" y="0"/>
                    </a:cubicBez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7" name="Google Shape;12047;p74"/>
              <p:cNvSpPr/>
              <p:nvPr/>
            </p:nvSpPr>
            <p:spPr>
              <a:xfrm>
                <a:off x="3688339" y="4242851"/>
                <a:ext cx="18367" cy="9798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39" extrusionOk="0">
                    <a:moveTo>
                      <a:pt x="254" y="0"/>
                    </a:moveTo>
                    <a:lnTo>
                      <a:pt x="194" y="60"/>
                    </a:lnTo>
                    <a:cubicBezTo>
                      <a:pt x="134" y="60"/>
                      <a:pt x="75" y="119"/>
                      <a:pt x="0" y="119"/>
                    </a:cubicBezTo>
                    <a:lnTo>
                      <a:pt x="0" y="179"/>
                    </a:lnTo>
                    <a:cubicBezTo>
                      <a:pt x="0" y="179"/>
                      <a:pt x="0" y="238"/>
                      <a:pt x="75" y="238"/>
                    </a:cubicBezTo>
                    <a:cubicBezTo>
                      <a:pt x="134" y="238"/>
                      <a:pt x="194" y="238"/>
                      <a:pt x="254" y="179"/>
                    </a:cubicBezTo>
                    <a:lnTo>
                      <a:pt x="313" y="179"/>
                    </a:lnTo>
                    <a:cubicBezTo>
                      <a:pt x="373" y="179"/>
                      <a:pt x="373" y="119"/>
                      <a:pt x="447" y="119"/>
                    </a:cubicBezTo>
                    <a:lnTo>
                      <a:pt x="447" y="60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832B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048" name="Google Shape;12048;p74">
            <a:hlinkClick r:id="rId4" action="ppaction://hlinksldjump"/>
          </p:cNvPr>
          <p:cNvSpPr txBox="1"/>
          <p:nvPr/>
        </p:nvSpPr>
        <p:spPr>
          <a:xfrm>
            <a:off x="8584800" y="821500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049" name="Google Shape;12049;p74">
            <a:hlinkClick r:id="rId5" action="ppaction://hlinksldjump"/>
          </p:cNvPr>
          <p:cNvSpPr txBox="1"/>
          <p:nvPr/>
        </p:nvSpPr>
        <p:spPr>
          <a:xfrm>
            <a:off x="8584800" y="1495394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050" name="Google Shape;12050;p74">
            <a:hlinkClick r:id="" action="ppaction://noaction"/>
          </p:cNvPr>
          <p:cNvSpPr txBox="1"/>
          <p:nvPr/>
        </p:nvSpPr>
        <p:spPr>
          <a:xfrm>
            <a:off x="8584800" y="2170478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051" name="Google Shape;12051;p74">
            <a:hlinkClick r:id="" action="ppaction://noaction"/>
          </p:cNvPr>
          <p:cNvSpPr txBox="1"/>
          <p:nvPr/>
        </p:nvSpPr>
        <p:spPr>
          <a:xfrm>
            <a:off x="8584800" y="3521838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052" name="Google Shape;12052;p74">
            <a:hlinkClick r:id="" action="ppaction://noaction"/>
          </p:cNvPr>
          <p:cNvSpPr txBox="1"/>
          <p:nvPr/>
        </p:nvSpPr>
        <p:spPr>
          <a:xfrm>
            <a:off x="8584800" y="4195731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053" name="Google Shape;12053;p74">
            <a:hlinkClick r:id="" action="ppaction://noaction"/>
          </p:cNvPr>
          <p:cNvSpPr txBox="1"/>
          <p:nvPr/>
        </p:nvSpPr>
        <p:spPr>
          <a:xfrm>
            <a:off x="8584800" y="2844372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054" name="Google Shape;12054;p74">
            <a:hlinkClick r:id="rId3" action="ppaction://hlinksldjump"/>
          </p:cNvPr>
          <p:cNvSpPr/>
          <p:nvPr/>
        </p:nvSpPr>
        <p:spPr>
          <a:xfrm>
            <a:off x="14652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5" name="Google Shape;12055;p74">
            <a:hlinkClick r:id="rId3" action="ppaction://hlinksldjump"/>
          </p:cNvPr>
          <p:cNvSpPr/>
          <p:nvPr/>
        </p:nvSpPr>
        <p:spPr>
          <a:xfrm>
            <a:off x="20748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6" name="Google Shape;12056;p74">
            <a:hlinkClick r:id="" action="ppaction://noaction"/>
          </p:cNvPr>
          <p:cNvSpPr/>
          <p:nvPr/>
        </p:nvSpPr>
        <p:spPr>
          <a:xfrm>
            <a:off x="27225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7" name="Google Shape;12057;p74">
            <a:hlinkClick r:id="rId3" action="ppaction://hlinksldjump"/>
          </p:cNvPr>
          <p:cNvSpPr/>
          <p:nvPr/>
        </p:nvSpPr>
        <p:spPr>
          <a:xfrm>
            <a:off x="33321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8" name="Google Shape;12058;p74">
            <a:hlinkClick r:id="rId4" action="ppaction://hlinksldjump"/>
          </p:cNvPr>
          <p:cNvSpPr/>
          <p:nvPr/>
        </p:nvSpPr>
        <p:spPr>
          <a:xfrm>
            <a:off x="39607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9" name="Google Shape;12059;p74">
            <a:hlinkClick r:id="" action="ppaction://noaction"/>
          </p:cNvPr>
          <p:cNvSpPr/>
          <p:nvPr/>
        </p:nvSpPr>
        <p:spPr>
          <a:xfrm>
            <a:off x="45703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0" name="Google Shape;12060;p74">
            <a:hlinkClick r:id="rId5" action="ppaction://hlinksldjump"/>
          </p:cNvPr>
          <p:cNvSpPr/>
          <p:nvPr/>
        </p:nvSpPr>
        <p:spPr>
          <a:xfrm>
            <a:off x="52180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1" name="Google Shape;12061;p74">
            <a:hlinkClick r:id="rId3" action="ppaction://hlinksldjump"/>
          </p:cNvPr>
          <p:cNvSpPr/>
          <p:nvPr/>
        </p:nvSpPr>
        <p:spPr>
          <a:xfrm>
            <a:off x="58276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2" name="Google Shape;12062;p74">
            <a:hlinkClick r:id="rId3" action="ppaction://hlinksldjump"/>
          </p:cNvPr>
          <p:cNvSpPr/>
          <p:nvPr/>
        </p:nvSpPr>
        <p:spPr>
          <a:xfrm>
            <a:off x="64753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3" name="Google Shape;12063;p74">
            <a:hlinkClick r:id="" action="ppaction://noaction"/>
          </p:cNvPr>
          <p:cNvSpPr/>
          <p:nvPr/>
        </p:nvSpPr>
        <p:spPr>
          <a:xfrm>
            <a:off x="70849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4" name="Google Shape;12064;p74">
            <a:hlinkClick r:id="" action="ppaction://noaction"/>
          </p:cNvPr>
          <p:cNvSpPr/>
          <p:nvPr/>
        </p:nvSpPr>
        <p:spPr>
          <a:xfrm>
            <a:off x="76945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5" name="Google Shape;12065;p74">
            <a:hlinkClick r:id="rId6" action="ppaction://hlinksldjump"/>
          </p:cNvPr>
          <p:cNvSpPr/>
          <p:nvPr/>
        </p:nvSpPr>
        <p:spPr>
          <a:xfrm>
            <a:off x="8365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1" name="Google Shape;15376;p93"/>
          <p:cNvGrpSpPr/>
          <p:nvPr/>
        </p:nvGrpSpPr>
        <p:grpSpPr>
          <a:xfrm>
            <a:off x="1356023" y="980394"/>
            <a:ext cx="1029064" cy="1474374"/>
            <a:chOff x="5028925" y="2430000"/>
            <a:chExt cx="1149150" cy="1646425"/>
          </a:xfrm>
        </p:grpSpPr>
        <p:sp>
          <p:nvSpPr>
            <p:cNvPr id="262" name="Google Shape;15377;p93"/>
            <p:cNvSpPr/>
            <p:nvPr/>
          </p:nvSpPr>
          <p:spPr>
            <a:xfrm>
              <a:off x="5347850" y="3919400"/>
              <a:ext cx="219325" cy="144125"/>
            </a:xfrm>
            <a:custGeom>
              <a:avLst/>
              <a:gdLst/>
              <a:ahLst/>
              <a:cxnLst/>
              <a:rect l="l" t="t" r="r" b="b"/>
              <a:pathLst>
                <a:path w="8773" h="5765" extrusionOk="0">
                  <a:moveTo>
                    <a:pt x="4685" y="1"/>
                  </a:moveTo>
                  <a:cubicBezTo>
                    <a:pt x="4251" y="1"/>
                    <a:pt x="3818" y="123"/>
                    <a:pt x="3434" y="416"/>
                  </a:cubicBezTo>
                  <a:cubicBezTo>
                    <a:pt x="3334" y="416"/>
                    <a:pt x="3233" y="541"/>
                    <a:pt x="3233" y="641"/>
                  </a:cubicBezTo>
                  <a:cubicBezTo>
                    <a:pt x="1880" y="1268"/>
                    <a:pt x="827" y="2421"/>
                    <a:pt x="301" y="3774"/>
                  </a:cubicBezTo>
                  <a:cubicBezTo>
                    <a:pt x="0" y="4601"/>
                    <a:pt x="201" y="5654"/>
                    <a:pt x="1253" y="5654"/>
                  </a:cubicBezTo>
                  <a:cubicBezTo>
                    <a:pt x="2081" y="5554"/>
                    <a:pt x="2507" y="5027"/>
                    <a:pt x="3008" y="4501"/>
                  </a:cubicBezTo>
                  <a:cubicBezTo>
                    <a:pt x="3124" y="5176"/>
                    <a:pt x="3673" y="5765"/>
                    <a:pt x="4413" y="5765"/>
                  </a:cubicBezTo>
                  <a:cubicBezTo>
                    <a:pt x="4470" y="5765"/>
                    <a:pt x="4528" y="5761"/>
                    <a:pt x="4587" y="5754"/>
                  </a:cubicBezTo>
                  <a:cubicBezTo>
                    <a:pt x="5213" y="5654"/>
                    <a:pt x="5639" y="5128"/>
                    <a:pt x="5740" y="4501"/>
                  </a:cubicBezTo>
                  <a:cubicBezTo>
                    <a:pt x="6040" y="5027"/>
                    <a:pt x="6467" y="5428"/>
                    <a:pt x="7093" y="5554"/>
                  </a:cubicBezTo>
                  <a:cubicBezTo>
                    <a:pt x="7180" y="5570"/>
                    <a:pt x="7266" y="5578"/>
                    <a:pt x="7351" y="5578"/>
                  </a:cubicBezTo>
                  <a:cubicBezTo>
                    <a:pt x="7786" y="5578"/>
                    <a:pt x="8195" y="5379"/>
                    <a:pt x="8446" y="5128"/>
                  </a:cubicBezTo>
                  <a:cubicBezTo>
                    <a:pt x="8547" y="4927"/>
                    <a:pt x="8772" y="4702"/>
                    <a:pt x="8772" y="4501"/>
                  </a:cubicBezTo>
                  <a:cubicBezTo>
                    <a:pt x="8772" y="4175"/>
                    <a:pt x="8547" y="3874"/>
                    <a:pt x="8446" y="3549"/>
                  </a:cubicBezTo>
                  <a:cubicBezTo>
                    <a:pt x="8020" y="2421"/>
                    <a:pt x="7519" y="1268"/>
                    <a:pt x="6467" y="641"/>
                  </a:cubicBezTo>
                  <a:cubicBezTo>
                    <a:pt x="5973" y="268"/>
                    <a:pt x="5328" y="1"/>
                    <a:pt x="46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5378;p93"/>
            <p:cNvSpPr/>
            <p:nvPr/>
          </p:nvSpPr>
          <p:spPr>
            <a:xfrm>
              <a:off x="5350350" y="4013750"/>
              <a:ext cx="83350" cy="49525"/>
            </a:xfrm>
            <a:custGeom>
              <a:avLst/>
              <a:gdLst/>
              <a:ahLst/>
              <a:cxnLst/>
              <a:rect l="l" t="t" r="r" b="b"/>
              <a:pathLst>
                <a:path w="3334" h="1981" extrusionOk="0">
                  <a:moveTo>
                    <a:pt x="101" y="0"/>
                  </a:moveTo>
                  <a:cubicBezTo>
                    <a:pt x="101" y="0"/>
                    <a:pt x="1" y="301"/>
                    <a:pt x="1" y="727"/>
                  </a:cubicBezTo>
                  <a:cubicBezTo>
                    <a:pt x="1" y="928"/>
                    <a:pt x="1" y="1153"/>
                    <a:pt x="101" y="1454"/>
                  </a:cubicBezTo>
                  <a:cubicBezTo>
                    <a:pt x="201" y="1654"/>
                    <a:pt x="527" y="1880"/>
                    <a:pt x="828" y="1880"/>
                  </a:cubicBezTo>
                  <a:cubicBezTo>
                    <a:pt x="828" y="1880"/>
                    <a:pt x="928" y="1980"/>
                    <a:pt x="1028" y="1980"/>
                  </a:cubicBezTo>
                  <a:cubicBezTo>
                    <a:pt x="1655" y="1880"/>
                    <a:pt x="2181" y="1554"/>
                    <a:pt x="2607" y="1253"/>
                  </a:cubicBezTo>
                  <a:lnTo>
                    <a:pt x="3133" y="727"/>
                  </a:lnTo>
                  <a:cubicBezTo>
                    <a:pt x="3234" y="627"/>
                    <a:pt x="3234" y="627"/>
                    <a:pt x="3234" y="527"/>
                  </a:cubicBezTo>
                  <a:lnTo>
                    <a:pt x="3334" y="401"/>
                  </a:lnTo>
                  <a:lnTo>
                    <a:pt x="3334" y="301"/>
                  </a:lnTo>
                  <a:lnTo>
                    <a:pt x="3033" y="301"/>
                  </a:lnTo>
                  <a:lnTo>
                    <a:pt x="3033" y="401"/>
                  </a:lnTo>
                  <a:cubicBezTo>
                    <a:pt x="2808" y="627"/>
                    <a:pt x="2507" y="928"/>
                    <a:pt x="2181" y="1153"/>
                  </a:cubicBezTo>
                  <a:cubicBezTo>
                    <a:pt x="1880" y="1454"/>
                    <a:pt x="1454" y="1654"/>
                    <a:pt x="1028" y="1654"/>
                  </a:cubicBezTo>
                  <a:cubicBezTo>
                    <a:pt x="928" y="1654"/>
                    <a:pt x="928" y="1554"/>
                    <a:pt x="828" y="1554"/>
                  </a:cubicBezTo>
                  <a:cubicBezTo>
                    <a:pt x="627" y="1554"/>
                    <a:pt x="527" y="1454"/>
                    <a:pt x="402" y="1253"/>
                  </a:cubicBezTo>
                  <a:cubicBezTo>
                    <a:pt x="301" y="1153"/>
                    <a:pt x="301" y="928"/>
                    <a:pt x="301" y="727"/>
                  </a:cubicBezTo>
                  <a:lnTo>
                    <a:pt x="301" y="201"/>
                  </a:lnTo>
                  <a:lnTo>
                    <a:pt x="301" y="10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562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5379;p93"/>
            <p:cNvSpPr/>
            <p:nvPr/>
          </p:nvSpPr>
          <p:spPr>
            <a:xfrm>
              <a:off x="5418025" y="4018750"/>
              <a:ext cx="78350" cy="44525"/>
            </a:xfrm>
            <a:custGeom>
              <a:avLst/>
              <a:gdLst/>
              <a:ahLst/>
              <a:cxnLst/>
              <a:rect l="l" t="t" r="r" b="b"/>
              <a:pathLst>
                <a:path w="3134" h="1781" extrusionOk="0">
                  <a:moveTo>
                    <a:pt x="2832" y="1"/>
                  </a:moveTo>
                  <a:lnTo>
                    <a:pt x="2832" y="101"/>
                  </a:lnTo>
                  <a:cubicBezTo>
                    <a:pt x="2832" y="101"/>
                    <a:pt x="2707" y="527"/>
                    <a:pt x="2507" y="828"/>
                  </a:cubicBezTo>
                  <a:cubicBezTo>
                    <a:pt x="2306" y="1154"/>
                    <a:pt x="1980" y="1454"/>
                    <a:pt x="1454" y="1454"/>
                  </a:cubicBezTo>
                  <a:lnTo>
                    <a:pt x="1354" y="1454"/>
                  </a:lnTo>
                  <a:cubicBezTo>
                    <a:pt x="1053" y="1454"/>
                    <a:pt x="953" y="1454"/>
                    <a:pt x="727" y="1354"/>
                  </a:cubicBezTo>
                  <a:cubicBezTo>
                    <a:pt x="527" y="1254"/>
                    <a:pt x="426" y="1053"/>
                    <a:pt x="426" y="828"/>
                  </a:cubicBezTo>
                  <a:cubicBezTo>
                    <a:pt x="326" y="728"/>
                    <a:pt x="326" y="527"/>
                    <a:pt x="326" y="527"/>
                  </a:cubicBezTo>
                  <a:lnTo>
                    <a:pt x="0" y="427"/>
                  </a:lnTo>
                  <a:lnTo>
                    <a:pt x="0" y="527"/>
                  </a:lnTo>
                  <a:cubicBezTo>
                    <a:pt x="0" y="527"/>
                    <a:pt x="0" y="828"/>
                    <a:pt x="201" y="1154"/>
                  </a:cubicBezTo>
                  <a:cubicBezTo>
                    <a:pt x="326" y="1354"/>
                    <a:pt x="426" y="1454"/>
                    <a:pt x="627" y="1680"/>
                  </a:cubicBezTo>
                  <a:cubicBezTo>
                    <a:pt x="827" y="1780"/>
                    <a:pt x="1053" y="1780"/>
                    <a:pt x="1354" y="1780"/>
                  </a:cubicBezTo>
                  <a:lnTo>
                    <a:pt x="1454" y="1780"/>
                  </a:lnTo>
                  <a:cubicBezTo>
                    <a:pt x="2206" y="1780"/>
                    <a:pt x="2607" y="1354"/>
                    <a:pt x="2832" y="953"/>
                  </a:cubicBezTo>
                  <a:cubicBezTo>
                    <a:pt x="3133" y="527"/>
                    <a:pt x="3133" y="101"/>
                    <a:pt x="3133" y="101"/>
                  </a:cubicBezTo>
                  <a:lnTo>
                    <a:pt x="2832" y="1"/>
                  </a:lnTo>
                  <a:close/>
                </a:path>
              </a:pathLst>
            </a:custGeom>
            <a:solidFill>
              <a:srgbClr val="562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5380;p93"/>
            <p:cNvSpPr/>
            <p:nvPr/>
          </p:nvSpPr>
          <p:spPr>
            <a:xfrm>
              <a:off x="5488825" y="4029400"/>
              <a:ext cx="72700" cy="33875"/>
            </a:xfrm>
            <a:custGeom>
              <a:avLst/>
              <a:gdLst/>
              <a:ahLst/>
              <a:cxnLst/>
              <a:rect l="l" t="t" r="r" b="b"/>
              <a:pathLst>
                <a:path w="2908" h="1355" extrusionOk="0">
                  <a:moveTo>
                    <a:pt x="301" y="1"/>
                  </a:moveTo>
                  <a:lnTo>
                    <a:pt x="0" y="201"/>
                  </a:lnTo>
                  <a:cubicBezTo>
                    <a:pt x="201" y="627"/>
                    <a:pt x="502" y="928"/>
                    <a:pt x="727" y="1028"/>
                  </a:cubicBezTo>
                  <a:cubicBezTo>
                    <a:pt x="1028" y="1254"/>
                    <a:pt x="1354" y="1354"/>
                    <a:pt x="1554" y="1354"/>
                  </a:cubicBezTo>
                  <a:cubicBezTo>
                    <a:pt x="2281" y="1354"/>
                    <a:pt x="2908" y="828"/>
                    <a:pt x="2908" y="828"/>
                  </a:cubicBezTo>
                  <a:lnTo>
                    <a:pt x="2707" y="527"/>
                  </a:lnTo>
                  <a:lnTo>
                    <a:pt x="2707" y="627"/>
                  </a:lnTo>
                  <a:cubicBezTo>
                    <a:pt x="2607" y="627"/>
                    <a:pt x="2181" y="1028"/>
                    <a:pt x="1554" y="1028"/>
                  </a:cubicBezTo>
                  <a:cubicBezTo>
                    <a:pt x="1354" y="1028"/>
                    <a:pt x="1128" y="928"/>
                    <a:pt x="928" y="828"/>
                  </a:cubicBezTo>
                  <a:cubicBezTo>
                    <a:pt x="727" y="627"/>
                    <a:pt x="502" y="402"/>
                    <a:pt x="301" y="1"/>
                  </a:cubicBezTo>
                  <a:close/>
                </a:path>
              </a:pathLst>
            </a:custGeom>
            <a:solidFill>
              <a:srgbClr val="562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5381;p93"/>
            <p:cNvSpPr/>
            <p:nvPr/>
          </p:nvSpPr>
          <p:spPr>
            <a:xfrm>
              <a:off x="5600975" y="3919400"/>
              <a:ext cx="219325" cy="144125"/>
            </a:xfrm>
            <a:custGeom>
              <a:avLst/>
              <a:gdLst/>
              <a:ahLst/>
              <a:cxnLst/>
              <a:rect l="l" t="t" r="r" b="b"/>
              <a:pathLst>
                <a:path w="8773" h="5765" extrusionOk="0">
                  <a:moveTo>
                    <a:pt x="4592" y="1"/>
                  </a:moveTo>
                  <a:cubicBezTo>
                    <a:pt x="4151" y="1"/>
                    <a:pt x="3718" y="123"/>
                    <a:pt x="3334" y="416"/>
                  </a:cubicBezTo>
                  <a:cubicBezTo>
                    <a:pt x="3234" y="416"/>
                    <a:pt x="3234" y="541"/>
                    <a:pt x="3234" y="641"/>
                  </a:cubicBezTo>
                  <a:cubicBezTo>
                    <a:pt x="1880" y="1268"/>
                    <a:pt x="828" y="2421"/>
                    <a:pt x="301" y="3774"/>
                  </a:cubicBezTo>
                  <a:cubicBezTo>
                    <a:pt x="1" y="4601"/>
                    <a:pt x="201" y="5654"/>
                    <a:pt x="1254" y="5654"/>
                  </a:cubicBezTo>
                  <a:cubicBezTo>
                    <a:pt x="2081" y="5554"/>
                    <a:pt x="2507" y="5027"/>
                    <a:pt x="2908" y="4501"/>
                  </a:cubicBezTo>
                  <a:cubicBezTo>
                    <a:pt x="3024" y="5176"/>
                    <a:pt x="3573" y="5765"/>
                    <a:pt x="4314" y="5765"/>
                  </a:cubicBezTo>
                  <a:cubicBezTo>
                    <a:pt x="4370" y="5765"/>
                    <a:pt x="4428" y="5761"/>
                    <a:pt x="4487" y="5754"/>
                  </a:cubicBezTo>
                  <a:cubicBezTo>
                    <a:pt x="5214" y="5654"/>
                    <a:pt x="5540" y="5128"/>
                    <a:pt x="5740" y="4501"/>
                  </a:cubicBezTo>
                  <a:cubicBezTo>
                    <a:pt x="6041" y="5027"/>
                    <a:pt x="6467" y="5428"/>
                    <a:pt x="7093" y="5554"/>
                  </a:cubicBezTo>
                  <a:cubicBezTo>
                    <a:pt x="7180" y="5570"/>
                    <a:pt x="7264" y="5578"/>
                    <a:pt x="7345" y="5578"/>
                  </a:cubicBezTo>
                  <a:cubicBezTo>
                    <a:pt x="7759" y="5578"/>
                    <a:pt x="8112" y="5379"/>
                    <a:pt x="8447" y="5128"/>
                  </a:cubicBezTo>
                  <a:cubicBezTo>
                    <a:pt x="8547" y="4927"/>
                    <a:pt x="8773" y="4702"/>
                    <a:pt x="8672" y="4501"/>
                  </a:cubicBezTo>
                  <a:cubicBezTo>
                    <a:pt x="8672" y="4175"/>
                    <a:pt x="8547" y="3874"/>
                    <a:pt x="8447" y="3549"/>
                  </a:cubicBezTo>
                  <a:cubicBezTo>
                    <a:pt x="8046" y="2421"/>
                    <a:pt x="7419" y="1268"/>
                    <a:pt x="6467" y="641"/>
                  </a:cubicBezTo>
                  <a:cubicBezTo>
                    <a:pt x="5914" y="268"/>
                    <a:pt x="5244" y="1"/>
                    <a:pt x="4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5382;p93"/>
            <p:cNvSpPr/>
            <p:nvPr/>
          </p:nvSpPr>
          <p:spPr>
            <a:xfrm>
              <a:off x="5600975" y="4013750"/>
              <a:ext cx="85875" cy="49525"/>
            </a:xfrm>
            <a:custGeom>
              <a:avLst/>
              <a:gdLst/>
              <a:ahLst/>
              <a:cxnLst/>
              <a:rect l="l" t="t" r="r" b="b"/>
              <a:pathLst>
                <a:path w="3435" h="1981" extrusionOk="0">
                  <a:moveTo>
                    <a:pt x="101" y="0"/>
                  </a:moveTo>
                  <a:cubicBezTo>
                    <a:pt x="101" y="0"/>
                    <a:pt x="1" y="301"/>
                    <a:pt x="1" y="727"/>
                  </a:cubicBezTo>
                  <a:cubicBezTo>
                    <a:pt x="1" y="928"/>
                    <a:pt x="101" y="1153"/>
                    <a:pt x="201" y="1454"/>
                  </a:cubicBezTo>
                  <a:cubicBezTo>
                    <a:pt x="301" y="1654"/>
                    <a:pt x="527" y="1880"/>
                    <a:pt x="828" y="1880"/>
                  </a:cubicBezTo>
                  <a:cubicBezTo>
                    <a:pt x="928" y="1880"/>
                    <a:pt x="1028" y="1980"/>
                    <a:pt x="1154" y="1980"/>
                  </a:cubicBezTo>
                  <a:cubicBezTo>
                    <a:pt x="1655" y="1880"/>
                    <a:pt x="2181" y="1554"/>
                    <a:pt x="2707" y="1253"/>
                  </a:cubicBezTo>
                  <a:cubicBezTo>
                    <a:pt x="2908" y="1028"/>
                    <a:pt x="3033" y="827"/>
                    <a:pt x="3234" y="727"/>
                  </a:cubicBezTo>
                  <a:cubicBezTo>
                    <a:pt x="3234" y="627"/>
                    <a:pt x="3334" y="627"/>
                    <a:pt x="3334" y="527"/>
                  </a:cubicBezTo>
                  <a:lnTo>
                    <a:pt x="3434" y="401"/>
                  </a:lnTo>
                  <a:lnTo>
                    <a:pt x="3434" y="301"/>
                  </a:lnTo>
                  <a:lnTo>
                    <a:pt x="3134" y="301"/>
                  </a:lnTo>
                  <a:lnTo>
                    <a:pt x="3033" y="401"/>
                  </a:lnTo>
                  <a:cubicBezTo>
                    <a:pt x="2908" y="627"/>
                    <a:pt x="2607" y="928"/>
                    <a:pt x="2281" y="1153"/>
                  </a:cubicBezTo>
                  <a:cubicBezTo>
                    <a:pt x="1880" y="1454"/>
                    <a:pt x="1454" y="1654"/>
                    <a:pt x="1154" y="1654"/>
                  </a:cubicBezTo>
                  <a:cubicBezTo>
                    <a:pt x="1028" y="1654"/>
                    <a:pt x="928" y="1554"/>
                    <a:pt x="928" y="1554"/>
                  </a:cubicBezTo>
                  <a:cubicBezTo>
                    <a:pt x="727" y="1554"/>
                    <a:pt x="527" y="1454"/>
                    <a:pt x="402" y="1253"/>
                  </a:cubicBezTo>
                  <a:cubicBezTo>
                    <a:pt x="402" y="1153"/>
                    <a:pt x="301" y="928"/>
                    <a:pt x="301" y="727"/>
                  </a:cubicBezTo>
                  <a:cubicBezTo>
                    <a:pt x="301" y="527"/>
                    <a:pt x="402" y="301"/>
                    <a:pt x="402" y="201"/>
                  </a:cubicBezTo>
                  <a:lnTo>
                    <a:pt x="402" y="10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562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5383;p93"/>
            <p:cNvSpPr/>
            <p:nvPr/>
          </p:nvSpPr>
          <p:spPr>
            <a:xfrm>
              <a:off x="5671150" y="4018750"/>
              <a:ext cx="78350" cy="44525"/>
            </a:xfrm>
            <a:custGeom>
              <a:avLst/>
              <a:gdLst/>
              <a:ahLst/>
              <a:cxnLst/>
              <a:rect l="l" t="t" r="r" b="b"/>
              <a:pathLst>
                <a:path w="3134" h="1781" extrusionOk="0">
                  <a:moveTo>
                    <a:pt x="2833" y="1"/>
                  </a:moveTo>
                  <a:lnTo>
                    <a:pt x="2833" y="101"/>
                  </a:lnTo>
                  <a:cubicBezTo>
                    <a:pt x="2833" y="101"/>
                    <a:pt x="2733" y="527"/>
                    <a:pt x="2507" y="828"/>
                  </a:cubicBezTo>
                  <a:cubicBezTo>
                    <a:pt x="2306" y="1154"/>
                    <a:pt x="1981" y="1454"/>
                    <a:pt x="1354" y="1454"/>
                  </a:cubicBezTo>
                  <a:lnTo>
                    <a:pt x="1254" y="1454"/>
                  </a:lnTo>
                  <a:cubicBezTo>
                    <a:pt x="1053" y="1454"/>
                    <a:pt x="853" y="1454"/>
                    <a:pt x="728" y="1354"/>
                  </a:cubicBezTo>
                  <a:cubicBezTo>
                    <a:pt x="527" y="1254"/>
                    <a:pt x="427" y="1053"/>
                    <a:pt x="327" y="828"/>
                  </a:cubicBezTo>
                  <a:lnTo>
                    <a:pt x="327" y="527"/>
                  </a:lnTo>
                  <a:lnTo>
                    <a:pt x="1" y="427"/>
                  </a:lnTo>
                  <a:lnTo>
                    <a:pt x="1" y="527"/>
                  </a:lnTo>
                  <a:cubicBezTo>
                    <a:pt x="1" y="527"/>
                    <a:pt x="1" y="828"/>
                    <a:pt x="101" y="1154"/>
                  </a:cubicBezTo>
                  <a:cubicBezTo>
                    <a:pt x="226" y="1354"/>
                    <a:pt x="427" y="1454"/>
                    <a:pt x="527" y="1680"/>
                  </a:cubicBezTo>
                  <a:cubicBezTo>
                    <a:pt x="728" y="1780"/>
                    <a:pt x="1053" y="1780"/>
                    <a:pt x="1254" y="1780"/>
                  </a:cubicBezTo>
                  <a:lnTo>
                    <a:pt x="1354" y="1780"/>
                  </a:lnTo>
                  <a:cubicBezTo>
                    <a:pt x="2106" y="1780"/>
                    <a:pt x="2607" y="1354"/>
                    <a:pt x="2833" y="953"/>
                  </a:cubicBezTo>
                  <a:cubicBezTo>
                    <a:pt x="3033" y="527"/>
                    <a:pt x="3134" y="101"/>
                    <a:pt x="3134" y="101"/>
                  </a:cubicBezTo>
                  <a:lnTo>
                    <a:pt x="2833" y="1"/>
                  </a:lnTo>
                  <a:close/>
                </a:path>
              </a:pathLst>
            </a:custGeom>
            <a:solidFill>
              <a:srgbClr val="562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5384;p93"/>
            <p:cNvSpPr/>
            <p:nvPr/>
          </p:nvSpPr>
          <p:spPr>
            <a:xfrm>
              <a:off x="5741950" y="4029400"/>
              <a:ext cx="72725" cy="33875"/>
            </a:xfrm>
            <a:custGeom>
              <a:avLst/>
              <a:gdLst/>
              <a:ahLst/>
              <a:cxnLst/>
              <a:rect l="l" t="t" r="r" b="b"/>
              <a:pathLst>
                <a:path w="2909" h="1355" extrusionOk="0">
                  <a:moveTo>
                    <a:pt x="201" y="1"/>
                  </a:moveTo>
                  <a:lnTo>
                    <a:pt x="1" y="201"/>
                  </a:lnTo>
                  <a:cubicBezTo>
                    <a:pt x="201" y="627"/>
                    <a:pt x="402" y="928"/>
                    <a:pt x="728" y="1028"/>
                  </a:cubicBezTo>
                  <a:cubicBezTo>
                    <a:pt x="1028" y="1254"/>
                    <a:pt x="1254" y="1354"/>
                    <a:pt x="1555" y="1354"/>
                  </a:cubicBezTo>
                  <a:cubicBezTo>
                    <a:pt x="2282" y="1354"/>
                    <a:pt x="2808" y="828"/>
                    <a:pt x="2908" y="828"/>
                  </a:cubicBezTo>
                  <a:lnTo>
                    <a:pt x="2708" y="527"/>
                  </a:lnTo>
                  <a:lnTo>
                    <a:pt x="2708" y="627"/>
                  </a:lnTo>
                  <a:cubicBezTo>
                    <a:pt x="2607" y="627"/>
                    <a:pt x="2081" y="1028"/>
                    <a:pt x="1555" y="1028"/>
                  </a:cubicBezTo>
                  <a:cubicBezTo>
                    <a:pt x="1354" y="1028"/>
                    <a:pt x="1154" y="928"/>
                    <a:pt x="928" y="828"/>
                  </a:cubicBezTo>
                  <a:cubicBezTo>
                    <a:pt x="728" y="627"/>
                    <a:pt x="402" y="402"/>
                    <a:pt x="201" y="1"/>
                  </a:cubicBezTo>
                  <a:close/>
                </a:path>
              </a:pathLst>
            </a:custGeom>
            <a:solidFill>
              <a:srgbClr val="562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5385;p93"/>
            <p:cNvSpPr/>
            <p:nvPr/>
          </p:nvSpPr>
          <p:spPr>
            <a:xfrm>
              <a:off x="5058300" y="2513825"/>
              <a:ext cx="330200" cy="151325"/>
            </a:xfrm>
            <a:custGeom>
              <a:avLst/>
              <a:gdLst/>
              <a:ahLst/>
              <a:cxnLst/>
              <a:rect l="l" t="t" r="r" b="b"/>
              <a:pathLst>
                <a:path w="13208" h="6053" extrusionOk="0">
                  <a:moveTo>
                    <a:pt x="5710" y="0"/>
                  </a:moveTo>
                  <a:cubicBezTo>
                    <a:pt x="3924" y="0"/>
                    <a:pt x="2194" y="518"/>
                    <a:pt x="1131" y="2027"/>
                  </a:cubicBezTo>
                  <a:cubicBezTo>
                    <a:pt x="1031" y="2127"/>
                    <a:pt x="1131" y="2353"/>
                    <a:pt x="1231" y="2353"/>
                  </a:cubicBezTo>
                  <a:cubicBezTo>
                    <a:pt x="2058" y="2453"/>
                    <a:pt x="2810" y="2654"/>
                    <a:pt x="3637" y="2754"/>
                  </a:cubicBezTo>
                  <a:cubicBezTo>
                    <a:pt x="2184" y="3080"/>
                    <a:pt x="931" y="3907"/>
                    <a:pt x="78" y="5060"/>
                  </a:cubicBezTo>
                  <a:cubicBezTo>
                    <a:pt x="1" y="5312"/>
                    <a:pt x="180" y="5550"/>
                    <a:pt x="404" y="5550"/>
                  </a:cubicBezTo>
                  <a:cubicBezTo>
                    <a:pt x="469" y="5550"/>
                    <a:pt x="537" y="5531"/>
                    <a:pt x="605" y="5486"/>
                  </a:cubicBezTo>
                  <a:cubicBezTo>
                    <a:pt x="1540" y="5018"/>
                    <a:pt x="2657" y="4774"/>
                    <a:pt x="3768" y="4774"/>
                  </a:cubicBezTo>
                  <a:cubicBezTo>
                    <a:pt x="4145" y="4774"/>
                    <a:pt x="4522" y="4802"/>
                    <a:pt x="4891" y="4859"/>
                  </a:cubicBezTo>
                  <a:cubicBezTo>
                    <a:pt x="5718" y="4959"/>
                    <a:pt x="6444" y="5060"/>
                    <a:pt x="7196" y="5260"/>
                  </a:cubicBezTo>
                  <a:cubicBezTo>
                    <a:pt x="7823" y="5486"/>
                    <a:pt x="8550" y="5586"/>
                    <a:pt x="9176" y="5887"/>
                  </a:cubicBezTo>
                  <a:lnTo>
                    <a:pt x="9277" y="6012"/>
                  </a:lnTo>
                  <a:lnTo>
                    <a:pt x="9477" y="6012"/>
                  </a:lnTo>
                  <a:cubicBezTo>
                    <a:pt x="9506" y="6041"/>
                    <a:pt x="9526" y="6053"/>
                    <a:pt x="9541" y="6053"/>
                  </a:cubicBezTo>
                  <a:cubicBezTo>
                    <a:pt x="9577" y="6053"/>
                    <a:pt x="9577" y="5976"/>
                    <a:pt x="9577" y="5887"/>
                  </a:cubicBezTo>
                  <a:cubicBezTo>
                    <a:pt x="9803" y="5786"/>
                    <a:pt x="9903" y="5586"/>
                    <a:pt x="10003" y="5385"/>
                  </a:cubicBezTo>
                  <a:cubicBezTo>
                    <a:pt x="10104" y="5260"/>
                    <a:pt x="10204" y="5060"/>
                    <a:pt x="10429" y="4859"/>
                  </a:cubicBezTo>
                  <a:cubicBezTo>
                    <a:pt x="10630" y="4533"/>
                    <a:pt x="10956" y="4233"/>
                    <a:pt x="11256" y="3907"/>
                  </a:cubicBezTo>
                  <a:cubicBezTo>
                    <a:pt x="11683" y="3380"/>
                    <a:pt x="12209" y="2979"/>
                    <a:pt x="12710" y="2453"/>
                  </a:cubicBezTo>
                  <a:cubicBezTo>
                    <a:pt x="12835" y="2453"/>
                    <a:pt x="12936" y="2353"/>
                    <a:pt x="13036" y="2253"/>
                  </a:cubicBezTo>
                  <a:lnTo>
                    <a:pt x="13136" y="2127"/>
                  </a:lnTo>
                  <a:cubicBezTo>
                    <a:pt x="13207" y="2056"/>
                    <a:pt x="13178" y="1985"/>
                    <a:pt x="13119" y="1985"/>
                  </a:cubicBezTo>
                  <a:cubicBezTo>
                    <a:pt x="13095" y="1985"/>
                    <a:pt x="13065" y="1998"/>
                    <a:pt x="13036" y="2027"/>
                  </a:cubicBezTo>
                  <a:lnTo>
                    <a:pt x="12936" y="2027"/>
                  </a:lnTo>
                  <a:cubicBezTo>
                    <a:pt x="12610" y="1726"/>
                    <a:pt x="12084" y="1626"/>
                    <a:pt x="11683" y="1400"/>
                  </a:cubicBezTo>
                  <a:cubicBezTo>
                    <a:pt x="11156" y="1200"/>
                    <a:pt x="10630" y="999"/>
                    <a:pt x="10104" y="774"/>
                  </a:cubicBezTo>
                  <a:cubicBezTo>
                    <a:pt x="8951" y="473"/>
                    <a:pt x="7823" y="248"/>
                    <a:pt x="6670" y="47"/>
                  </a:cubicBezTo>
                  <a:cubicBezTo>
                    <a:pt x="6350" y="17"/>
                    <a:pt x="6029" y="0"/>
                    <a:pt x="5710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5386;p93"/>
            <p:cNvSpPr/>
            <p:nvPr/>
          </p:nvSpPr>
          <p:spPr>
            <a:xfrm>
              <a:off x="5783300" y="2516500"/>
              <a:ext cx="279475" cy="148100"/>
            </a:xfrm>
            <a:custGeom>
              <a:avLst/>
              <a:gdLst/>
              <a:ahLst/>
              <a:cxnLst/>
              <a:rect l="l" t="t" r="r" b="b"/>
              <a:pathLst>
                <a:path w="11179" h="5924" extrusionOk="0">
                  <a:moveTo>
                    <a:pt x="8664" y="0"/>
                  </a:moveTo>
                  <a:cubicBezTo>
                    <a:pt x="7388" y="0"/>
                    <a:pt x="6127" y="207"/>
                    <a:pt x="4913" y="567"/>
                  </a:cubicBezTo>
                  <a:cubicBezTo>
                    <a:pt x="3986" y="892"/>
                    <a:pt x="3134" y="1193"/>
                    <a:pt x="2307" y="1719"/>
                  </a:cubicBezTo>
                  <a:cubicBezTo>
                    <a:pt x="2006" y="1920"/>
                    <a:pt x="1379" y="2146"/>
                    <a:pt x="1054" y="2547"/>
                  </a:cubicBezTo>
                  <a:cubicBezTo>
                    <a:pt x="753" y="2446"/>
                    <a:pt x="527" y="2446"/>
                    <a:pt x="227" y="2446"/>
                  </a:cubicBezTo>
                  <a:cubicBezTo>
                    <a:pt x="1" y="2547"/>
                    <a:pt x="1" y="2872"/>
                    <a:pt x="227" y="2973"/>
                  </a:cubicBezTo>
                  <a:cubicBezTo>
                    <a:pt x="427" y="2973"/>
                    <a:pt x="628" y="2973"/>
                    <a:pt x="853" y="3073"/>
                  </a:cubicBezTo>
                  <a:lnTo>
                    <a:pt x="853" y="3173"/>
                  </a:lnTo>
                  <a:cubicBezTo>
                    <a:pt x="853" y="3223"/>
                    <a:pt x="878" y="3248"/>
                    <a:pt x="916" y="3248"/>
                  </a:cubicBezTo>
                  <a:cubicBezTo>
                    <a:pt x="953" y="3248"/>
                    <a:pt x="1003" y="3223"/>
                    <a:pt x="1054" y="3173"/>
                  </a:cubicBezTo>
                  <a:cubicBezTo>
                    <a:pt x="1154" y="3173"/>
                    <a:pt x="1379" y="3273"/>
                    <a:pt x="1480" y="3399"/>
                  </a:cubicBezTo>
                  <a:cubicBezTo>
                    <a:pt x="1881" y="3599"/>
                    <a:pt x="2206" y="3900"/>
                    <a:pt x="2633" y="4226"/>
                  </a:cubicBezTo>
                  <a:cubicBezTo>
                    <a:pt x="3034" y="4426"/>
                    <a:pt x="3460" y="4752"/>
                    <a:pt x="3886" y="5053"/>
                  </a:cubicBezTo>
                  <a:cubicBezTo>
                    <a:pt x="4086" y="5153"/>
                    <a:pt x="4287" y="5379"/>
                    <a:pt x="4612" y="5479"/>
                  </a:cubicBezTo>
                  <a:cubicBezTo>
                    <a:pt x="4416" y="5654"/>
                    <a:pt x="4562" y="5924"/>
                    <a:pt x="4736" y="5924"/>
                  </a:cubicBezTo>
                  <a:cubicBezTo>
                    <a:pt x="4761" y="5924"/>
                    <a:pt x="4787" y="5918"/>
                    <a:pt x="4813" y="5905"/>
                  </a:cubicBezTo>
                  <a:cubicBezTo>
                    <a:pt x="4913" y="5780"/>
                    <a:pt x="4913" y="5780"/>
                    <a:pt x="5014" y="5780"/>
                  </a:cubicBezTo>
                  <a:cubicBezTo>
                    <a:pt x="5014" y="5780"/>
                    <a:pt x="5139" y="5780"/>
                    <a:pt x="5139" y="5905"/>
                  </a:cubicBezTo>
                  <a:cubicBezTo>
                    <a:pt x="5239" y="5905"/>
                    <a:pt x="5339" y="5780"/>
                    <a:pt x="5239" y="5679"/>
                  </a:cubicBezTo>
                  <a:lnTo>
                    <a:pt x="5139" y="5579"/>
                  </a:lnTo>
                  <a:cubicBezTo>
                    <a:pt x="5540" y="5379"/>
                    <a:pt x="5866" y="5053"/>
                    <a:pt x="6166" y="4852"/>
                  </a:cubicBezTo>
                  <a:cubicBezTo>
                    <a:pt x="6693" y="4527"/>
                    <a:pt x="7219" y="4326"/>
                    <a:pt x="7745" y="4025"/>
                  </a:cubicBezTo>
                  <a:cubicBezTo>
                    <a:pt x="8673" y="3599"/>
                    <a:pt x="9826" y="3173"/>
                    <a:pt x="10978" y="2973"/>
                  </a:cubicBezTo>
                  <a:cubicBezTo>
                    <a:pt x="11179" y="2872"/>
                    <a:pt x="11079" y="2647"/>
                    <a:pt x="10978" y="2547"/>
                  </a:cubicBezTo>
                  <a:cubicBezTo>
                    <a:pt x="10352" y="2346"/>
                    <a:pt x="9725" y="2146"/>
                    <a:pt x="9099" y="2020"/>
                  </a:cubicBezTo>
                  <a:lnTo>
                    <a:pt x="8372" y="2020"/>
                  </a:lnTo>
                  <a:cubicBezTo>
                    <a:pt x="8572" y="1820"/>
                    <a:pt x="8773" y="1619"/>
                    <a:pt x="8998" y="1519"/>
                  </a:cubicBezTo>
                  <a:cubicBezTo>
                    <a:pt x="9525" y="1193"/>
                    <a:pt x="10026" y="892"/>
                    <a:pt x="10552" y="667"/>
                  </a:cubicBezTo>
                  <a:cubicBezTo>
                    <a:pt x="10778" y="567"/>
                    <a:pt x="10653" y="266"/>
                    <a:pt x="10452" y="141"/>
                  </a:cubicBezTo>
                  <a:cubicBezTo>
                    <a:pt x="9855" y="45"/>
                    <a:pt x="9258" y="0"/>
                    <a:pt x="86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5387;p93"/>
            <p:cNvSpPr/>
            <p:nvPr/>
          </p:nvSpPr>
          <p:spPr>
            <a:xfrm>
              <a:off x="5109750" y="2489300"/>
              <a:ext cx="971200" cy="1461800"/>
            </a:xfrm>
            <a:custGeom>
              <a:avLst/>
              <a:gdLst/>
              <a:ahLst/>
              <a:cxnLst/>
              <a:rect l="l" t="t" r="r" b="b"/>
              <a:pathLst>
                <a:path w="38848" h="58472" extrusionOk="0">
                  <a:moveTo>
                    <a:pt x="19317" y="1"/>
                  </a:moveTo>
                  <a:cubicBezTo>
                    <a:pt x="17207" y="1"/>
                    <a:pt x="15112" y="349"/>
                    <a:pt x="13158" y="1128"/>
                  </a:cubicBezTo>
                  <a:cubicBezTo>
                    <a:pt x="12757" y="1354"/>
                    <a:pt x="12231" y="1554"/>
                    <a:pt x="11805" y="1855"/>
                  </a:cubicBezTo>
                  <a:cubicBezTo>
                    <a:pt x="7745" y="2908"/>
                    <a:pt x="4286" y="5840"/>
                    <a:pt x="2507" y="9800"/>
                  </a:cubicBezTo>
                  <a:cubicBezTo>
                    <a:pt x="1379" y="12507"/>
                    <a:pt x="953" y="15439"/>
                    <a:pt x="752" y="18271"/>
                  </a:cubicBezTo>
                  <a:cubicBezTo>
                    <a:pt x="527" y="21404"/>
                    <a:pt x="326" y="24412"/>
                    <a:pt x="226" y="27544"/>
                  </a:cubicBezTo>
                  <a:cubicBezTo>
                    <a:pt x="0" y="33810"/>
                    <a:pt x="126" y="40076"/>
                    <a:pt x="1379" y="46241"/>
                  </a:cubicBezTo>
                  <a:cubicBezTo>
                    <a:pt x="1880" y="48973"/>
                    <a:pt x="2632" y="51880"/>
                    <a:pt x="4386" y="54086"/>
                  </a:cubicBezTo>
                  <a:cubicBezTo>
                    <a:pt x="5865" y="55966"/>
                    <a:pt x="7945" y="57119"/>
                    <a:pt x="10251" y="57745"/>
                  </a:cubicBezTo>
                  <a:cubicBezTo>
                    <a:pt x="12532" y="58372"/>
                    <a:pt x="14938" y="58472"/>
                    <a:pt x="17344" y="58472"/>
                  </a:cubicBezTo>
                  <a:cubicBezTo>
                    <a:pt x="20051" y="58472"/>
                    <a:pt x="22883" y="58246"/>
                    <a:pt x="25489" y="57520"/>
                  </a:cubicBezTo>
                  <a:cubicBezTo>
                    <a:pt x="27996" y="56893"/>
                    <a:pt x="30402" y="55740"/>
                    <a:pt x="32382" y="53860"/>
                  </a:cubicBezTo>
                  <a:cubicBezTo>
                    <a:pt x="34161" y="52206"/>
                    <a:pt x="35514" y="50001"/>
                    <a:pt x="36567" y="47720"/>
                  </a:cubicBezTo>
                  <a:cubicBezTo>
                    <a:pt x="38848" y="42081"/>
                    <a:pt x="38547" y="35690"/>
                    <a:pt x="38547" y="29750"/>
                  </a:cubicBezTo>
                  <a:cubicBezTo>
                    <a:pt x="38547" y="26717"/>
                    <a:pt x="38547" y="23585"/>
                    <a:pt x="38447" y="20552"/>
                  </a:cubicBezTo>
                  <a:cubicBezTo>
                    <a:pt x="38347" y="18046"/>
                    <a:pt x="38121" y="15439"/>
                    <a:pt x="37595" y="13033"/>
                  </a:cubicBezTo>
                  <a:cubicBezTo>
                    <a:pt x="37093" y="10627"/>
                    <a:pt x="36141" y="8346"/>
                    <a:pt x="34587" y="6467"/>
                  </a:cubicBezTo>
                  <a:cubicBezTo>
                    <a:pt x="32808" y="4361"/>
                    <a:pt x="30502" y="2908"/>
                    <a:pt x="27996" y="1855"/>
                  </a:cubicBezTo>
                  <a:cubicBezTo>
                    <a:pt x="25310" y="696"/>
                    <a:pt x="22299" y="1"/>
                    <a:pt x="19317" y="1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5388;p93"/>
            <p:cNvSpPr/>
            <p:nvPr/>
          </p:nvSpPr>
          <p:spPr>
            <a:xfrm>
              <a:off x="5415525" y="3229875"/>
              <a:ext cx="28825" cy="37025"/>
            </a:xfrm>
            <a:custGeom>
              <a:avLst/>
              <a:gdLst/>
              <a:ahLst/>
              <a:cxnLst/>
              <a:rect l="l" t="t" r="r" b="b"/>
              <a:pathLst>
                <a:path w="1153" h="1481" extrusionOk="0">
                  <a:moveTo>
                    <a:pt x="306" y="0"/>
                  </a:moveTo>
                  <a:cubicBezTo>
                    <a:pt x="134" y="0"/>
                    <a:pt x="0" y="164"/>
                    <a:pt x="0" y="328"/>
                  </a:cubicBezTo>
                  <a:lnTo>
                    <a:pt x="0" y="428"/>
                  </a:lnTo>
                  <a:lnTo>
                    <a:pt x="0" y="553"/>
                  </a:lnTo>
                  <a:lnTo>
                    <a:pt x="100" y="653"/>
                  </a:lnTo>
                  <a:lnTo>
                    <a:pt x="201" y="854"/>
                  </a:lnTo>
                  <a:cubicBezTo>
                    <a:pt x="301" y="1054"/>
                    <a:pt x="426" y="1180"/>
                    <a:pt x="426" y="1280"/>
                  </a:cubicBezTo>
                  <a:cubicBezTo>
                    <a:pt x="526" y="1380"/>
                    <a:pt x="627" y="1480"/>
                    <a:pt x="627" y="1480"/>
                  </a:cubicBezTo>
                  <a:lnTo>
                    <a:pt x="927" y="1480"/>
                  </a:lnTo>
                  <a:cubicBezTo>
                    <a:pt x="1053" y="1380"/>
                    <a:pt x="1153" y="1180"/>
                    <a:pt x="1053" y="954"/>
                  </a:cubicBezTo>
                  <a:cubicBezTo>
                    <a:pt x="927" y="854"/>
                    <a:pt x="927" y="653"/>
                    <a:pt x="827" y="553"/>
                  </a:cubicBezTo>
                  <a:cubicBezTo>
                    <a:pt x="727" y="428"/>
                    <a:pt x="727" y="328"/>
                    <a:pt x="727" y="328"/>
                  </a:cubicBezTo>
                  <a:lnTo>
                    <a:pt x="627" y="227"/>
                  </a:lnTo>
                  <a:lnTo>
                    <a:pt x="526" y="127"/>
                  </a:lnTo>
                  <a:lnTo>
                    <a:pt x="426" y="27"/>
                  </a:lnTo>
                  <a:cubicBezTo>
                    <a:pt x="385" y="8"/>
                    <a:pt x="344" y="0"/>
                    <a:pt x="306" y="0"/>
                  </a:cubicBezTo>
                  <a:close/>
                </a:path>
              </a:pathLst>
            </a:custGeom>
            <a:solidFill>
              <a:srgbClr val="D06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5389;p93"/>
            <p:cNvSpPr/>
            <p:nvPr/>
          </p:nvSpPr>
          <p:spPr>
            <a:xfrm>
              <a:off x="5491325" y="3262725"/>
              <a:ext cx="20700" cy="38000"/>
            </a:xfrm>
            <a:custGeom>
              <a:avLst/>
              <a:gdLst/>
              <a:ahLst/>
              <a:cxnLst/>
              <a:rect l="l" t="t" r="r" b="b"/>
              <a:pathLst>
                <a:path w="828" h="1520" extrusionOk="0">
                  <a:moveTo>
                    <a:pt x="147" y="0"/>
                  </a:moveTo>
                  <a:cubicBezTo>
                    <a:pt x="69" y="0"/>
                    <a:pt x="1" y="49"/>
                    <a:pt x="1" y="166"/>
                  </a:cubicBezTo>
                  <a:lnTo>
                    <a:pt x="1" y="267"/>
                  </a:lnTo>
                  <a:lnTo>
                    <a:pt x="1" y="492"/>
                  </a:lnTo>
                  <a:lnTo>
                    <a:pt x="1" y="693"/>
                  </a:lnTo>
                  <a:cubicBezTo>
                    <a:pt x="101" y="893"/>
                    <a:pt x="101" y="1119"/>
                    <a:pt x="101" y="1219"/>
                  </a:cubicBezTo>
                  <a:cubicBezTo>
                    <a:pt x="201" y="1420"/>
                    <a:pt x="402" y="1520"/>
                    <a:pt x="527" y="1520"/>
                  </a:cubicBezTo>
                  <a:cubicBezTo>
                    <a:pt x="728" y="1420"/>
                    <a:pt x="828" y="1219"/>
                    <a:pt x="728" y="1119"/>
                  </a:cubicBezTo>
                  <a:cubicBezTo>
                    <a:pt x="728" y="893"/>
                    <a:pt x="627" y="793"/>
                    <a:pt x="627" y="592"/>
                  </a:cubicBezTo>
                  <a:cubicBezTo>
                    <a:pt x="627" y="492"/>
                    <a:pt x="527" y="492"/>
                    <a:pt x="527" y="367"/>
                  </a:cubicBezTo>
                  <a:cubicBezTo>
                    <a:pt x="527" y="267"/>
                    <a:pt x="527" y="267"/>
                    <a:pt x="402" y="166"/>
                  </a:cubicBezTo>
                  <a:cubicBezTo>
                    <a:pt x="402" y="166"/>
                    <a:pt x="402" y="66"/>
                    <a:pt x="301" y="66"/>
                  </a:cubicBezTo>
                  <a:cubicBezTo>
                    <a:pt x="260" y="25"/>
                    <a:pt x="201" y="0"/>
                    <a:pt x="147" y="0"/>
                  </a:cubicBezTo>
                  <a:close/>
                </a:path>
              </a:pathLst>
            </a:custGeom>
            <a:solidFill>
              <a:srgbClr val="D06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5390;p93"/>
            <p:cNvSpPr/>
            <p:nvPr/>
          </p:nvSpPr>
          <p:spPr>
            <a:xfrm>
              <a:off x="5619150" y="3275025"/>
              <a:ext cx="20700" cy="40125"/>
            </a:xfrm>
            <a:custGeom>
              <a:avLst/>
              <a:gdLst/>
              <a:ahLst/>
              <a:cxnLst/>
              <a:rect l="l" t="t" r="r" b="b"/>
              <a:pathLst>
                <a:path w="828" h="1605" extrusionOk="0">
                  <a:moveTo>
                    <a:pt x="301" y="0"/>
                  </a:moveTo>
                  <a:cubicBezTo>
                    <a:pt x="201" y="0"/>
                    <a:pt x="201" y="0"/>
                    <a:pt x="101" y="100"/>
                  </a:cubicBezTo>
                  <a:cubicBezTo>
                    <a:pt x="0" y="201"/>
                    <a:pt x="101" y="301"/>
                    <a:pt x="101" y="501"/>
                  </a:cubicBezTo>
                  <a:lnTo>
                    <a:pt x="0" y="627"/>
                  </a:lnTo>
                  <a:lnTo>
                    <a:pt x="101" y="727"/>
                  </a:lnTo>
                  <a:lnTo>
                    <a:pt x="101" y="1128"/>
                  </a:lnTo>
                  <a:cubicBezTo>
                    <a:pt x="101" y="1253"/>
                    <a:pt x="201" y="1354"/>
                    <a:pt x="201" y="1454"/>
                  </a:cubicBezTo>
                  <a:cubicBezTo>
                    <a:pt x="314" y="1554"/>
                    <a:pt x="420" y="1604"/>
                    <a:pt x="511" y="1604"/>
                  </a:cubicBezTo>
                  <a:cubicBezTo>
                    <a:pt x="602" y="1604"/>
                    <a:pt x="677" y="1554"/>
                    <a:pt x="727" y="1454"/>
                  </a:cubicBezTo>
                  <a:cubicBezTo>
                    <a:pt x="828" y="1354"/>
                    <a:pt x="828" y="1253"/>
                    <a:pt x="828" y="1028"/>
                  </a:cubicBezTo>
                  <a:lnTo>
                    <a:pt x="828" y="627"/>
                  </a:lnTo>
                  <a:cubicBezTo>
                    <a:pt x="727" y="627"/>
                    <a:pt x="727" y="501"/>
                    <a:pt x="727" y="401"/>
                  </a:cubicBezTo>
                  <a:lnTo>
                    <a:pt x="627" y="301"/>
                  </a:lnTo>
                  <a:cubicBezTo>
                    <a:pt x="527" y="201"/>
                    <a:pt x="527" y="0"/>
                    <a:pt x="301" y="0"/>
                  </a:cubicBezTo>
                  <a:close/>
                </a:path>
              </a:pathLst>
            </a:custGeom>
            <a:solidFill>
              <a:srgbClr val="D06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5391;p93"/>
            <p:cNvSpPr/>
            <p:nvPr/>
          </p:nvSpPr>
          <p:spPr>
            <a:xfrm>
              <a:off x="5705000" y="3228025"/>
              <a:ext cx="15675" cy="33850"/>
            </a:xfrm>
            <a:custGeom>
              <a:avLst/>
              <a:gdLst/>
              <a:ahLst/>
              <a:cxnLst/>
              <a:rect l="l" t="t" r="r" b="b"/>
              <a:pathLst>
                <a:path w="627" h="1354" extrusionOk="0">
                  <a:moveTo>
                    <a:pt x="326" y="0"/>
                  </a:moveTo>
                  <a:cubicBezTo>
                    <a:pt x="326" y="101"/>
                    <a:pt x="226" y="201"/>
                    <a:pt x="226" y="301"/>
                  </a:cubicBezTo>
                  <a:cubicBezTo>
                    <a:pt x="226" y="402"/>
                    <a:pt x="226" y="502"/>
                    <a:pt x="125" y="502"/>
                  </a:cubicBezTo>
                  <a:lnTo>
                    <a:pt x="125" y="828"/>
                  </a:lnTo>
                  <a:cubicBezTo>
                    <a:pt x="125" y="928"/>
                    <a:pt x="125" y="1028"/>
                    <a:pt x="0" y="1128"/>
                  </a:cubicBezTo>
                  <a:cubicBezTo>
                    <a:pt x="0" y="1254"/>
                    <a:pt x="226" y="1354"/>
                    <a:pt x="326" y="1354"/>
                  </a:cubicBezTo>
                  <a:lnTo>
                    <a:pt x="526" y="1354"/>
                  </a:lnTo>
                  <a:lnTo>
                    <a:pt x="526" y="1128"/>
                  </a:lnTo>
                  <a:cubicBezTo>
                    <a:pt x="526" y="1028"/>
                    <a:pt x="627" y="928"/>
                    <a:pt x="627" y="828"/>
                  </a:cubicBezTo>
                  <a:lnTo>
                    <a:pt x="526" y="627"/>
                  </a:lnTo>
                  <a:lnTo>
                    <a:pt x="526" y="301"/>
                  </a:lnTo>
                  <a:lnTo>
                    <a:pt x="526" y="101"/>
                  </a:lnTo>
                  <a:cubicBezTo>
                    <a:pt x="526" y="0"/>
                    <a:pt x="326" y="0"/>
                    <a:pt x="326" y="0"/>
                  </a:cubicBezTo>
                  <a:close/>
                </a:path>
              </a:pathLst>
            </a:custGeom>
            <a:solidFill>
              <a:srgbClr val="D06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5392;p93"/>
            <p:cNvSpPr/>
            <p:nvPr/>
          </p:nvSpPr>
          <p:spPr>
            <a:xfrm>
              <a:off x="5768225" y="3253725"/>
              <a:ext cx="25750" cy="42650"/>
            </a:xfrm>
            <a:custGeom>
              <a:avLst/>
              <a:gdLst/>
              <a:ahLst/>
              <a:cxnLst/>
              <a:rect l="l" t="t" r="r" b="b"/>
              <a:pathLst>
                <a:path w="1030" h="1706" extrusionOk="0">
                  <a:moveTo>
                    <a:pt x="830" y="0"/>
                  </a:moveTo>
                  <a:cubicBezTo>
                    <a:pt x="604" y="0"/>
                    <a:pt x="604" y="100"/>
                    <a:pt x="504" y="326"/>
                  </a:cubicBezTo>
                  <a:cubicBezTo>
                    <a:pt x="504" y="426"/>
                    <a:pt x="403" y="526"/>
                    <a:pt x="303" y="627"/>
                  </a:cubicBezTo>
                  <a:lnTo>
                    <a:pt x="303" y="727"/>
                  </a:lnTo>
                  <a:cubicBezTo>
                    <a:pt x="303" y="852"/>
                    <a:pt x="203" y="952"/>
                    <a:pt x="203" y="952"/>
                  </a:cubicBezTo>
                  <a:cubicBezTo>
                    <a:pt x="103" y="1053"/>
                    <a:pt x="103" y="1253"/>
                    <a:pt x="103" y="1353"/>
                  </a:cubicBezTo>
                  <a:cubicBezTo>
                    <a:pt x="0" y="1538"/>
                    <a:pt x="200" y="1706"/>
                    <a:pt x="385" y="1706"/>
                  </a:cubicBezTo>
                  <a:cubicBezTo>
                    <a:pt x="427" y="1706"/>
                    <a:pt x="467" y="1698"/>
                    <a:pt x="504" y="1679"/>
                  </a:cubicBezTo>
                  <a:cubicBezTo>
                    <a:pt x="604" y="1479"/>
                    <a:pt x="729" y="1353"/>
                    <a:pt x="830" y="1253"/>
                  </a:cubicBezTo>
                  <a:cubicBezTo>
                    <a:pt x="830" y="1153"/>
                    <a:pt x="930" y="952"/>
                    <a:pt x="930" y="852"/>
                  </a:cubicBezTo>
                  <a:cubicBezTo>
                    <a:pt x="1030" y="627"/>
                    <a:pt x="1030" y="526"/>
                    <a:pt x="1030" y="326"/>
                  </a:cubicBezTo>
                  <a:cubicBezTo>
                    <a:pt x="1030" y="226"/>
                    <a:pt x="930" y="0"/>
                    <a:pt x="830" y="0"/>
                  </a:cubicBezTo>
                  <a:close/>
                </a:path>
              </a:pathLst>
            </a:custGeom>
            <a:solidFill>
              <a:srgbClr val="D06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5393;p93"/>
            <p:cNvSpPr/>
            <p:nvPr/>
          </p:nvSpPr>
          <p:spPr>
            <a:xfrm>
              <a:off x="5577175" y="3405350"/>
              <a:ext cx="21325" cy="48900"/>
            </a:xfrm>
            <a:custGeom>
              <a:avLst/>
              <a:gdLst/>
              <a:ahLst/>
              <a:cxnLst/>
              <a:rect l="l" t="t" r="r" b="b"/>
              <a:pathLst>
                <a:path w="853" h="1956" extrusionOk="0">
                  <a:moveTo>
                    <a:pt x="0" y="0"/>
                  </a:moveTo>
                  <a:lnTo>
                    <a:pt x="0" y="301"/>
                  </a:lnTo>
                  <a:lnTo>
                    <a:pt x="0" y="527"/>
                  </a:lnTo>
                  <a:lnTo>
                    <a:pt x="0" y="827"/>
                  </a:lnTo>
                  <a:lnTo>
                    <a:pt x="0" y="1253"/>
                  </a:lnTo>
                  <a:cubicBezTo>
                    <a:pt x="0" y="1454"/>
                    <a:pt x="0" y="1554"/>
                    <a:pt x="101" y="1679"/>
                  </a:cubicBezTo>
                  <a:cubicBezTo>
                    <a:pt x="101" y="1780"/>
                    <a:pt x="226" y="1880"/>
                    <a:pt x="226" y="1880"/>
                  </a:cubicBezTo>
                  <a:cubicBezTo>
                    <a:pt x="276" y="1930"/>
                    <a:pt x="326" y="1955"/>
                    <a:pt x="376" y="1955"/>
                  </a:cubicBezTo>
                  <a:cubicBezTo>
                    <a:pt x="426" y="1955"/>
                    <a:pt x="476" y="1930"/>
                    <a:pt x="527" y="1880"/>
                  </a:cubicBezTo>
                  <a:cubicBezTo>
                    <a:pt x="627" y="1880"/>
                    <a:pt x="727" y="1880"/>
                    <a:pt x="852" y="1780"/>
                  </a:cubicBezTo>
                  <a:lnTo>
                    <a:pt x="852" y="1454"/>
                  </a:lnTo>
                  <a:cubicBezTo>
                    <a:pt x="852" y="1354"/>
                    <a:pt x="852" y="1153"/>
                    <a:pt x="727" y="1053"/>
                  </a:cubicBezTo>
                  <a:cubicBezTo>
                    <a:pt x="727" y="928"/>
                    <a:pt x="727" y="827"/>
                    <a:pt x="627" y="727"/>
                  </a:cubicBezTo>
                  <a:cubicBezTo>
                    <a:pt x="627" y="627"/>
                    <a:pt x="527" y="426"/>
                    <a:pt x="527" y="301"/>
                  </a:cubicBezTo>
                  <a:cubicBezTo>
                    <a:pt x="527" y="201"/>
                    <a:pt x="426" y="101"/>
                    <a:pt x="326" y="0"/>
                  </a:cubicBezTo>
                  <a:close/>
                </a:path>
              </a:pathLst>
            </a:custGeom>
            <a:solidFill>
              <a:srgbClr val="D06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5394;p93"/>
            <p:cNvSpPr/>
            <p:nvPr/>
          </p:nvSpPr>
          <p:spPr>
            <a:xfrm>
              <a:off x="5663625" y="3382325"/>
              <a:ext cx="18200" cy="46225"/>
            </a:xfrm>
            <a:custGeom>
              <a:avLst/>
              <a:gdLst/>
              <a:ahLst/>
              <a:cxnLst/>
              <a:rect l="l" t="t" r="r" b="b"/>
              <a:pathLst>
                <a:path w="728" h="1849" extrusionOk="0">
                  <a:moveTo>
                    <a:pt x="452" y="0"/>
                  </a:moveTo>
                  <a:cubicBezTo>
                    <a:pt x="408" y="0"/>
                    <a:pt x="352" y="32"/>
                    <a:pt x="302" y="94"/>
                  </a:cubicBezTo>
                  <a:lnTo>
                    <a:pt x="201" y="194"/>
                  </a:lnTo>
                  <a:cubicBezTo>
                    <a:pt x="201" y="194"/>
                    <a:pt x="201" y="295"/>
                    <a:pt x="101" y="395"/>
                  </a:cubicBezTo>
                  <a:lnTo>
                    <a:pt x="101" y="721"/>
                  </a:lnTo>
                  <a:cubicBezTo>
                    <a:pt x="1" y="1022"/>
                    <a:pt x="1" y="1222"/>
                    <a:pt x="1" y="1548"/>
                  </a:cubicBezTo>
                  <a:cubicBezTo>
                    <a:pt x="1" y="1648"/>
                    <a:pt x="101" y="1748"/>
                    <a:pt x="302" y="1849"/>
                  </a:cubicBezTo>
                  <a:cubicBezTo>
                    <a:pt x="402" y="1849"/>
                    <a:pt x="628" y="1748"/>
                    <a:pt x="628" y="1548"/>
                  </a:cubicBezTo>
                  <a:cubicBezTo>
                    <a:pt x="628" y="1347"/>
                    <a:pt x="728" y="1022"/>
                    <a:pt x="628" y="821"/>
                  </a:cubicBezTo>
                  <a:lnTo>
                    <a:pt x="628" y="395"/>
                  </a:lnTo>
                  <a:lnTo>
                    <a:pt x="628" y="194"/>
                  </a:lnTo>
                  <a:lnTo>
                    <a:pt x="527" y="94"/>
                  </a:lnTo>
                  <a:cubicBezTo>
                    <a:pt x="527" y="32"/>
                    <a:pt x="496" y="0"/>
                    <a:pt x="452" y="0"/>
                  </a:cubicBezTo>
                  <a:close/>
                </a:path>
              </a:pathLst>
            </a:custGeom>
            <a:solidFill>
              <a:srgbClr val="D06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5395;p93"/>
            <p:cNvSpPr/>
            <p:nvPr/>
          </p:nvSpPr>
          <p:spPr>
            <a:xfrm>
              <a:off x="5488825" y="3447325"/>
              <a:ext cx="18200" cy="29475"/>
            </a:xfrm>
            <a:custGeom>
              <a:avLst/>
              <a:gdLst/>
              <a:ahLst/>
              <a:cxnLst/>
              <a:rect l="l" t="t" r="r" b="b"/>
              <a:pathLst>
                <a:path w="728" h="1179" extrusionOk="0">
                  <a:moveTo>
                    <a:pt x="101" y="0"/>
                  </a:moveTo>
                  <a:cubicBezTo>
                    <a:pt x="0" y="0"/>
                    <a:pt x="0" y="0"/>
                    <a:pt x="0" y="101"/>
                  </a:cubicBezTo>
                  <a:lnTo>
                    <a:pt x="0" y="301"/>
                  </a:lnTo>
                  <a:lnTo>
                    <a:pt x="0" y="401"/>
                  </a:lnTo>
                  <a:lnTo>
                    <a:pt x="0" y="502"/>
                  </a:lnTo>
                  <a:lnTo>
                    <a:pt x="101" y="727"/>
                  </a:lnTo>
                  <a:lnTo>
                    <a:pt x="101" y="828"/>
                  </a:lnTo>
                  <a:lnTo>
                    <a:pt x="101" y="928"/>
                  </a:lnTo>
                  <a:cubicBezTo>
                    <a:pt x="173" y="1073"/>
                    <a:pt x="246" y="1178"/>
                    <a:pt x="318" y="1178"/>
                  </a:cubicBezTo>
                  <a:cubicBezTo>
                    <a:pt x="346" y="1178"/>
                    <a:pt x="374" y="1163"/>
                    <a:pt x="401" y="1128"/>
                  </a:cubicBezTo>
                  <a:cubicBezTo>
                    <a:pt x="627" y="1128"/>
                    <a:pt x="727" y="928"/>
                    <a:pt x="627" y="828"/>
                  </a:cubicBezTo>
                  <a:cubicBezTo>
                    <a:pt x="627" y="727"/>
                    <a:pt x="627" y="627"/>
                    <a:pt x="502" y="627"/>
                  </a:cubicBezTo>
                  <a:cubicBezTo>
                    <a:pt x="502" y="502"/>
                    <a:pt x="502" y="401"/>
                    <a:pt x="401" y="401"/>
                  </a:cubicBezTo>
                  <a:cubicBezTo>
                    <a:pt x="401" y="301"/>
                    <a:pt x="401" y="201"/>
                    <a:pt x="301" y="201"/>
                  </a:cubicBezTo>
                  <a:lnTo>
                    <a:pt x="201" y="101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D06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5396;p93"/>
            <p:cNvSpPr/>
            <p:nvPr/>
          </p:nvSpPr>
          <p:spPr>
            <a:xfrm>
              <a:off x="5592825" y="3583300"/>
              <a:ext cx="21325" cy="43875"/>
            </a:xfrm>
            <a:custGeom>
              <a:avLst/>
              <a:gdLst/>
              <a:ahLst/>
              <a:cxnLst/>
              <a:rect l="l" t="t" r="r" b="b"/>
              <a:pathLst>
                <a:path w="853" h="1755" extrusionOk="0">
                  <a:moveTo>
                    <a:pt x="377" y="0"/>
                  </a:moveTo>
                  <a:cubicBezTo>
                    <a:pt x="352" y="0"/>
                    <a:pt x="327" y="25"/>
                    <a:pt x="327" y="75"/>
                  </a:cubicBezTo>
                  <a:cubicBezTo>
                    <a:pt x="226" y="75"/>
                    <a:pt x="226" y="301"/>
                    <a:pt x="101" y="301"/>
                  </a:cubicBezTo>
                  <a:lnTo>
                    <a:pt x="101" y="501"/>
                  </a:lnTo>
                  <a:cubicBezTo>
                    <a:pt x="101" y="602"/>
                    <a:pt x="1" y="602"/>
                    <a:pt x="1" y="702"/>
                  </a:cubicBezTo>
                  <a:lnTo>
                    <a:pt x="1" y="1028"/>
                  </a:lnTo>
                  <a:lnTo>
                    <a:pt x="1" y="1328"/>
                  </a:lnTo>
                  <a:lnTo>
                    <a:pt x="1" y="1554"/>
                  </a:lnTo>
                  <a:cubicBezTo>
                    <a:pt x="101" y="1654"/>
                    <a:pt x="226" y="1754"/>
                    <a:pt x="427" y="1754"/>
                  </a:cubicBezTo>
                  <a:cubicBezTo>
                    <a:pt x="527" y="1754"/>
                    <a:pt x="728" y="1654"/>
                    <a:pt x="728" y="1554"/>
                  </a:cubicBezTo>
                  <a:cubicBezTo>
                    <a:pt x="728" y="1454"/>
                    <a:pt x="728" y="1328"/>
                    <a:pt x="853" y="1328"/>
                  </a:cubicBezTo>
                  <a:lnTo>
                    <a:pt x="853" y="1128"/>
                  </a:lnTo>
                  <a:cubicBezTo>
                    <a:pt x="853" y="927"/>
                    <a:pt x="728" y="827"/>
                    <a:pt x="728" y="702"/>
                  </a:cubicBezTo>
                  <a:cubicBezTo>
                    <a:pt x="728" y="501"/>
                    <a:pt x="728" y="501"/>
                    <a:pt x="627" y="401"/>
                  </a:cubicBezTo>
                  <a:cubicBezTo>
                    <a:pt x="627" y="301"/>
                    <a:pt x="527" y="75"/>
                    <a:pt x="427" y="75"/>
                  </a:cubicBezTo>
                  <a:cubicBezTo>
                    <a:pt x="427" y="25"/>
                    <a:pt x="402" y="0"/>
                    <a:pt x="377" y="0"/>
                  </a:cubicBezTo>
                  <a:close/>
                </a:path>
              </a:pathLst>
            </a:custGeom>
            <a:solidFill>
              <a:srgbClr val="D06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5397;p93"/>
            <p:cNvSpPr/>
            <p:nvPr/>
          </p:nvSpPr>
          <p:spPr>
            <a:xfrm>
              <a:off x="5681800" y="3509975"/>
              <a:ext cx="23225" cy="47025"/>
            </a:xfrm>
            <a:custGeom>
              <a:avLst/>
              <a:gdLst/>
              <a:ahLst/>
              <a:cxnLst/>
              <a:rect l="l" t="t" r="r" b="b"/>
              <a:pathLst>
                <a:path w="929" h="1881" extrusionOk="0">
                  <a:moveTo>
                    <a:pt x="427" y="1"/>
                  </a:moveTo>
                  <a:cubicBezTo>
                    <a:pt x="302" y="1"/>
                    <a:pt x="302" y="101"/>
                    <a:pt x="201" y="101"/>
                  </a:cubicBezTo>
                  <a:lnTo>
                    <a:pt x="201" y="201"/>
                  </a:lnTo>
                  <a:lnTo>
                    <a:pt x="101" y="302"/>
                  </a:lnTo>
                  <a:lnTo>
                    <a:pt x="101" y="502"/>
                  </a:lnTo>
                  <a:cubicBezTo>
                    <a:pt x="101" y="627"/>
                    <a:pt x="1" y="728"/>
                    <a:pt x="1" y="828"/>
                  </a:cubicBezTo>
                  <a:lnTo>
                    <a:pt x="1" y="1129"/>
                  </a:lnTo>
                  <a:lnTo>
                    <a:pt x="1" y="1354"/>
                  </a:lnTo>
                  <a:cubicBezTo>
                    <a:pt x="1" y="1454"/>
                    <a:pt x="101" y="1555"/>
                    <a:pt x="101" y="1655"/>
                  </a:cubicBezTo>
                  <a:cubicBezTo>
                    <a:pt x="101" y="1755"/>
                    <a:pt x="302" y="1880"/>
                    <a:pt x="427" y="1880"/>
                  </a:cubicBezTo>
                  <a:cubicBezTo>
                    <a:pt x="627" y="1880"/>
                    <a:pt x="728" y="1755"/>
                    <a:pt x="828" y="1655"/>
                  </a:cubicBezTo>
                  <a:lnTo>
                    <a:pt x="828" y="1354"/>
                  </a:lnTo>
                  <a:lnTo>
                    <a:pt x="828" y="1129"/>
                  </a:lnTo>
                  <a:cubicBezTo>
                    <a:pt x="928" y="1028"/>
                    <a:pt x="828" y="828"/>
                    <a:pt x="828" y="728"/>
                  </a:cubicBezTo>
                  <a:lnTo>
                    <a:pt x="828" y="402"/>
                  </a:lnTo>
                  <a:lnTo>
                    <a:pt x="828" y="302"/>
                  </a:lnTo>
                  <a:cubicBezTo>
                    <a:pt x="728" y="302"/>
                    <a:pt x="728" y="201"/>
                    <a:pt x="728" y="201"/>
                  </a:cubicBezTo>
                  <a:cubicBezTo>
                    <a:pt x="627" y="201"/>
                    <a:pt x="627" y="101"/>
                    <a:pt x="627" y="101"/>
                  </a:cubicBezTo>
                  <a:cubicBezTo>
                    <a:pt x="527" y="1"/>
                    <a:pt x="527" y="1"/>
                    <a:pt x="427" y="1"/>
                  </a:cubicBezTo>
                  <a:close/>
                </a:path>
              </a:pathLst>
            </a:custGeom>
            <a:solidFill>
              <a:srgbClr val="D06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5398;p93"/>
            <p:cNvSpPr/>
            <p:nvPr/>
          </p:nvSpPr>
          <p:spPr>
            <a:xfrm>
              <a:off x="5535825" y="3697950"/>
              <a:ext cx="23200" cy="45600"/>
            </a:xfrm>
            <a:custGeom>
              <a:avLst/>
              <a:gdLst/>
              <a:ahLst/>
              <a:cxnLst/>
              <a:rect l="l" t="t" r="r" b="b"/>
              <a:pathLst>
                <a:path w="928" h="1824" extrusionOk="0">
                  <a:moveTo>
                    <a:pt x="401" y="1"/>
                  </a:moveTo>
                  <a:cubicBezTo>
                    <a:pt x="201" y="101"/>
                    <a:pt x="201" y="301"/>
                    <a:pt x="100" y="402"/>
                  </a:cubicBezTo>
                  <a:lnTo>
                    <a:pt x="100" y="727"/>
                  </a:lnTo>
                  <a:cubicBezTo>
                    <a:pt x="100" y="828"/>
                    <a:pt x="0" y="928"/>
                    <a:pt x="0" y="1028"/>
                  </a:cubicBezTo>
                  <a:lnTo>
                    <a:pt x="0" y="1128"/>
                  </a:lnTo>
                  <a:lnTo>
                    <a:pt x="0" y="1354"/>
                  </a:lnTo>
                  <a:cubicBezTo>
                    <a:pt x="100" y="1454"/>
                    <a:pt x="100" y="1554"/>
                    <a:pt x="201" y="1655"/>
                  </a:cubicBezTo>
                  <a:cubicBezTo>
                    <a:pt x="301" y="1768"/>
                    <a:pt x="407" y="1824"/>
                    <a:pt x="501" y="1824"/>
                  </a:cubicBezTo>
                  <a:cubicBezTo>
                    <a:pt x="595" y="1824"/>
                    <a:pt x="677" y="1768"/>
                    <a:pt x="727" y="1655"/>
                  </a:cubicBezTo>
                  <a:lnTo>
                    <a:pt x="827" y="1655"/>
                  </a:lnTo>
                  <a:cubicBezTo>
                    <a:pt x="927" y="1554"/>
                    <a:pt x="927" y="1454"/>
                    <a:pt x="927" y="1354"/>
                  </a:cubicBezTo>
                  <a:lnTo>
                    <a:pt x="927" y="1128"/>
                  </a:lnTo>
                  <a:lnTo>
                    <a:pt x="927" y="828"/>
                  </a:lnTo>
                  <a:lnTo>
                    <a:pt x="927" y="727"/>
                  </a:lnTo>
                  <a:cubicBezTo>
                    <a:pt x="927" y="627"/>
                    <a:pt x="827" y="402"/>
                    <a:pt x="827" y="301"/>
                  </a:cubicBezTo>
                  <a:cubicBezTo>
                    <a:pt x="827" y="301"/>
                    <a:pt x="727" y="201"/>
                    <a:pt x="727" y="101"/>
                  </a:cubicBezTo>
                  <a:cubicBezTo>
                    <a:pt x="627" y="1"/>
                    <a:pt x="501" y="1"/>
                    <a:pt x="401" y="1"/>
                  </a:cubicBezTo>
                  <a:close/>
                </a:path>
              </a:pathLst>
            </a:custGeom>
            <a:solidFill>
              <a:srgbClr val="D06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5399;p93"/>
            <p:cNvSpPr/>
            <p:nvPr/>
          </p:nvSpPr>
          <p:spPr>
            <a:xfrm>
              <a:off x="5655500" y="3747450"/>
              <a:ext cx="18175" cy="36375"/>
            </a:xfrm>
            <a:custGeom>
              <a:avLst/>
              <a:gdLst/>
              <a:ahLst/>
              <a:cxnLst/>
              <a:rect l="l" t="t" r="r" b="b"/>
              <a:pathLst>
                <a:path w="727" h="1455" extrusionOk="0">
                  <a:moveTo>
                    <a:pt x="326" y="1"/>
                  </a:moveTo>
                  <a:cubicBezTo>
                    <a:pt x="326" y="1"/>
                    <a:pt x="226" y="1"/>
                    <a:pt x="226" y="101"/>
                  </a:cubicBezTo>
                  <a:lnTo>
                    <a:pt x="100" y="201"/>
                  </a:lnTo>
                  <a:lnTo>
                    <a:pt x="100" y="301"/>
                  </a:lnTo>
                  <a:lnTo>
                    <a:pt x="100" y="402"/>
                  </a:lnTo>
                  <a:cubicBezTo>
                    <a:pt x="0" y="527"/>
                    <a:pt x="0" y="527"/>
                    <a:pt x="0" y="627"/>
                  </a:cubicBezTo>
                  <a:lnTo>
                    <a:pt x="0" y="727"/>
                  </a:lnTo>
                  <a:lnTo>
                    <a:pt x="0" y="928"/>
                  </a:lnTo>
                  <a:cubicBezTo>
                    <a:pt x="0" y="1028"/>
                    <a:pt x="0" y="1153"/>
                    <a:pt x="100" y="1254"/>
                  </a:cubicBezTo>
                  <a:cubicBezTo>
                    <a:pt x="100" y="1354"/>
                    <a:pt x="226" y="1454"/>
                    <a:pt x="326" y="1454"/>
                  </a:cubicBezTo>
                  <a:cubicBezTo>
                    <a:pt x="526" y="1454"/>
                    <a:pt x="627" y="1354"/>
                    <a:pt x="627" y="1254"/>
                  </a:cubicBezTo>
                  <a:cubicBezTo>
                    <a:pt x="627" y="1153"/>
                    <a:pt x="727" y="1028"/>
                    <a:pt x="727" y="928"/>
                  </a:cubicBezTo>
                  <a:lnTo>
                    <a:pt x="727" y="727"/>
                  </a:lnTo>
                  <a:lnTo>
                    <a:pt x="727" y="627"/>
                  </a:lnTo>
                  <a:cubicBezTo>
                    <a:pt x="627" y="527"/>
                    <a:pt x="627" y="527"/>
                    <a:pt x="627" y="402"/>
                  </a:cubicBezTo>
                  <a:lnTo>
                    <a:pt x="627" y="301"/>
                  </a:lnTo>
                  <a:lnTo>
                    <a:pt x="627" y="201"/>
                  </a:lnTo>
                  <a:lnTo>
                    <a:pt x="526" y="101"/>
                  </a:lnTo>
                  <a:cubicBezTo>
                    <a:pt x="526" y="101"/>
                    <a:pt x="426" y="1"/>
                    <a:pt x="326" y="1"/>
                  </a:cubicBezTo>
                  <a:close/>
                </a:path>
              </a:pathLst>
            </a:custGeom>
            <a:solidFill>
              <a:srgbClr val="D06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5400;p93"/>
            <p:cNvSpPr/>
            <p:nvPr/>
          </p:nvSpPr>
          <p:spPr>
            <a:xfrm>
              <a:off x="5559000" y="3825775"/>
              <a:ext cx="20700" cy="34900"/>
            </a:xfrm>
            <a:custGeom>
              <a:avLst/>
              <a:gdLst/>
              <a:ahLst/>
              <a:cxnLst/>
              <a:rect l="l" t="t" r="r" b="b"/>
              <a:pathLst>
                <a:path w="828" h="1396" extrusionOk="0">
                  <a:moveTo>
                    <a:pt x="527" y="0"/>
                  </a:moveTo>
                  <a:cubicBezTo>
                    <a:pt x="427" y="0"/>
                    <a:pt x="427" y="0"/>
                    <a:pt x="326" y="101"/>
                  </a:cubicBezTo>
                  <a:lnTo>
                    <a:pt x="201" y="201"/>
                  </a:lnTo>
                  <a:cubicBezTo>
                    <a:pt x="101" y="301"/>
                    <a:pt x="101" y="401"/>
                    <a:pt x="101" y="527"/>
                  </a:cubicBezTo>
                  <a:cubicBezTo>
                    <a:pt x="0" y="627"/>
                    <a:pt x="0" y="727"/>
                    <a:pt x="0" y="827"/>
                  </a:cubicBezTo>
                  <a:lnTo>
                    <a:pt x="0" y="928"/>
                  </a:lnTo>
                  <a:lnTo>
                    <a:pt x="0" y="1153"/>
                  </a:lnTo>
                  <a:lnTo>
                    <a:pt x="101" y="1254"/>
                  </a:lnTo>
                  <a:cubicBezTo>
                    <a:pt x="172" y="1324"/>
                    <a:pt x="305" y="1395"/>
                    <a:pt x="413" y="1395"/>
                  </a:cubicBezTo>
                  <a:cubicBezTo>
                    <a:pt x="457" y="1395"/>
                    <a:pt x="497" y="1383"/>
                    <a:pt x="527" y="1354"/>
                  </a:cubicBezTo>
                  <a:cubicBezTo>
                    <a:pt x="727" y="1354"/>
                    <a:pt x="828" y="1153"/>
                    <a:pt x="727" y="928"/>
                  </a:cubicBezTo>
                  <a:lnTo>
                    <a:pt x="727" y="827"/>
                  </a:lnTo>
                  <a:cubicBezTo>
                    <a:pt x="727" y="727"/>
                    <a:pt x="627" y="727"/>
                    <a:pt x="627" y="627"/>
                  </a:cubicBezTo>
                  <a:lnTo>
                    <a:pt x="627" y="527"/>
                  </a:lnTo>
                  <a:lnTo>
                    <a:pt x="627" y="401"/>
                  </a:lnTo>
                  <a:lnTo>
                    <a:pt x="627" y="301"/>
                  </a:lnTo>
                  <a:lnTo>
                    <a:pt x="627" y="201"/>
                  </a:lnTo>
                  <a:cubicBezTo>
                    <a:pt x="627" y="101"/>
                    <a:pt x="627" y="0"/>
                    <a:pt x="527" y="0"/>
                  </a:cubicBezTo>
                  <a:close/>
                </a:path>
              </a:pathLst>
            </a:custGeom>
            <a:solidFill>
              <a:srgbClr val="D06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5401;p93"/>
            <p:cNvSpPr/>
            <p:nvPr/>
          </p:nvSpPr>
          <p:spPr>
            <a:xfrm>
              <a:off x="5637325" y="3647825"/>
              <a:ext cx="20700" cy="47025"/>
            </a:xfrm>
            <a:custGeom>
              <a:avLst/>
              <a:gdLst/>
              <a:ahLst/>
              <a:cxnLst/>
              <a:rect l="l" t="t" r="r" b="b"/>
              <a:pathLst>
                <a:path w="828" h="1881" extrusionOk="0">
                  <a:moveTo>
                    <a:pt x="426" y="1"/>
                  </a:moveTo>
                  <a:cubicBezTo>
                    <a:pt x="201" y="1"/>
                    <a:pt x="101" y="326"/>
                    <a:pt x="0" y="427"/>
                  </a:cubicBezTo>
                  <a:lnTo>
                    <a:pt x="0" y="953"/>
                  </a:lnTo>
                  <a:lnTo>
                    <a:pt x="0" y="1153"/>
                  </a:lnTo>
                  <a:lnTo>
                    <a:pt x="0" y="1379"/>
                  </a:lnTo>
                  <a:cubicBezTo>
                    <a:pt x="0" y="1580"/>
                    <a:pt x="101" y="1880"/>
                    <a:pt x="426" y="1880"/>
                  </a:cubicBezTo>
                  <a:cubicBezTo>
                    <a:pt x="627" y="1880"/>
                    <a:pt x="727" y="1580"/>
                    <a:pt x="727" y="1379"/>
                  </a:cubicBezTo>
                  <a:cubicBezTo>
                    <a:pt x="827" y="1254"/>
                    <a:pt x="827" y="1254"/>
                    <a:pt x="827" y="1153"/>
                  </a:cubicBezTo>
                  <a:cubicBezTo>
                    <a:pt x="827" y="1053"/>
                    <a:pt x="827" y="1053"/>
                    <a:pt x="727" y="953"/>
                  </a:cubicBezTo>
                  <a:lnTo>
                    <a:pt x="727" y="427"/>
                  </a:lnTo>
                  <a:cubicBezTo>
                    <a:pt x="727" y="427"/>
                    <a:pt x="627" y="326"/>
                    <a:pt x="627" y="226"/>
                  </a:cubicBezTo>
                  <a:cubicBezTo>
                    <a:pt x="627" y="226"/>
                    <a:pt x="627" y="126"/>
                    <a:pt x="527" y="126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D06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5402;p93"/>
            <p:cNvSpPr/>
            <p:nvPr/>
          </p:nvSpPr>
          <p:spPr>
            <a:xfrm>
              <a:off x="6070900" y="2993050"/>
              <a:ext cx="2550" cy="344650"/>
            </a:xfrm>
            <a:custGeom>
              <a:avLst/>
              <a:gdLst/>
              <a:ahLst/>
              <a:cxnLst/>
              <a:rect l="l" t="t" r="r" b="b"/>
              <a:pathLst>
                <a:path w="102" h="13786" extrusionOk="0">
                  <a:moveTo>
                    <a:pt x="1" y="1"/>
                  </a:moveTo>
                  <a:lnTo>
                    <a:pt x="1" y="402"/>
                  </a:lnTo>
                  <a:cubicBezTo>
                    <a:pt x="101" y="3435"/>
                    <a:pt x="101" y="6567"/>
                    <a:pt x="101" y="9600"/>
                  </a:cubicBezTo>
                  <a:lnTo>
                    <a:pt x="101" y="13785"/>
                  </a:lnTo>
                  <a:lnTo>
                    <a:pt x="101" y="9600"/>
                  </a:lnTo>
                  <a:cubicBezTo>
                    <a:pt x="101" y="6567"/>
                    <a:pt x="101" y="3435"/>
                    <a:pt x="1" y="402"/>
                  </a:cubicBezTo>
                  <a:close/>
                </a:path>
              </a:pathLst>
            </a:custGeom>
            <a:solidFill>
              <a:srgbClr val="FB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5403;p93"/>
            <p:cNvSpPr/>
            <p:nvPr/>
          </p:nvSpPr>
          <p:spPr>
            <a:xfrm>
              <a:off x="5708125" y="2857100"/>
              <a:ext cx="365325" cy="1072700"/>
            </a:xfrm>
            <a:custGeom>
              <a:avLst/>
              <a:gdLst/>
              <a:ahLst/>
              <a:cxnLst/>
              <a:rect l="l" t="t" r="r" b="b"/>
              <a:pathLst>
                <a:path w="14613" h="42908" extrusionOk="0">
                  <a:moveTo>
                    <a:pt x="13985" y="0"/>
                  </a:moveTo>
                  <a:cubicBezTo>
                    <a:pt x="13885" y="201"/>
                    <a:pt x="13885" y="627"/>
                    <a:pt x="13885" y="928"/>
                  </a:cubicBezTo>
                  <a:lnTo>
                    <a:pt x="13885" y="1153"/>
                  </a:lnTo>
                  <a:cubicBezTo>
                    <a:pt x="13559" y="2807"/>
                    <a:pt x="13158" y="4587"/>
                    <a:pt x="12406" y="6266"/>
                  </a:cubicBezTo>
                  <a:cubicBezTo>
                    <a:pt x="11680" y="8146"/>
                    <a:pt x="10752" y="9825"/>
                    <a:pt x="9800" y="11479"/>
                  </a:cubicBezTo>
                  <a:cubicBezTo>
                    <a:pt x="7820" y="14938"/>
                    <a:pt x="5414" y="18171"/>
                    <a:pt x="3534" y="21730"/>
                  </a:cubicBezTo>
                  <a:cubicBezTo>
                    <a:pt x="1980" y="24863"/>
                    <a:pt x="827" y="28196"/>
                    <a:pt x="401" y="31630"/>
                  </a:cubicBezTo>
                  <a:cubicBezTo>
                    <a:pt x="0" y="35088"/>
                    <a:pt x="201" y="38522"/>
                    <a:pt x="1028" y="41880"/>
                  </a:cubicBezTo>
                  <a:cubicBezTo>
                    <a:pt x="1028" y="42181"/>
                    <a:pt x="1128" y="42607"/>
                    <a:pt x="1254" y="42908"/>
                  </a:cubicBezTo>
                  <a:cubicBezTo>
                    <a:pt x="1354" y="42808"/>
                    <a:pt x="1454" y="42808"/>
                    <a:pt x="1554" y="42808"/>
                  </a:cubicBezTo>
                  <a:cubicBezTo>
                    <a:pt x="4061" y="42181"/>
                    <a:pt x="6467" y="41028"/>
                    <a:pt x="8447" y="39148"/>
                  </a:cubicBezTo>
                  <a:cubicBezTo>
                    <a:pt x="10226" y="37494"/>
                    <a:pt x="11579" y="35289"/>
                    <a:pt x="12632" y="33008"/>
                  </a:cubicBezTo>
                  <a:cubicBezTo>
                    <a:pt x="14412" y="28622"/>
                    <a:pt x="14612" y="23910"/>
                    <a:pt x="14612" y="19223"/>
                  </a:cubicBezTo>
                  <a:lnTo>
                    <a:pt x="14612" y="15038"/>
                  </a:lnTo>
                  <a:cubicBezTo>
                    <a:pt x="14612" y="12005"/>
                    <a:pt x="14612" y="8873"/>
                    <a:pt x="14512" y="5840"/>
                  </a:cubicBezTo>
                  <a:lnTo>
                    <a:pt x="14512" y="5439"/>
                  </a:lnTo>
                  <a:cubicBezTo>
                    <a:pt x="14412" y="3559"/>
                    <a:pt x="14286" y="1780"/>
                    <a:pt x="13985" y="0"/>
                  </a:cubicBezTo>
                  <a:close/>
                </a:path>
              </a:pathLst>
            </a:custGeom>
            <a:solidFill>
              <a:srgbClr val="C77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5404;p93"/>
            <p:cNvSpPr/>
            <p:nvPr/>
          </p:nvSpPr>
          <p:spPr>
            <a:xfrm>
              <a:off x="5128550" y="2946075"/>
              <a:ext cx="237500" cy="986875"/>
            </a:xfrm>
            <a:custGeom>
              <a:avLst/>
              <a:gdLst/>
              <a:ahLst/>
              <a:cxnLst/>
              <a:rect l="l" t="t" r="r" b="b"/>
              <a:pathLst>
                <a:path w="9500" h="39475" extrusionOk="0">
                  <a:moveTo>
                    <a:pt x="9499" y="39474"/>
                  </a:moveTo>
                  <a:lnTo>
                    <a:pt x="9499" y="39474"/>
                  </a:lnTo>
                  <a:lnTo>
                    <a:pt x="9499" y="39474"/>
                  </a:lnTo>
                  <a:close/>
                  <a:moveTo>
                    <a:pt x="9499" y="39474"/>
                  </a:moveTo>
                  <a:lnTo>
                    <a:pt x="9499" y="39474"/>
                  </a:lnTo>
                  <a:lnTo>
                    <a:pt x="9499" y="3947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5405;p93"/>
            <p:cNvSpPr/>
            <p:nvPr/>
          </p:nvSpPr>
          <p:spPr>
            <a:xfrm>
              <a:off x="5112875" y="2830775"/>
              <a:ext cx="414825" cy="1117825"/>
            </a:xfrm>
            <a:custGeom>
              <a:avLst/>
              <a:gdLst/>
              <a:ahLst/>
              <a:cxnLst/>
              <a:rect l="l" t="t" r="r" b="b"/>
              <a:pathLst>
                <a:path w="16593" h="44713" extrusionOk="0">
                  <a:moveTo>
                    <a:pt x="1254" y="1"/>
                  </a:moveTo>
                  <a:cubicBezTo>
                    <a:pt x="928" y="1580"/>
                    <a:pt x="728" y="3033"/>
                    <a:pt x="627" y="4612"/>
                  </a:cubicBezTo>
                  <a:cubicBezTo>
                    <a:pt x="402" y="7745"/>
                    <a:pt x="201" y="10753"/>
                    <a:pt x="101" y="13885"/>
                  </a:cubicBezTo>
                  <a:cubicBezTo>
                    <a:pt x="1" y="15565"/>
                    <a:pt x="1" y="17244"/>
                    <a:pt x="1" y="18898"/>
                  </a:cubicBezTo>
                  <a:cubicBezTo>
                    <a:pt x="1" y="23510"/>
                    <a:pt x="302" y="28096"/>
                    <a:pt x="1254" y="32582"/>
                  </a:cubicBezTo>
                  <a:cubicBezTo>
                    <a:pt x="1755" y="35314"/>
                    <a:pt x="2507" y="38221"/>
                    <a:pt x="4261" y="40427"/>
                  </a:cubicBezTo>
                  <a:cubicBezTo>
                    <a:pt x="5740" y="42307"/>
                    <a:pt x="7820" y="43460"/>
                    <a:pt x="10126" y="44086"/>
                  </a:cubicBezTo>
                  <a:cubicBezTo>
                    <a:pt x="11379" y="44387"/>
                    <a:pt x="12632" y="44587"/>
                    <a:pt x="13986" y="44713"/>
                  </a:cubicBezTo>
                  <a:cubicBezTo>
                    <a:pt x="15540" y="40001"/>
                    <a:pt x="16592" y="35189"/>
                    <a:pt x="15866" y="30302"/>
                  </a:cubicBezTo>
                  <a:cubicBezTo>
                    <a:pt x="14913" y="23084"/>
                    <a:pt x="10953" y="16818"/>
                    <a:pt x="6893" y="10878"/>
                  </a:cubicBezTo>
                  <a:cubicBezTo>
                    <a:pt x="5740" y="9199"/>
                    <a:pt x="4587" y="7419"/>
                    <a:pt x="3535" y="5640"/>
                  </a:cubicBezTo>
                  <a:cubicBezTo>
                    <a:pt x="2607" y="3860"/>
                    <a:pt x="1755" y="1981"/>
                    <a:pt x="1254" y="1"/>
                  </a:cubicBezTo>
                  <a:close/>
                </a:path>
              </a:pathLst>
            </a:custGeom>
            <a:solidFill>
              <a:srgbClr val="C77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5406;p93"/>
            <p:cNvSpPr/>
            <p:nvPr/>
          </p:nvSpPr>
          <p:spPr>
            <a:xfrm>
              <a:off x="5028925" y="2872525"/>
              <a:ext cx="425450" cy="1156900"/>
            </a:xfrm>
            <a:custGeom>
              <a:avLst/>
              <a:gdLst/>
              <a:ahLst/>
              <a:cxnLst/>
              <a:rect l="l" t="t" r="r" b="b"/>
              <a:pathLst>
                <a:path w="17018" h="46276" extrusionOk="0">
                  <a:moveTo>
                    <a:pt x="4369" y="1"/>
                  </a:moveTo>
                  <a:cubicBezTo>
                    <a:pt x="4295" y="1"/>
                    <a:pt x="4224" y="34"/>
                    <a:pt x="4186" y="110"/>
                  </a:cubicBezTo>
                  <a:cubicBezTo>
                    <a:pt x="1880" y="6075"/>
                    <a:pt x="426" y="12541"/>
                    <a:pt x="101" y="19007"/>
                  </a:cubicBezTo>
                  <a:cubicBezTo>
                    <a:pt x="0" y="22241"/>
                    <a:pt x="101" y="25499"/>
                    <a:pt x="527" y="28732"/>
                  </a:cubicBezTo>
                  <a:cubicBezTo>
                    <a:pt x="953" y="31965"/>
                    <a:pt x="1579" y="35198"/>
                    <a:pt x="2832" y="38231"/>
                  </a:cubicBezTo>
                  <a:cubicBezTo>
                    <a:pt x="3233" y="39058"/>
                    <a:pt x="3559" y="39785"/>
                    <a:pt x="4086" y="40536"/>
                  </a:cubicBezTo>
                  <a:cubicBezTo>
                    <a:pt x="4386" y="41263"/>
                    <a:pt x="4812" y="41990"/>
                    <a:pt x="5439" y="42516"/>
                  </a:cubicBezTo>
                  <a:cubicBezTo>
                    <a:pt x="5682" y="42759"/>
                    <a:pt x="6006" y="42953"/>
                    <a:pt x="6346" y="42953"/>
                  </a:cubicBezTo>
                  <a:cubicBezTo>
                    <a:pt x="6427" y="42953"/>
                    <a:pt x="6510" y="42942"/>
                    <a:pt x="6592" y="42917"/>
                  </a:cubicBezTo>
                  <a:cubicBezTo>
                    <a:pt x="6792" y="43343"/>
                    <a:pt x="7118" y="43669"/>
                    <a:pt x="7419" y="43970"/>
                  </a:cubicBezTo>
                  <a:cubicBezTo>
                    <a:pt x="7945" y="44597"/>
                    <a:pt x="8672" y="45123"/>
                    <a:pt x="9399" y="45223"/>
                  </a:cubicBezTo>
                  <a:cubicBezTo>
                    <a:pt x="9825" y="45223"/>
                    <a:pt x="10025" y="45123"/>
                    <a:pt x="10351" y="45023"/>
                  </a:cubicBezTo>
                  <a:cubicBezTo>
                    <a:pt x="10351" y="45123"/>
                    <a:pt x="10452" y="45323"/>
                    <a:pt x="10552" y="45424"/>
                  </a:cubicBezTo>
                  <a:cubicBezTo>
                    <a:pt x="10878" y="45850"/>
                    <a:pt x="11279" y="46276"/>
                    <a:pt x="11905" y="46276"/>
                  </a:cubicBezTo>
                  <a:lnTo>
                    <a:pt x="12331" y="46276"/>
                  </a:lnTo>
                  <a:cubicBezTo>
                    <a:pt x="14838" y="44697"/>
                    <a:pt x="15665" y="41464"/>
                    <a:pt x="16191" y="38757"/>
                  </a:cubicBezTo>
                  <a:cubicBezTo>
                    <a:pt x="16817" y="35624"/>
                    <a:pt x="17018" y="32391"/>
                    <a:pt x="16617" y="29133"/>
                  </a:cubicBezTo>
                  <a:cubicBezTo>
                    <a:pt x="16291" y="26000"/>
                    <a:pt x="15464" y="22867"/>
                    <a:pt x="14211" y="20060"/>
                  </a:cubicBezTo>
                  <a:cubicBezTo>
                    <a:pt x="12858" y="16827"/>
                    <a:pt x="10878" y="14095"/>
                    <a:pt x="8772" y="11388"/>
                  </a:cubicBezTo>
                  <a:cubicBezTo>
                    <a:pt x="6492" y="8256"/>
                    <a:pt x="3985" y="4496"/>
                    <a:pt x="4487" y="311"/>
                  </a:cubicBezTo>
                  <a:cubicBezTo>
                    <a:pt x="4487" y="311"/>
                    <a:pt x="4487" y="210"/>
                    <a:pt x="4612" y="210"/>
                  </a:cubicBezTo>
                  <a:cubicBezTo>
                    <a:pt x="4612" y="86"/>
                    <a:pt x="4487" y="1"/>
                    <a:pt x="4369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5407;p93"/>
            <p:cNvSpPr/>
            <p:nvPr/>
          </p:nvSpPr>
          <p:spPr>
            <a:xfrm>
              <a:off x="5052725" y="3330150"/>
              <a:ext cx="15700" cy="53125"/>
            </a:xfrm>
            <a:custGeom>
              <a:avLst/>
              <a:gdLst/>
              <a:ahLst/>
              <a:cxnLst/>
              <a:rect l="l" t="t" r="r" b="b"/>
              <a:pathLst>
                <a:path w="628" h="2125" extrusionOk="0">
                  <a:moveTo>
                    <a:pt x="352" y="1"/>
                  </a:moveTo>
                  <a:cubicBezTo>
                    <a:pt x="327" y="1"/>
                    <a:pt x="301" y="26"/>
                    <a:pt x="301" y="76"/>
                  </a:cubicBezTo>
                  <a:cubicBezTo>
                    <a:pt x="201" y="176"/>
                    <a:pt x="201" y="402"/>
                    <a:pt x="201" y="502"/>
                  </a:cubicBezTo>
                  <a:cubicBezTo>
                    <a:pt x="101" y="602"/>
                    <a:pt x="101" y="803"/>
                    <a:pt x="101" y="928"/>
                  </a:cubicBezTo>
                  <a:cubicBezTo>
                    <a:pt x="101" y="1129"/>
                    <a:pt x="1" y="1329"/>
                    <a:pt x="1" y="1429"/>
                  </a:cubicBezTo>
                  <a:cubicBezTo>
                    <a:pt x="1" y="1655"/>
                    <a:pt x="101" y="1855"/>
                    <a:pt x="201" y="1956"/>
                  </a:cubicBezTo>
                  <a:cubicBezTo>
                    <a:pt x="201" y="2068"/>
                    <a:pt x="251" y="2125"/>
                    <a:pt x="317" y="2125"/>
                  </a:cubicBezTo>
                  <a:cubicBezTo>
                    <a:pt x="383" y="2125"/>
                    <a:pt x="464" y="2068"/>
                    <a:pt x="527" y="1956"/>
                  </a:cubicBezTo>
                  <a:cubicBezTo>
                    <a:pt x="627" y="1855"/>
                    <a:pt x="627" y="1655"/>
                    <a:pt x="627" y="1555"/>
                  </a:cubicBezTo>
                  <a:lnTo>
                    <a:pt x="627" y="928"/>
                  </a:lnTo>
                  <a:cubicBezTo>
                    <a:pt x="627" y="803"/>
                    <a:pt x="527" y="702"/>
                    <a:pt x="527" y="502"/>
                  </a:cubicBezTo>
                  <a:cubicBezTo>
                    <a:pt x="527" y="402"/>
                    <a:pt x="527" y="176"/>
                    <a:pt x="402" y="76"/>
                  </a:cubicBezTo>
                  <a:cubicBezTo>
                    <a:pt x="402" y="26"/>
                    <a:pt x="377" y="1"/>
                    <a:pt x="352" y="1"/>
                  </a:cubicBezTo>
                  <a:close/>
                </a:path>
              </a:pathLst>
            </a:custGeom>
            <a:solidFill>
              <a:srgbClr val="E48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5408;p93"/>
            <p:cNvSpPr/>
            <p:nvPr/>
          </p:nvSpPr>
          <p:spPr>
            <a:xfrm>
              <a:off x="5062750" y="3264375"/>
              <a:ext cx="15700" cy="40575"/>
            </a:xfrm>
            <a:custGeom>
              <a:avLst/>
              <a:gdLst/>
              <a:ahLst/>
              <a:cxnLst/>
              <a:rect l="l" t="t" r="r" b="b"/>
              <a:pathLst>
                <a:path w="628" h="1623" extrusionOk="0">
                  <a:moveTo>
                    <a:pt x="226" y="0"/>
                  </a:moveTo>
                  <a:cubicBezTo>
                    <a:pt x="126" y="100"/>
                    <a:pt x="126" y="201"/>
                    <a:pt x="126" y="301"/>
                  </a:cubicBezTo>
                  <a:cubicBezTo>
                    <a:pt x="1" y="426"/>
                    <a:pt x="1" y="526"/>
                    <a:pt x="1" y="526"/>
                  </a:cubicBezTo>
                  <a:lnTo>
                    <a:pt x="1" y="727"/>
                  </a:lnTo>
                  <a:lnTo>
                    <a:pt x="1" y="1153"/>
                  </a:lnTo>
                  <a:lnTo>
                    <a:pt x="1" y="1354"/>
                  </a:lnTo>
                  <a:lnTo>
                    <a:pt x="126" y="1454"/>
                  </a:lnTo>
                  <a:cubicBezTo>
                    <a:pt x="176" y="1567"/>
                    <a:pt x="251" y="1623"/>
                    <a:pt x="327" y="1623"/>
                  </a:cubicBezTo>
                  <a:cubicBezTo>
                    <a:pt x="402" y="1623"/>
                    <a:pt x="477" y="1567"/>
                    <a:pt x="527" y="1454"/>
                  </a:cubicBezTo>
                  <a:cubicBezTo>
                    <a:pt x="527" y="1454"/>
                    <a:pt x="627" y="1354"/>
                    <a:pt x="627" y="1253"/>
                  </a:cubicBezTo>
                  <a:lnTo>
                    <a:pt x="627" y="1153"/>
                  </a:lnTo>
                  <a:lnTo>
                    <a:pt x="627" y="727"/>
                  </a:lnTo>
                  <a:lnTo>
                    <a:pt x="627" y="426"/>
                  </a:lnTo>
                  <a:lnTo>
                    <a:pt x="527" y="301"/>
                  </a:lnTo>
                  <a:cubicBezTo>
                    <a:pt x="527" y="201"/>
                    <a:pt x="527" y="100"/>
                    <a:pt x="427" y="100"/>
                  </a:cubicBezTo>
                  <a:cubicBezTo>
                    <a:pt x="427" y="0"/>
                    <a:pt x="327" y="0"/>
                    <a:pt x="226" y="0"/>
                  </a:cubicBezTo>
                  <a:close/>
                </a:path>
              </a:pathLst>
            </a:custGeom>
            <a:solidFill>
              <a:srgbClr val="E48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5409;p93"/>
            <p:cNvSpPr/>
            <p:nvPr/>
          </p:nvSpPr>
          <p:spPr>
            <a:xfrm>
              <a:off x="5102225" y="3309475"/>
              <a:ext cx="18200" cy="30725"/>
            </a:xfrm>
            <a:custGeom>
              <a:avLst/>
              <a:gdLst/>
              <a:ahLst/>
              <a:cxnLst/>
              <a:rect l="l" t="t" r="r" b="b"/>
              <a:pathLst>
                <a:path w="728" h="1229" extrusionOk="0">
                  <a:moveTo>
                    <a:pt x="251" y="1"/>
                  </a:moveTo>
                  <a:cubicBezTo>
                    <a:pt x="226" y="1"/>
                    <a:pt x="201" y="26"/>
                    <a:pt x="201" y="76"/>
                  </a:cubicBezTo>
                  <a:lnTo>
                    <a:pt x="201" y="176"/>
                  </a:lnTo>
                  <a:lnTo>
                    <a:pt x="101" y="276"/>
                  </a:lnTo>
                  <a:lnTo>
                    <a:pt x="101" y="377"/>
                  </a:lnTo>
                  <a:lnTo>
                    <a:pt x="101" y="702"/>
                  </a:lnTo>
                  <a:lnTo>
                    <a:pt x="1" y="803"/>
                  </a:lnTo>
                  <a:lnTo>
                    <a:pt x="1" y="1003"/>
                  </a:lnTo>
                  <a:cubicBezTo>
                    <a:pt x="101" y="1003"/>
                    <a:pt x="101" y="1128"/>
                    <a:pt x="201" y="1128"/>
                  </a:cubicBezTo>
                  <a:cubicBezTo>
                    <a:pt x="301" y="1229"/>
                    <a:pt x="427" y="1229"/>
                    <a:pt x="427" y="1229"/>
                  </a:cubicBezTo>
                  <a:lnTo>
                    <a:pt x="527" y="1128"/>
                  </a:lnTo>
                  <a:cubicBezTo>
                    <a:pt x="627" y="1128"/>
                    <a:pt x="627" y="1128"/>
                    <a:pt x="627" y="1003"/>
                  </a:cubicBezTo>
                  <a:cubicBezTo>
                    <a:pt x="728" y="1003"/>
                    <a:pt x="728" y="903"/>
                    <a:pt x="728" y="903"/>
                  </a:cubicBezTo>
                  <a:cubicBezTo>
                    <a:pt x="728" y="803"/>
                    <a:pt x="627" y="702"/>
                    <a:pt x="627" y="702"/>
                  </a:cubicBezTo>
                  <a:lnTo>
                    <a:pt x="627" y="602"/>
                  </a:lnTo>
                  <a:cubicBezTo>
                    <a:pt x="527" y="502"/>
                    <a:pt x="527" y="377"/>
                    <a:pt x="427" y="377"/>
                  </a:cubicBezTo>
                  <a:lnTo>
                    <a:pt x="427" y="276"/>
                  </a:lnTo>
                  <a:lnTo>
                    <a:pt x="427" y="176"/>
                  </a:lnTo>
                  <a:lnTo>
                    <a:pt x="301" y="76"/>
                  </a:lnTo>
                  <a:cubicBezTo>
                    <a:pt x="301" y="26"/>
                    <a:pt x="276" y="1"/>
                    <a:pt x="251" y="1"/>
                  </a:cubicBezTo>
                  <a:close/>
                </a:path>
              </a:pathLst>
            </a:custGeom>
            <a:solidFill>
              <a:srgbClr val="E48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5410;p93"/>
            <p:cNvSpPr/>
            <p:nvPr/>
          </p:nvSpPr>
          <p:spPr>
            <a:xfrm>
              <a:off x="5094075" y="3203825"/>
              <a:ext cx="13200" cy="40900"/>
            </a:xfrm>
            <a:custGeom>
              <a:avLst/>
              <a:gdLst/>
              <a:ahLst/>
              <a:cxnLst/>
              <a:rect l="l" t="t" r="r" b="b"/>
              <a:pathLst>
                <a:path w="528" h="1636" extrusionOk="0">
                  <a:moveTo>
                    <a:pt x="304" y="1"/>
                  </a:moveTo>
                  <a:cubicBezTo>
                    <a:pt x="262" y="1"/>
                    <a:pt x="226" y="32"/>
                    <a:pt x="226" y="116"/>
                  </a:cubicBezTo>
                  <a:lnTo>
                    <a:pt x="126" y="217"/>
                  </a:lnTo>
                  <a:lnTo>
                    <a:pt x="126" y="442"/>
                  </a:lnTo>
                  <a:cubicBezTo>
                    <a:pt x="126" y="442"/>
                    <a:pt x="1" y="542"/>
                    <a:pt x="1" y="643"/>
                  </a:cubicBezTo>
                  <a:lnTo>
                    <a:pt x="1" y="843"/>
                  </a:lnTo>
                  <a:lnTo>
                    <a:pt x="1" y="1169"/>
                  </a:lnTo>
                  <a:cubicBezTo>
                    <a:pt x="1" y="1269"/>
                    <a:pt x="1" y="1269"/>
                    <a:pt x="126" y="1370"/>
                  </a:cubicBezTo>
                  <a:cubicBezTo>
                    <a:pt x="126" y="1470"/>
                    <a:pt x="126" y="1470"/>
                    <a:pt x="226" y="1595"/>
                  </a:cubicBezTo>
                  <a:cubicBezTo>
                    <a:pt x="255" y="1624"/>
                    <a:pt x="284" y="1636"/>
                    <a:pt x="312" y="1636"/>
                  </a:cubicBezTo>
                  <a:cubicBezTo>
                    <a:pt x="384" y="1636"/>
                    <a:pt x="456" y="1559"/>
                    <a:pt x="527" y="1470"/>
                  </a:cubicBezTo>
                  <a:lnTo>
                    <a:pt x="527" y="1269"/>
                  </a:lnTo>
                  <a:lnTo>
                    <a:pt x="527" y="1069"/>
                  </a:lnTo>
                  <a:cubicBezTo>
                    <a:pt x="427" y="1069"/>
                    <a:pt x="427" y="968"/>
                    <a:pt x="427" y="968"/>
                  </a:cubicBezTo>
                  <a:lnTo>
                    <a:pt x="427" y="843"/>
                  </a:lnTo>
                  <a:lnTo>
                    <a:pt x="427" y="743"/>
                  </a:lnTo>
                  <a:lnTo>
                    <a:pt x="427" y="643"/>
                  </a:lnTo>
                  <a:lnTo>
                    <a:pt x="427" y="442"/>
                  </a:lnTo>
                  <a:cubicBezTo>
                    <a:pt x="327" y="442"/>
                    <a:pt x="327" y="342"/>
                    <a:pt x="327" y="342"/>
                  </a:cubicBezTo>
                  <a:cubicBezTo>
                    <a:pt x="327" y="217"/>
                    <a:pt x="327" y="217"/>
                    <a:pt x="427" y="116"/>
                  </a:cubicBezTo>
                  <a:cubicBezTo>
                    <a:pt x="427" y="58"/>
                    <a:pt x="360" y="1"/>
                    <a:pt x="304" y="1"/>
                  </a:cubicBezTo>
                  <a:close/>
                </a:path>
              </a:pathLst>
            </a:custGeom>
            <a:solidFill>
              <a:srgbClr val="E48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5411;p93"/>
            <p:cNvSpPr/>
            <p:nvPr/>
          </p:nvSpPr>
          <p:spPr>
            <a:xfrm>
              <a:off x="5073400" y="3157850"/>
              <a:ext cx="15700" cy="34275"/>
            </a:xfrm>
            <a:custGeom>
              <a:avLst/>
              <a:gdLst/>
              <a:ahLst/>
              <a:cxnLst/>
              <a:rect l="l" t="t" r="r" b="b"/>
              <a:pathLst>
                <a:path w="628" h="1371" extrusionOk="0">
                  <a:moveTo>
                    <a:pt x="540" y="0"/>
                  </a:moveTo>
                  <a:cubicBezTo>
                    <a:pt x="527" y="0"/>
                    <a:pt x="527" y="26"/>
                    <a:pt x="527" y="76"/>
                  </a:cubicBezTo>
                  <a:lnTo>
                    <a:pt x="427" y="176"/>
                  </a:lnTo>
                  <a:cubicBezTo>
                    <a:pt x="327" y="176"/>
                    <a:pt x="327" y="176"/>
                    <a:pt x="201" y="301"/>
                  </a:cubicBezTo>
                  <a:cubicBezTo>
                    <a:pt x="201" y="301"/>
                    <a:pt x="101" y="401"/>
                    <a:pt x="101" y="602"/>
                  </a:cubicBezTo>
                  <a:cubicBezTo>
                    <a:pt x="1" y="702"/>
                    <a:pt x="1" y="802"/>
                    <a:pt x="1" y="928"/>
                  </a:cubicBezTo>
                  <a:cubicBezTo>
                    <a:pt x="1" y="1028"/>
                    <a:pt x="101" y="1128"/>
                    <a:pt x="101" y="1229"/>
                  </a:cubicBezTo>
                  <a:cubicBezTo>
                    <a:pt x="101" y="1299"/>
                    <a:pt x="151" y="1370"/>
                    <a:pt x="225" y="1370"/>
                  </a:cubicBezTo>
                  <a:cubicBezTo>
                    <a:pt x="255" y="1370"/>
                    <a:pt x="290" y="1358"/>
                    <a:pt x="327" y="1329"/>
                  </a:cubicBezTo>
                  <a:cubicBezTo>
                    <a:pt x="427" y="1329"/>
                    <a:pt x="527" y="1229"/>
                    <a:pt x="427" y="1128"/>
                  </a:cubicBezTo>
                  <a:lnTo>
                    <a:pt x="427" y="1028"/>
                  </a:lnTo>
                  <a:lnTo>
                    <a:pt x="427" y="928"/>
                  </a:lnTo>
                  <a:cubicBezTo>
                    <a:pt x="427" y="802"/>
                    <a:pt x="527" y="802"/>
                    <a:pt x="527" y="802"/>
                  </a:cubicBezTo>
                  <a:lnTo>
                    <a:pt x="527" y="702"/>
                  </a:lnTo>
                  <a:lnTo>
                    <a:pt x="527" y="602"/>
                  </a:lnTo>
                  <a:lnTo>
                    <a:pt x="527" y="502"/>
                  </a:lnTo>
                  <a:lnTo>
                    <a:pt x="527" y="401"/>
                  </a:lnTo>
                  <a:lnTo>
                    <a:pt x="527" y="301"/>
                  </a:lnTo>
                  <a:lnTo>
                    <a:pt x="627" y="301"/>
                  </a:lnTo>
                  <a:lnTo>
                    <a:pt x="627" y="176"/>
                  </a:lnTo>
                  <a:lnTo>
                    <a:pt x="627" y="76"/>
                  </a:lnTo>
                  <a:cubicBezTo>
                    <a:pt x="577" y="26"/>
                    <a:pt x="552" y="0"/>
                    <a:pt x="540" y="0"/>
                  </a:cubicBezTo>
                  <a:close/>
                </a:path>
              </a:pathLst>
            </a:custGeom>
            <a:solidFill>
              <a:srgbClr val="E48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5412;p93"/>
            <p:cNvSpPr/>
            <p:nvPr/>
          </p:nvSpPr>
          <p:spPr>
            <a:xfrm>
              <a:off x="5149225" y="2969250"/>
              <a:ext cx="279475" cy="532600"/>
            </a:xfrm>
            <a:custGeom>
              <a:avLst/>
              <a:gdLst/>
              <a:ahLst/>
              <a:cxnLst/>
              <a:rect l="l" t="t" r="r" b="b"/>
              <a:pathLst>
                <a:path w="11179" h="21304" extrusionOk="0">
                  <a:moveTo>
                    <a:pt x="0" y="1"/>
                  </a:moveTo>
                  <a:cubicBezTo>
                    <a:pt x="0" y="201"/>
                    <a:pt x="101" y="2707"/>
                    <a:pt x="3860" y="7620"/>
                  </a:cubicBezTo>
                  <a:cubicBezTo>
                    <a:pt x="7720" y="12858"/>
                    <a:pt x="9825" y="16091"/>
                    <a:pt x="10752" y="21304"/>
                  </a:cubicBezTo>
                  <a:lnTo>
                    <a:pt x="11178" y="21204"/>
                  </a:lnTo>
                  <a:cubicBezTo>
                    <a:pt x="10226" y="15991"/>
                    <a:pt x="8046" y="12532"/>
                    <a:pt x="4186" y="7419"/>
                  </a:cubicBezTo>
                  <a:cubicBezTo>
                    <a:pt x="527" y="2507"/>
                    <a:pt x="426" y="101"/>
                    <a:pt x="426" y="1"/>
                  </a:cubicBezTo>
                  <a:close/>
                </a:path>
              </a:pathLst>
            </a:custGeom>
            <a:solidFill>
              <a:srgbClr val="562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5413;p93"/>
            <p:cNvSpPr/>
            <p:nvPr/>
          </p:nvSpPr>
          <p:spPr>
            <a:xfrm>
              <a:off x="5751975" y="2919525"/>
              <a:ext cx="426100" cy="1156900"/>
            </a:xfrm>
            <a:custGeom>
              <a:avLst/>
              <a:gdLst/>
              <a:ahLst/>
              <a:cxnLst/>
              <a:rect l="l" t="t" r="r" b="b"/>
              <a:pathLst>
                <a:path w="17044" h="46276" extrusionOk="0">
                  <a:moveTo>
                    <a:pt x="12624" y="1"/>
                  </a:moveTo>
                  <a:cubicBezTo>
                    <a:pt x="12509" y="1"/>
                    <a:pt x="12370" y="86"/>
                    <a:pt x="12432" y="210"/>
                  </a:cubicBezTo>
                  <a:lnTo>
                    <a:pt x="12432" y="310"/>
                  </a:lnTo>
                  <a:cubicBezTo>
                    <a:pt x="12958" y="4496"/>
                    <a:pt x="10552" y="8255"/>
                    <a:pt x="8146" y="11388"/>
                  </a:cubicBezTo>
                  <a:cubicBezTo>
                    <a:pt x="6066" y="14095"/>
                    <a:pt x="4086" y="16827"/>
                    <a:pt x="2733" y="20060"/>
                  </a:cubicBezTo>
                  <a:cubicBezTo>
                    <a:pt x="1480" y="22867"/>
                    <a:pt x="627" y="26000"/>
                    <a:pt x="327" y="29133"/>
                  </a:cubicBezTo>
                  <a:cubicBezTo>
                    <a:pt x="1" y="32391"/>
                    <a:pt x="126" y="35624"/>
                    <a:pt x="753" y="38757"/>
                  </a:cubicBezTo>
                  <a:cubicBezTo>
                    <a:pt x="1254" y="41463"/>
                    <a:pt x="2106" y="44697"/>
                    <a:pt x="4612" y="46276"/>
                  </a:cubicBezTo>
                  <a:lnTo>
                    <a:pt x="5139" y="46276"/>
                  </a:lnTo>
                  <a:cubicBezTo>
                    <a:pt x="5640" y="46276"/>
                    <a:pt x="6066" y="45849"/>
                    <a:pt x="6392" y="45423"/>
                  </a:cubicBezTo>
                  <a:cubicBezTo>
                    <a:pt x="6492" y="45323"/>
                    <a:pt x="6592" y="45123"/>
                    <a:pt x="6693" y="45022"/>
                  </a:cubicBezTo>
                  <a:cubicBezTo>
                    <a:pt x="6893" y="45123"/>
                    <a:pt x="7219" y="45223"/>
                    <a:pt x="7520" y="45223"/>
                  </a:cubicBezTo>
                  <a:cubicBezTo>
                    <a:pt x="8372" y="45123"/>
                    <a:pt x="8998" y="44596"/>
                    <a:pt x="9525" y="43970"/>
                  </a:cubicBezTo>
                  <a:cubicBezTo>
                    <a:pt x="9825" y="43669"/>
                    <a:pt x="10151" y="43343"/>
                    <a:pt x="10352" y="42917"/>
                  </a:cubicBezTo>
                  <a:cubicBezTo>
                    <a:pt x="10434" y="42941"/>
                    <a:pt x="10519" y="42952"/>
                    <a:pt x="10605" y="42952"/>
                  </a:cubicBezTo>
                  <a:cubicBezTo>
                    <a:pt x="10965" y="42952"/>
                    <a:pt x="11342" y="42759"/>
                    <a:pt x="11605" y="42516"/>
                  </a:cubicBezTo>
                  <a:cubicBezTo>
                    <a:pt x="12131" y="41990"/>
                    <a:pt x="12532" y="41263"/>
                    <a:pt x="12958" y="40536"/>
                  </a:cubicBezTo>
                  <a:cubicBezTo>
                    <a:pt x="13384" y="39784"/>
                    <a:pt x="13785" y="39057"/>
                    <a:pt x="14111" y="38230"/>
                  </a:cubicBezTo>
                  <a:cubicBezTo>
                    <a:pt x="15364" y="35198"/>
                    <a:pt x="16091" y="31965"/>
                    <a:pt x="16517" y="28732"/>
                  </a:cubicBezTo>
                  <a:cubicBezTo>
                    <a:pt x="16918" y="25498"/>
                    <a:pt x="17044" y="22240"/>
                    <a:pt x="16918" y="19007"/>
                  </a:cubicBezTo>
                  <a:cubicBezTo>
                    <a:pt x="16617" y="12541"/>
                    <a:pt x="15164" y="6075"/>
                    <a:pt x="12758" y="110"/>
                  </a:cubicBezTo>
                  <a:cubicBezTo>
                    <a:pt x="12758" y="33"/>
                    <a:pt x="12696" y="1"/>
                    <a:pt x="12624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5414;p93"/>
            <p:cNvSpPr/>
            <p:nvPr/>
          </p:nvSpPr>
          <p:spPr>
            <a:xfrm>
              <a:off x="6133575" y="3408475"/>
              <a:ext cx="15675" cy="32600"/>
            </a:xfrm>
            <a:custGeom>
              <a:avLst/>
              <a:gdLst/>
              <a:ahLst/>
              <a:cxnLst/>
              <a:rect l="l" t="t" r="r" b="b"/>
              <a:pathLst>
                <a:path w="627" h="1304" extrusionOk="0">
                  <a:moveTo>
                    <a:pt x="338" y="1"/>
                  </a:moveTo>
                  <a:cubicBezTo>
                    <a:pt x="301" y="1"/>
                    <a:pt x="251" y="26"/>
                    <a:pt x="201" y="76"/>
                  </a:cubicBezTo>
                  <a:cubicBezTo>
                    <a:pt x="201" y="76"/>
                    <a:pt x="100" y="176"/>
                    <a:pt x="100" y="301"/>
                  </a:cubicBezTo>
                  <a:lnTo>
                    <a:pt x="100" y="602"/>
                  </a:lnTo>
                  <a:lnTo>
                    <a:pt x="0" y="702"/>
                  </a:lnTo>
                  <a:lnTo>
                    <a:pt x="0" y="928"/>
                  </a:lnTo>
                  <a:lnTo>
                    <a:pt x="0" y="1028"/>
                  </a:lnTo>
                  <a:cubicBezTo>
                    <a:pt x="100" y="1128"/>
                    <a:pt x="100" y="1128"/>
                    <a:pt x="100" y="1229"/>
                  </a:cubicBezTo>
                  <a:cubicBezTo>
                    <a:pt x="150" y="1279"/>
                    <a:pt x="226" y="1304"/>
                    <a:pt x="304" y="1304"/>
                  </a:cubicBezTo>
                  <a:cubicBezTo>
                    <a:pt x="382" y="1304"/>
                    <a:pt x="464" y="1279"/>
                    <a:pt x="526" y="1229"/>
                  </a:cubicBezTo>
                  <a:cubicBezTo>
                    <a:pt x="627" y="1229"/>
                    <a:pt x="627" y="1128"/>
                    <a:pt x="627" y="1028"/>
                  </a:cubicBezTo>
                  <a:lnTo>
                    <a:pt x="627" y="928"/>
                  </a:lnTo>
                  <a:lnTo>
                    <a:pt x="627" y="702"/>
                  </a:lnTo>
                  <a:lnTo>
                    <a:pt x="627" y="602"/>
                  </a:lnTo>
                  <a:cubicBezTo>
                    <a:pt x="627" y="502"/>
                    <a:pt x="526" y="402"/>
                    <a:pt x="526" y="301"/>
                  </a:cubicBezTo>
                  <a:cubicBezTo>
                    <a:pt x="526" y="176"/>
                    <a:pt x="526" y="76"/>
                    <a:pt x="401" y="76"/>
                  </a:cubicBezTo>
                  <a:cubicBezTo>
                    <a:pt x="401" y="26"/>
                    <a:pt x="376" y="1"/>
                    <a:pt x="338" y="1"/>
                  </a:cubicBezTo>
                  <a:close/>
                </a:path>
              </a:pathLst>
            </a:custGeom>
            <a:solidFill>
              <a:srgbClr val="E48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5415;p93"/>
            <p:cNvSpPr/>
            <p:nvPr/>
          </p:nvSpPr>
          <p:spPr>
            <a:xfrm>
              <a:off x="6115400" y="3332025"/>
              <a:ext cx="15675" cy="42025"/>
            </a:xfrm>
            <a:custGeom>
              <a:avLst/>
              <a:gdLst/>
              <a:ahLst/>
              <a:cxnLst/>
              <a:rect l="l" t="t" r="r" b="b"/>
              <a:pathLst>
                <a:path w="627" h="1681" extrusionOk="0">
                  <a:moveTo>
                    <a:pt x="301" y="1"/>
                  </a:moveTo>
                  <a:lnTo>
                    <a:pt x="301" y="101"/>
                  </a:lnTo>
                  <a:cubicBezTo>
                    <a:pt x="201" y="101"/>
                    <a:pt x="201" y="226"/>
                    <a:pt x="201" y="226"/>
                  </a:cubicBezTo>
                  <a:cubicBezTo>
                    <a:pt x="201" y="226"/>
                    <a:pt x="201" y="327"/>
                    <a:pt x="100" y="327"/>
                  </a:cubicBezTo>
                  <a:lnTo>
                    <a:pt x="100" y="527"/>
                  </a:lnTo>
                  <a:lnTo>
                    <a:pt x="100" y="627"/>
                  </a:lnTo>
                  <a:cubicBezTo>
                    <a:pt x="0" y="853"/>
                    <a:pt x="0" y="1154"/>
                    <a:pt x="0" y="1354"/>
                  </a:cubicBezTo>
                  <a:cubicBezTo>
                    <a:pt x="0" y="1480"/>
                    <a:pt x="100" y="1680"/>
                    <a:pt x="301" y="1680"/>
                  </a:cubicBezTo>
                  <a:cubicBezTo>
                    <a:pt x="401" y="1680"/>
                    <a:pt x="401" y="1580"/>
                    <a:pt x="501" y="1580"/>
                  </a:cubicBezTo>
                  <a:cubicBezTo>
                    <a:pt x="501" y="1480"/>
                    <a:pt x="627" y="1480"/>
                    <a:pt x="627" y="1354"/>
                  </a:cubicBezTo>
                  <a:cubicBezTo>
                    <a:pt x="627" y="1154"/>
                    <a:pt x="501" y="953"/>
                    <a:pt x="627" y="728"/>
                  </a:cubicBezTo>
                  <a:cubicBezTo>
                    <a:pt x="627" y="627"/>
                    <a:pt x="627" y="527"/>
                    <a:pt x="501" y="427"/>
                  </a:cubicBezTo>
                  <a:lnTo>
                    <a:pt x="501" y="226"/>
                  </a:lnTo>
                  <a:lnTo>
                    <a:pt x="501" y="101"/>
                  </a:lnTo>
                  <a:cubicBezTo>
                    <a:pt x="501" y="1"/>
                    <a:pt x="401" y="1"/>
                    <a:pt x="301" y="1"/>
                  </a:cubicBezTo>
                  <a:close/>
                </a:path>
              </a:pathLst>
            </a:custGeom>
            <a:solidFill>
              <a:srgbClr val="E48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5416;p93"/>
            <p:cNvSpPr/>
            <p:nvPr/>
          </p:nvSpPr>
          <p:spPr>
            <a:xfrm>
              <a:off x="6070900" y="3351000"/>
              <a:ext cx="10050" cy="38700"/>
            </a:xfrm>
            <a:custGeom>
              <a:avLst/>
              <a:gdLst/>
              <a:ahLst/>
              <a:cxnLst/>
              <a:rect l="l" t="t" r="r" b="b"/>
              <a:pathLst>
                <a:path w="402" h="1548" extrusionOk="0">
                  <a:moveTo>
                    <a:pt x="201" y="0"/>
                  </a:moveTo>
                  <a:cubicBezTo>
                    <a:pt x="151" y="0"/>
                    <a:pt x="101" y="31"/>
                    <a:pt x="101" y="94"/>
                  </a:cubicBezTo>
                  <a:cubicBezTo>
                    <a:pt x="101" y="295"/>
                    <a:pt x="101" y="495"/>
                    <a:pt x="1" y="721"/>
                  </a:cubicBezTo>
                  <a:lnTo>
                    <a:pt x="1" y="1347"/>
                  </a:lnTo>
                  <a:cubicBezTo>
                    <a:pt x="1" y="1447"/>
                    <a:pt x="101" y="1548"/>
                    <a:pt x="201" y="1548"/>
                  </a:cubicBezTo>
                  <a:cubicBezTo>
                    <a:pt x="302" y="1548"/>
                    <a:pt x="402" y="1447"/>
                    <a:pt x="402" y="1347"/>
                  </a:cubicBezTo>
                  <a:cubicBezTo>
                    <a:pt x="402" y="1122"/>
                    <a:pt x="402" y="921"/>
                    <a:pt x="302" y="721"/>
                  </a:cubicBezTo>
                  <a:lnTo>
                    <a:pt x="302" y="94"/>
                  </a:lnTo>
                  <a:cubicBezTo>
                    <a:pt x="302" y="31"/>
                    <a:pt x="251" y="0"/>
                    <a:pt x="201" y="0"/>
                  </a:cubicBezTo>
                  <a:close/>
                </a:path>
              </a:pathLst>
            </a:custGeom>
            <a:solidFill>
              <a:srgbClr val="E48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5417;p93"/>
            <p:cNvSpPr/>
            <p:nvPr/>
          </p:nvSpPr>
          <p:spPr>
            <a:xfrm>
              <a:off x="6099725" y="3410350"/>
              <a:ext cx="10050" cy="28225"/>
            </a:xfrm>
            <a:custGeom>
              <a:avLst/>
              <a:gdLst/>
              <a:ahLst/>
              <a:cxnLst/>
              <a:rect l="l" t="t" r="r" b="b"/>
              <a:pathLst>
                <a:path w="402" h="1129" extrusionOk="0">
                  <a:moveTo>
                    <a:pt x="1" y="1"/>
                  </a:moveTo>
                  <a:lnTo>
                    <a:pt x="1" y="101"/>
                  </a:lnTo>
                  <a:lnTo>
                    <a:pt x="1" y="327"/>
                  </a:lnTo>
                  <a:lnTo>
                    <a:pt x="1" y="527"/>
                  </a:lnTo>
                  <a:lnTo>
                    <a:pt x="1" y="728"/>
                  </a:lnTo>
                  <a:lnTo>
                    <a:pt x="1" y="853"/>
                  </a:lnTo>
                  <a:lnTo>
                    <a:pt x="1" y="1053"/>
                  </a:lnTo>
                  <a:cubicBezTo>
                    <a:pt x="51" y="1104"/>
                    <a:pt x="101" y="1129"/>
                    <a:pt x="151" y="1129"/>
                  </a:cubicBezTo>
                  <a:cubicBezTo>
                    <a:pt x="201" y="1129"/>
                    <a:pt x="251" y="1104"/>
                    <a:pt x="301" y="1053"/>
                  </a:cubicBezTo>
                  <a:lnTo>
                    <a:pt x="402" y="953"/>
                  </a:lnTo>
                  <a:lnTo>
                    <a:pt x="402" y="728"/>
                  </a:lnTo>
                  <a:lnTo>
                    <a:pt x="402" y="627"/>
                  </a:lnTo>
                  <a:lnTo>
                    <a:pt x="402" y="527"/>
                  </a:lnTo>
                  <a:cubicBezTo>
                    <a:pt x="402" y="427"/>
                    <a:pt x="301" y="327"/>
                    <a:pt x="301" y="226"/>
                  </a:cubicBezTo>
                  <a:cubicBezTo>
                    <a:pt x="301" y="226"/>
                    <a:pt x="201" y="101"/>
                    <a:pt x="201" y="1"/>
                  </a:cubicBezTo>
                  <a:close/>
                </a:path>
              </a:pathLst>
            </a:custGeom>
            <a:solidFill>
              <a:srgbClr val="E48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5418;p93"/>
            <p:cNvSpPr/>
            <p:nvPr/>
          </p:nvSpPr>
          <p:spPr>
            <a:xfrm>
              <a:off x="6068400" y="3431650"/>
              <a:ext cx="7550" cy="18200"/>
            </a:xfrm>
            <a:custGeom>
              <a:avLst/>
              <a:gdLst/>
              <a:ahLst/>
              <a:cxnLst/>
              <a:rect l="l" t="t" r="r" b="b"/>
              <a:pathLst>
                <a:path w="302" h="728" extrusionOk="0">
                  <a:moveTo>
                    <a:pt x="101" y="1"/>
                  </a:moveTo>
                  <a:cubicBezTo>
                    <a:pt x="1" y="1"/>
                    <a:pt x="1" y="101"/>
                    <a:pt x="1" y="101"/>
                  </a:cubicBezTo>
                  <a:cubicBezTo>
                    <a:pt x="1" y="302"/>
                    <a:pt x="101" y="402"/>
                    <a:pt x="101" y="627"/>
                  </a:cubicBezTo>
                  <a:cubicBezTo>
                    <a:pt x="101" y="728"/>
                    <a:pt x="201" y="728"/>
                    <a:pt x="201" y="728"/>
                  </a:cubicBezTo>
                  <a:cubicBezTo>
                    <a:pt x="301" y="728"/>
                    <a:pt x="301" y="627"/>
                    <a:pt x="301" y="502"/>
                  </a:cubicBezTo>
                  <a:cubicBezTo>
                    <a:pt x="301" y="402"/>
                    <a:pt x="201" y="201"/>
                    <a:pt x="201" y="101"/>
                  </a:cubicBezTo>
                  <a:cubicBezTo>
                    <a:pt x="201" y="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E48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5419;p93"/>
            <p:cNvSpPr/>
            <p:nvPr/>
          </p:nvSpPr>
          <p:spPr>
            <a:xfrm>
              <a:off x="6109750" y="3484300"/>
              <a:ext cx="13175" cy="28200"/>
            </a:xfrm>
            <a:custGeom>
              <a:avLst/>
              <a:gdLst/>
              <a:ahLst/>
              <a:cxnLst/>
              <a:rect l="l" t="t" r="r" b="b"/>
              <a:pathLst>
                <a:path w="527" h="1128" extrusionOk="0">
                  <a:moveTo>
                    <a:pt x="164" y="0"/>
                  </a:moveTo>
                  <a:cubicBezTo>
                    <a:pt x="132" y="0"/>
                    <a:pt x="101" y="25"/>
                    <a:pt x="101" y="75"/>
                  </a:cubicBezTo>
                  <a:lnTo>
                    <a:pt x="101" y="176"/>
                  </a:lnTo>
                  <a:lnTo>
                    <a:pt x="101" y="276"/>
                  </a:lnTo>
                  <a:cubicBezTo>
                    <a:pt x="1" y="401"/>
                    <a:pt x="1" y="501"/>
                    <a:pt x="1" y="501"/>
                  </a:cubicBezTo>
                  <a:lnTo>
                    <a:pt x="1" y="702"/>
                  </a:lnTo>
                  <a:lnTo>
                    <a:pt x="1" y="1028"/>
                  </a:lnTo>
                  <a:cubicBezTo>
                    <a:pt x="101" y="1028"/>
                    <a:pt x="101" y="1128"/>
                    <a:pt x="101" y="1128"/>
                  </a:cubicBezTo>
                  <a:lnTo>
                    <a:pt x="226" y="1128"/>
                  </a:lnTo>
                  <a:cubicBezTo>
                    <a:pt x="326" y="1128"/>
                    <a:pt x="427" y="1128"/>
                    <a:pt x="427" y="1028"/>
                  </a:cubicBezTo>
                  <a:cubicBezTo>
                    <a:pt x="527" y="902"/>
                    <a:pt x="527" y="802"/>
                    <a:pt x="427" y="702"/>
                  </a:cubicBezTo>
                  <a:lnTo>
                    <a:pt x="427" y="501"/>
                  </a:lnTo>
                  <a:cubicBezTo>
                    <a:pt x="427" y="401"/>
                    <a:pt x="326" y="276"/>
                    <a:pt x="326" y="276"/>
                  </a:cubicBezTo>
                  <a:lnTo>
                    <a:pt x="326" y="176"/>
                  </a:lnTo>
                  <a:lnTo>
                    <a:pt x="226" y="75"/>
                  </a:lnTo>
                  <a:cubicBezTo>
                    <a:pt x="226" y="25"/>
                    <a:pt x="195" y="0"/>
                    <a:pt x="164" y="0"/>
                  </a:cubicBezTo>
                  <a:close/>
                </a:path>
              </a:pathLst>
            </a:custGeom>
            <a:solidFill>
              <a:srgbClr val="E48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5420;p93"/>
            <p:cNvSpPr/>
            <p:nvPr/>
          </p:nvSpPr>
          <p:spPr>
            <a:xfrm>
              <a:off x="5755125" y="3052575"/>
              <a:ext cx="294500" cy="595275"/>
            </a:xfrm>
            <a:custGeom>
              <a:avLst/>
              <a:gdLst/>
              <a:ahLst/>
              <a:cxnLst/>
              <a:rect l="l" t="t" r="r" b="b"/>
              <a:pathLst>
                <a:path w="11780" h="23811" extrusionOk="0">
                  <a:moveTo>
                    <a:pt x="11379" y="1"/>
                  </a:moveTo>
                  <a:cubicBezTo>
                    <a:pt x="11053" y="1054"/>
                    <a:pt x="10326" y="2407"/>
                    <a:pt x="9173" y="4186"/>
                  </a:cubicBezTo>
                  <a:cubicBezTo>
                    <a:pt x="8020" y="5966"/>
                    <a:pt x="6466" y="8146"/>
                    <a:pt x="4687" y="10653"/>
                  </a:cubicBezTo>
                  <a:cubicBezTo>
                    <a:pt x="827" y="16091"/>
                    <a:pt x="0" y="23811"/>
                    <a:pt x="0" y="23811"/>
                  </a:cubicBezTo>
                  <a:lnTo>
                    <a:pt x="401" y="23811"/>
                  </a:lnTo>
                  <a:lnTo>
                    <a:pt x="401" y="23510"/>
                  </a:lnTo>
                  <a:cubicBezTo>
                    <a:pt x="727" y="22056"/>
                    <a:pt x="1755" y="15565"/>
                    <a:pt x="5013" y="10978"/>
                  </a:cubicBezTo>
                  <a:cubicBezTo>
                    <a:pt x="6892" y="8372"/>
                    <a:pt x="8346" y="6166"/>
                    <a:pt x="9499" y="4387"/>
                  </a:cubicBezTo>
                  <a:cubicBezTo>
                    <a:pt x="10652" y="2633"/>
                    <a:pt x="11479" y="1254"/>
                    <a:pt x="11780" y="126"/>
                  </a:cubicBezTo>
                  <a:lnTo>
                    <a:pt x="11379" y="1"/>
                  </a:lnTo>
                  <a:close/>
                </a:path>
              </a:pathLst>
            </a:custGeom>
            <a:solidFill>
              <a:srgbClr val="562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5421;p93"/>
            <p:cNvSpPr/>
            <p:nvPr/>
          </p:nvSpPr>
          <p:spPr>
            <a:xfrm>
              <a:off x="5438700" y="2867750"/>
              <a:ext cx="52650" cy="49525"/>
            </a:xfrm>
            <a:custGeom>
              <a:avLst/>
              <a:gdLst/>
              <a:ahLst/>
              <a:cxnLst/>
              <a:rect l="l" t="t" r="r" b="b"/>
              <a:pathLst>
                <a:path w="2106" h="1981" extrusionOk="0">
                  <a:moveTo>
                    <a:pt x="1053" y="0"/>
                  </a:moveTo>
                  <a:cubicBezTo>
                    <a:pt x="426" y="0"/>
                    <a:pt x="0" y="401"/>
                    <a:pt x="0" y="1028"/>
                  </a:cubicBezTo>
                  <a:cubicBezTo>
                    <a:pt x="0" y="1554"/>
                    <a:pt x="426" y="1980"/>
                    <a:pt x="1053" y="1980"/>
                  </a:cubicBezTo>
                  <a:cubicBezTo>
                    <a:pt x="1579" y="1980"/>
                    <a:pt x="2106" y="1554"/>
                    <a:pt x="2106" y="1028"/>
                  </a:cubicBezTo>
                  <a:cubicBezTo>
                    <a:pt x="2106" y="401"/>
                    <a:pt x="1579" y="0"/>
                    <a:pt x="1053" y="0"/>
                  </a:cubicBezTo>
                  <a:close/>
                </a:path>
              </a:pathLst>
            </a:custGeom>
            <a:solidFill>
              <a:srgbClr val="66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5422;p93"/>
            <p:cNvSpPr/>
            <p:nvPr/>
          </p:nvSpPr>
          <p:spPr>
            <a:xfrm>
              <a:off x="5381675" y="2775575"/>
              <a:ext cx="101525" cy="52725"/>
            </a:xfrm>
            <a:custGeom>
              <a:avLst/>
              <a:gdLst/>
              <a:ahLst/>
              <a:cxnLst/>
              <a:rect l="l" t="t" r="r" b="b"/>
              <a:pathLst>
                <a:path w="4061" h="2109" extrusionOk="0">
                  <a:moveTo>
                    <a:pt x="2890" y="1"/>
                  </a:moveTo>
                  <a:cubicBezTo>
                    <a:pt x="2546" y="1"/>
                    <a:pt x="2205" y="148"/>
                    <a:pt x="1880" y="229"/>
                  </a:cubicBezTo>
                  <a:cubicBezTo>
                    <a:pt x="1454" y="229"/>
                    <a:pt x="1028" y="329"/>
                    <a:pt x="728" y="555"/>
                  </a:cubicBezTo>
                  <a:cubicBezTo>
                    <a:pt x="402" y="655"/>
                    <a:pt x="101" y="956"/>
                    <a:pt x="101" y="1281"/>
                  </a:cubicBezTo>
                  <a:cubicBezTo>
                    <a:pt x="1" y="1682"/>
                    <a:pt x="201" y="2008"/>
                    <a:pt x="627" y="2108"/>
                  </a:cubicBezTo>
                  <a:lnTo>
                    <a:pt x="1254" y="2108"/>
                  </a:lnTo>
                  <a:cubicBezTo>
                    <a:pt x="1354" y="2108"/>
                    <a:pt x="1454" y="2008"/>
                    <a:pt x="1555" y="2008"/>
                  </a:cubicBezTo>
                  <a:cubicBezTo>
                    <a:pt x="1780" y="2008"/>
                    <a:pt x="1981" y="1908"/>
                    <a:pt x="2081" y="1908"/>
                  </a:cubicBezTo>
                  <a:cubicBezTo>
                    <a:pt x="2507" y="1808"/>
                    <a:pt x="2908" y="1682"/>
                    <a:pt x="3234" y="1582"/>
                  </a:cubicBezTo>
                  <a:cubicBezTo>
                    <a:pt x="3660" y="1482"/>
                    <a:pt x="4061" y="1181"/>
                    <a:pt x="3961" y="755"/>
                  </a:cubicBezTo>
                  <a:cubicBezTo>
                    <a:pt x="3860" y="329"/>
                    <a:pt x="3535" y="28"/>
                    <a:pt x="3134" y="28"/>
                  </a:cubicBezTo>
                  <a:cubicBezTo>
                    <a:pt x="3052" y="9"/>
                    <a:pt x="2971" y="1"/>
                    <a:pt x="2890" y="1"/>
                  </a:cubicBezTo>
                  <a:close/>
                </a:path>
              </a:pathLst>
            </a:custGeom>
            <a:solidFill>
              <a:srgbClr val="66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5423;p93"/>
            <p:cNvSpPr/>
            <p:nvPr/>
          </p:nvSpPr>
          <p:spPr>
            <a:xfrm>
              <a:off x="5733800" y="2867750"/>
              <a:ext cx="49525" cy="49525"/>
            </a:xfrm>
            <a:custGeom>
              <a:avLst/>
              <a:gdLst/>
              <a:ahLst/>
              <a:cxnLst/>
              <a:rect l="l" t="t" r="r" b="b"/>
              <a:pathLst>
                <a:path w="1981" h="1981" extrusionOk="0">
                  <a:moveTo>
                    <a:pt x="1054" y="0"/>
                  </a:moveTo>
                  <a:cubicBezTo>
                    <a:pt x="427" y="0"/>
                    <a:pt x="1" y="401"/>
                    <a:pt x="1" y="1028"/>
                  </a:cubicBezTo>
                  <a:cubicBezTo>
                    <a:pt x="1" y="1554"/>
                    <a:pt x="427" y="1980"/>
                    <a:pt x="1054" y="1980"/>
                  </a:cubicBezTo>
                  <a:cubicBezTo>
                    <a:pt x="1580" y="1980"/>
                    <a:pt x="1981" y="1554"/>
                    <a:pt x="1981" y="1028"/>
                  </a:cubicBezTo>
                  <a:cubicBezTo>
                    <a:pt x="1981" y="401"/>
                    <a:pt x="1580" y="0"/>
                    <a:pt x="1054" y="0"/>
                  </a:cubicBezTo>
                  <a:close/>
                </a:path>
              </a:pathLst>
            </a:custGeom>
            <a:solidFill>
              <a:srgbClr val="66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5424;p93"/>
            <p:cNvSpPr/>
            <p:nvPr/>
          </p:nvSpPr>
          <p:spPr>
            <a:xfrm>
              <a:off x="5741950" y="2779400"/>
              <a:ext cx="101525" cy="43875"/>
            </a:xfrm>
            <a:custGeom>
              <a:avLst/>
              <a:gdLst/>
              <a:ahLst/>
              <a:cxnLst/>
              <a:rect l="l" t="t" r="r" b="b"/>
              <a:pathLst>
                <a:path w="4061" h="1755" extrusionOk="0">
                  <a:moveTo>
                    <a:pt x="2498" y="1"/>
                  </a:moveTo>
                  <a:cubicBezTo>
                    <a:pt x="2288" y="1"/>
                    <a:pt x="2081" y="26"/>
                    <a:pt x="1881" y="76"/>
                  </a:cubicBezTo>
                  <a:cubicBezTo>
                    <a:pt x="1667" y="76"/>
                    <a:pt x="1454" y="51"/>
                    <a:pt x="1245" y="51"/>
                  </a:cubicBezTo>
                  <a:cubicBezTo>
                    <a:pt x="1035" y="51"/>
                    <a:pt x="828" y="76"/>
                    <a:pt x="627" y="176"/>
                  </a:cubicBezTo>
                  <a:cubicBezTo>
                    <a:pt x="302" y="276"/>
                    <a:pt x="1" y="702"/>
                    <a:pt x="1" y="1128"/>
                  </a:cubicBezTo>
                  <a:cubicBezTo>
                    <a:pt x="101" y="1529"/>
                    <a:pt x="527" y="1755"/>
                    <a:pt x="928" y="1755"/>
                  </a:cubicBezTo>
                  <a:lnTo>
                    <a:pt x="2708" y="1755"/>
                  </a:lnTo>
                  <a:cubicBezTo>
                    <a:pt x="2808" y="1755"/>
                    <a:pt x="2908" y="1755"/>
                    <a:pt x="3033" y="1655"/>
                  </a:cubicBezTo>
                  <a:lnTo>
                    <a:pt x="3134" y="1655"/>
                  </a:lnTo>
                  <a:cubicBezTo>
                    <a:pt x="3234" y="1655"/>
                    <a:pt x="3434" y="1655"/>
                    <a:pt x="3660" y="1529"/>
                  </a:cubicBezTo>
                  <a:cubicBezTo>
                    <a:pt x="3961" y="1429"/>
                    <a:pt x="4061" y="1028"/>
                    <a:pt x="3961" y="702"/>
                  </a:cubicBezTo>
                  <a:cubicBezTo>
                    <a:pt x="3760" y="276"/>
                    <a:pt x="3434" y="76"/>
                    <a:pt x="3134" y="76"/>
                  </a:cubicBezTo>
                  <a:cubicBezTo>
                    <a:pt x="2921" y="26"/>
                    <a:pt x="2708" y="1"/>
                    <a:pt x="2498" y="1"/>
                  </a:cubicBezTo>
                  <a:close/>
                </a:path>
              </a:pathLst>
            </a:custGeom>
            <a:solidFill>
              <a:srgbClr val="66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5425;p93"/>
            <p:cNvSpPr/>
            <p:nvPr/>
          </p:nvSpPr>
          <p:spPr>
            <a:xfrm>
              <a:off x="5300850" y="2958600"/>
              <a:ext cx="193000" cy="130975"/>
            </a:xfrm>
            <a:custGeom>
              <a:avLst/>
              <a:gdLst/>
              <a:ahLst/>
              <a:cxnLst/>
              <a:rect l="l" t="t" r="r" b="b"/>
              <a:pathLst>
                <a:path w="7720" h="5239" extrusionOk="0">
                  <a:moveTo>
                    <a:pt x="3860" y="0"/>
                  </a:moveTo>
                  <a:cubicBezTo>
                    <a:pt x="1755" y="0"/>
                    <a:pt x="1" y="1153"/>
                    <a:pt x="1" y="2632"/>
                  </a:cubicBezTo>
                  <a:cubicBezTo>
                    <a:pt x="1" y="4086"/>
                    <a:pt x="1755" y="5239"/>
                    <a:pt x="3860" y="5239"/>
                  </a:cubicBezTo>
                  <a:cubicBezTo>
                    <a:pt x="6041" y="5239"/>
                    <a:pt x="7720" y="4086"/>
                    <a:pt x="7720" y="2632"/>
                  </a:cubicBezTo>
                  <a:cubicBezTo>
                    <a:pt x="7720" y="1153"/>
                    <a:pt x="6041" y="0"/>
                    <a:pt x="38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5426;p93"/>
            <p:cNvSpPr/>
            <p:nvPr/>
          </p:nvSpPr>
          <p:spPr>
            <a:xfrm>
              <a:off x="5728800" y="2958600"/>
              <a:ext cx="193000" cy="130975"/>
            </a:xfrm>
            <a:custGeom>
              <a:avLst/>
              <a:gdLst/>
              <a:ahLst/>
              <a:cxnLst/>
              <a:rect l="l" t="t" r="r" b="b"/>
              <a:pathLst>
                <a:path w="7720" h="5239" extrusionOk="0">
                  <a:moveTo>
                    <a:pt x="3860" y="0"/>
                  </a:moveTo>
                  <a:cubicBezTo>
                    <a:pt x="1680" y="0"/>
                    <a:pt x="0" y="1153"/>
                    <a:pt x="0" y="2632"/>
                  </a:cubicBezTo>
                  <a:cubicBezTo>
                    <a:pt x="0" y="4086"/>
                    <a:pt x="1680" y="5239"/>
                    <a:pt x="3860" y="5239"/>
                  </a:cubicBezTo>
                  <a:cubicBezTo>
                    <a:pt x="5940" y="5239"/>
                    <a:pt x="7720" y="4086"/>
                    <a:pt x="7720" y="2632"/>
                  </a:cubicBezTo>
                  <a:cubicBezTo>
                    <a:pt x="7720" y="1153"/>
                    <a:pt x="5940" y="0"/>
                    <a:pt x="38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5427;p93"/>
            <p:cNvSpPr/>
            <p:nvPr/>
          </p:nvSpPr>
          <p:spPr>
            <a:xfrm>
              <a:off x="5274525" y="2430000"/>
              <a:ext cx="652925" cy="536775"/>
            </a:xfrm>
            <a:custGeom>
              <a:avLst/>
              <a:gdLst/>
              <a:ahLst/>
              <a:cxnLst/>
              <a:rect l="l" t="t" r="r" b="b"/>
              <a:pathLst>
                <a:path w="26117" h="21471" extrusionOk="0">
                  <a:moveTo>
                    <a:pt x="12696" y="1"/>
                  </a:moveTo>
                  <a:cubicBezTo>
                    <a:pt x="12633" y="1"/>
                    <a:pt x="12574" y="25"/>
                    <a:pt x="12532" y="67"/>
                  </a:cubicBezTo>
                  <a:cubicBezTo>
                    <a:pt x="12532" y="167"/>
                    <a:pt x="12432" y="267"/>
                    <a:pt x="12432" y="367"/>
                  </a:cubicBezTo>
                  <a:cubicBezTo>
                    <a:pt x="12432" y="367"/>
                    <a:pt x="12332" y="468"/>
                    <a:pt x="12332" y="593"/>
                  </a:cubicBezTo>
                  <a:cubicBezTo>
                    <a:pt x="12207" y="693"/>
                    <a:pt x="12207" y="894"/>
                    <a:pt x="12106" y="994"/>
                  </a:cubicBezTo>
                  <a:cubicBezTo>
                    <a:pt x="12106" y="1094"/>
                    <a:pt x="12106" y="1320"/>
                    <a:pt x="12006" y="1420"/>
                  </a:cubicBezTo>
                  <a:cubicBezTo>
                    <a:pt x="11906" y="1320"/>
                    <a:pt x="11806" y="1220"/>
                    <a:pt x="11580" y="1094"/>
                  </a:cubicBezTo>
                  <a:cubicBezTo>
                    <a:pt x="11480" y="994"/>
                    <a:pt x="11379" y="994"/>
                    <a:pt x="11279" y="894"/>
                  </a:cubicBezTo>
                  <a:cubicBezTo>
                    <a:pt x="11179" y="894"/>
                    <a:pt x="11079" y="894"/>
                    <a:pt x="10953" y="794"/>
                  </a:cubicBezTo>
                  <a:cubicBezTo>
                    <a:pt x="10853" y="794"/>
                    <a:pt x="10753" y="894"/>
                    <a:pt x="10753" y="1094"/>
                  </a:cubicBezTo>
                  <a:cubicBezTo>
                    <a:pt x="10853" y="1220"/>
                    <a:pt x="10853" y="1320"/>
                    <a:pt x="10853" y="1320"/>
                  </a:cubicBezTo>
                  <a:cubicBezTo>
                    <a:pt x="10953" y="1420"/>
                    <a:pt x="10953" y="1520"/>
                    <a:pt x="11079" y="1621"/>
                  </a:cubicBezTo>
                  <a:cubicBezTo>
                    <a:pt x="11179" y="1846"/>
                    <a:pt x="11279" y="1946"/>
                    <a:pt x="11379" y="2147"/>
                  </a:cubicBezTo>
                  <a:cubicBezTo>
                    <a:pt x="11480" y="2247"/>
                    <a:pt x="11480" y="2347"/>
                    <a:pt x="11480" y="2473"/>
                  </a:cubicBezTo>
                  <a:cubicBezTo>
                    <a:pt x="9826" y="2573"/>
                    <a:pt x="8146" y="2874"/>
                    <a:pt x="6567" y="3500"/>
                  </a:cubicBezTo>
                  <a:cubicBezTo>
                    <a:pt x="6166" y="3726"/>
                    <a:pt x="5640" y="3926"/>
                    <a:pt x="5214" y="4227"/>
                  </a:cubicBezTo>
                  <a:cubicBezTo>
                    <a:pt x="3334" y="4753"/>
                    <a:pt x="1455" y="5706"/>
                    <a:pt x="1" y="6959"/>
                  </a:cubicBezTo>
                  <a:cubicBezTo>
                    <a:pt x="257" y="6940"/>
                    <a:pt x="515" y="6931"/>
                    <a:pt x="772" y="6931"/>
                  </a:cubicBezTo>
                  <a:cubicBezTo>
                    <a:pt x="3655" y="6931"/>
                    <a:pt x="6529" y="8091"/>
                    <a:pt x="8347" y="10393"/>
                  </a:cubicBezTo>
                  <a:cubicBezTo>
                    <a:pt x="10753" y="13325"/>
                    <a:pt x="11279" y="17285"/>
                    <a:pt x="11480" y="21044"/>
                  </a:cubicBezTo>
                  <a:cubicBezTo>
                    <a:pt x="11480" y="21297"/>
                    <a:pt x="11665" y="21400"/>
                    <a:pt x="11857" y="21400"/>
                  </a:cubicBezTo>
                  <a:cubicBezTo>
                    <a:pt x="11989" y="21400"/>
                    <a:pt x="12125" y="21351"/>
                    <a:pt x="12207" y="21270"/>
                  </a:cubicBezTo>
                  <a:lnTo>
                    <a:pt x="12733" y="21270"/>
                  </a:lnTo>
                  <a:cubicBezTo>
                    <a:pt x="13059" y="21370"/>
                    <a:pt x="13359" y="21370"/>
                    <a:pt x="13685" y="21470"/>
                  </a:cubicBezTo>
                  <a:lnTo>
                    <a:pt x="15765" y="21470"/>
                  </a:lnTo>
                  <a:cubicBezTo>
                    <a:pt x="16192" y="21470"/>
                    <a:pt x="16192" y="20743"/>
                    <a:pt x="15765" y="20743"/>
                  </a:cubicBezTo>
                  <a:cubicBezTo>
                    <a:pt x="15239" y="17185"/>
                    <a:pt x="16192" y="13325"/>
                    <a:pt x="18698" y="10618"/>
                  </a:cubicBezTo>
                  <a:cubicBezTo>
                    <a:pt x="20578" y="8613"/>
                    <a:pt x="23284" y="7260"/>
                    <a:pt x="26116" y="6959"/>
                  </a:cubicBezTo>
                  <a:cubicBezTo>
                    <a:pt x="24638" y="5806"/>
                    <a:pt x="23084" y="4854"/>
                    <a:pt x="21405" y="4227"/>
                  </a:cubicBezTo>
                  <a:cubicBezTo>
                    <a:pt x="18898" y="3200"/>
                    <a:pt x="16292" y="2573"/>
                    <a:pt x="13585" y="2473"/>
                  </a:cubicBezTo>
                  <a:lnTo>
                    <a:pt x="13585" y="2347"/>
                  </a:lnTo>
                  <a:cubicBezTo>
                    <a:pt x="13685" y="2047"/>
                    <a:pt x="13886" y="1721"/>
                    <a:pt x="14086" y="1520"/>
                  </a:cubicBezTo>
                  <a:cubicBezTo>
                    <a:pt x="14212" y="1320"/>
                    <a:pt x="14412" y="894"/>
                    <a:pt x="14613" y="794"/>
                  </a:cubicBezTo>
                  <a:cubicBezTo>
                    <a:pt x="14713" y="693"/>
                    <a:pt x="14613" y="593"/>
                    <a:pt x="14512" y="593"/>
                  </a:cubicBezTo>
                  <a:cubicBezTo>
                    <a:pt x="14412" y="693"/>
                    <a:pt x="14312" y="693"/>
                    <a:pt x="14086" y="794"/>
                  </a:cubicBezTo>
                  <a:cubicBezTo>
                    <a:pt x="13986" y="894"/>
                    <a:pt x="13785" y="994"/>
                    <a:pt x="13685" y="1094"/>
                  </a:cubicBezTo>
                  <a:cubicBezTo>
                    <a:pt x="13359" y="1320"/>
                    <a:pt x="13159" y="1520"/>
                    <a:pt x="12958" y="1846"/>
                  </a:cubicBezTo>
                  <a:lnTo>
                    <a:pt x="12958" y="1094"/>
                  </a:lnTo>
                  <a:lnTo>
                    <a:pt x="12958" y="693"/>
                  </a:lnTo>
                  <a:lnTo>
                    <a:pt x="12958" y="367"/>
                  </a:lnTo>
                  <a:lnTo>
                    <a:pt x="12958" y="167"/>
                  </a:lnTo>
                  <a:cubicBezTo>
                    <a:pt x="12885" y="49"/>
                    <a:pt x="12786" y="1"/>
                    <a:pt x="12696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5428;p93"/>
            <p:cNvSpPr/>
            <p:nvPr/>
          </p:nvSpPr>
          <p:spPr>
            <a:xfrm>
              <a:off x="5196225" y="2543800"/>
              <a:ext cx="172325" cy="146025"/>
            </a:xfrm>
            <a:custGeom>
              <a:avLst/>
              <a:gdLst/>
              <a:ahLst/>
              <a:cxnLst/>
              <a:rect l="l" t="t" r="r" b="b"/>
              <a:pathLst>
                <a:path w="6893" h="5841" extrusionOk="0">
                  <a:moveTo>
                    <a:pt x="6792" y="1"/>
                  </a:moveTo>
                  <a:cubicBezTo>
                    <a:pt x="1980" y="1780"/>
                    <a:pt x="0" y="5640"/>
                    <a:pt x="0" y="5640"/>
                  </a:cubicBezTo>
                  <a:lnTo>
                    <a:pt x="301" y="5841"/>
                  </a:lnTo>
                  <a:cubicBezTo>
                    <a:pt x="627" y="5440"/>
                    <a:pt x="2607" y="1981"/>
                    <a:pt x="6892" y="427"/>
                  </a:cubicBezTo>
                  <a:lnTo>
                    <a:pt x="6792" y="1"/>
                  </a:lnTo>
                  <a:close/>
                </a:path>
              </a:pathLst>
            </a:custGeom>
            <a:solidFill>
              <a:srgbClr val="562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5429;p93"/>
            <p:cNvSpPr/>
            <p:nvPr/>
          </p:nvSpPr>
          <p:spPr>
            <a:xfrm>
              <a:off x="5807125" y="2530650"/>
              <a:ext cx="169825" cy="122825"/>
            </a:xfrm>
            <a:custGeom>
              <a:avLst/>
              <a:gdLst/>
              <a:ahLst/>
              <a:cxnLst/>
              <a:rect l="l" t="t" r="r" b="b"/>
              <a:pathLst>
                <a:path w="6793" h="4913" extrusionOk="0">
                  <a:moveTo>
                    <a:pt x="101" y="1"/>
                  </a:moveTo>
                  <a:lnTo>
                    <a:pt x="0" y="427"/>
                  </a:lnTo>
                  <a:lnTo>
                    <a:pt x="101" y="427"/>
                  </a:lnTo>
                  <a:cubicBezTo>
                    <a:pt x="527" y="527"/>
                    <a:pt x="4061" y="1880"/>
                    <a:pt x="6467" y="4913"/>
                  </a:cubicBezTo>
                  <a:lnTo>
                    <a:pt x="6792" y="4712"/>
                  </a:lnTo>
                  <a:cubicBezTo>
                    <a:pt x="4186" y="1254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562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5430;p93"/>
            <p:cNvSpPr/>
            <p:nvPr/>
          </p:nvSpPr>
          <p:spPr>
            <a:xfrm>
              <a:off x="5540825" y="2912400"/>
              <a:ext cx="143525" cy="187000"/>
            </a:xfrm>
            <a:custGeom>
              <a:avLst/>
              <a:gdLst/>
              <a:ahLst/>
              <a:cxnLst/>
              <a:rect l="l" t="t" r="r" b="b"/>
              <a:pathLst>
                <a:path w="5741" h="7480" extrusionOk="0">
                  <a:moveTo>
                    <a:pt x="2974" y="0"/>
                  </a:moveTo>
                  <a:cubicBezTo>
                    <a:pt x="2739" y="0"/>
                    <a:pt x="2507" y="31"/>
                    <a:pt x="2306" y="94"/>
                  </a:cubicBezTo>
                  <a:cubicBezTo>
                    <a:pt x="1454" y="295"/>
                    <a:pt x="727" y="921"/>
                    <a:pt x="301" y="1648"/>
                  </a:cubicBezTo>
                  <a:cubicBezTo>
                    <a:pt x="1" y="2600"/>
                    <a:pt x="301" y="3427"/>
                    <a:pt x="828" y="4255"/>
                  </a:cubicBezTo>
                  <a:cubicBezTo>
                    <a:pt x="1454" y="5207"/>
                    <a:pt x="1981" y="6134"/>
                    <a:pt x="2407" y="7187"/>
                  </a:cubicBezTo>
                  <a:cubicBezTo>
                    <a:pt x="2465" y="7363"/>
                    <a:pt x="2593" y="7479"/>
                    <a:pt x="2734" y="7479"/>
                  </a:cubicBezTo>
                  <a:cubicBezTo>
                    <a:pt x="2834" y="7479"/>
                    <a:pt x="2940" y="7422"/>
                    <a:pt x="3033" y="7287"/>
                  </a:cubicBezTo>
                  <a:cubicBezTo>
                    <a:pt x="3434" y="6560"/>
                    <a:pt x="3961" y="5833"/>
                    <a:pt x="4387" y="5107"/>
                  </a:cubicBezTo>
                  <a:cubicBezTo>
                    <a:pt x="4813" y="4480"/>
                    <a:pt x="5214" y="3854"/>
                    <a:pt x="5439" y="3102"/>
                  </a:cubicBezTo>
                  <a:cubicBezTo>
                    <a:pt x="5740" y="2074"/>
                    <a:pt x="5314" y="595"/>
                    <a:pt x="4186" y="395"/>
                  </a:cubicBezTo>
                  <a:cubicBezTo>
                    <a:pt x="4061" y="194"/>
                    <a:pt x="3860" y="194"/>
                    <a:pt x="3660" y="94"/>
                  </a:cubicBezTo>
                  <a:cubicBezTo>
                    <a:pt x="3447" y="31"/>
                    <a:pt x="3209" y="0"/>
                    <a:pt x="29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5431;p93"/>
            <p:cNvSpPr/>
            <p:nvPr/>
          </p:nvSpPr>
          <p:spPr>
            <a:xfrm>
              <a:off x="5538325" y="2909100"/>
              <a:ext cx="146025" cy="65200"/>
            </a:xfrm>
            <a:custGeom>
              <a:avLst/>
              <a:gdLst/>
              <a:ahLst/>
              <a:cxnLst/>
              <a:rect l="l" t="t" r="r" b="b"/>
              <a:pathLst>
                <a:path w="5841" h="2608" extrusionOk="0">
                  <a:moveTo>
                    <a:pt x="3033" y="1"/>
                  </a:moveTo>
                  <a:cubicBezTo>
                    <a:pt x="2406" y="1"/>
                    <a:pt x="1880" y="101"/>
                    <a:pt x="1454" y="427"/>
                  </a:cubicBezTo>
                  <a:cubicBezTo>
                    <a:pt x="827" y="727"/>
                    <a:pt x="401" y="1254"/>
                    <a:pt x="201" y="1680"/>
                  </a:cubicBezTo>
                  <a:cubicBezTo>
                    <a:pt x="0" y="2106"/>
                    <a:pt x="0" y="2507"/>
                    <a:pt x="0" y="2507"/>
                  </a:cubicBezTo>
                  <a:lnTo>
                    <a:pt x="401" y="2507"/>
                  </a:lnTo>
                  <a:cubicBezTo>
                    <a:pt x="401" y="2407"/>
                    <a:pt x="527" y="1880"/>
                    <a:pt x="928" y="1354"/>
                  </a:cubicBezTo>
                  <a:cubicBezTo>
                    <a:pt x="1354" y="853"/>
                    <a:pt x="1980" y="427"/>
                    <a:pt x="3033" y="427"/>
                  </a:cubicBezTo>
                  <a:lnTo>
                    <a:pt x="3133" y="427"/>
                  </a:lnTo>
                  <a:cubicBezTo>
                    <a:pt x="3660" y="427"/>
                    <a:pt x="4061" y="527"/>
                    <a:pt x="4386" y="727"/>
                  </a:cubicBezTo>
                  <a:cubicBezTo>
                    <a:pt x="4913" y="953"/>
                    <a:pt x="5113" y="1354"/>
                    <a:pt x="5213" y="1780"/>
                  </a:cubicBezTo>
                  <a:cubicBezTo>
                    <a:pt x="5314" y="2106"/>
                    <a:pt x="5414" y="2407"/>
                    <a:pt x="5414" y="2607"/>
                  </a:cubicBezTo>
                  <a:lnTo>
                    <a:pt x="5840" y="2607"/>
                  </a:lnTo>
                  <a:cubicBezTo>
                    <a:pt x="5840" y="2306"/>
                    <a:pt x="5740" y="1780"/>
                    <a:pt x="5414" y="1153"/>
                  </a:cubicBezTo>
                  <a:cubicBezTo>
                    <a:pt x="5213" y="853"/>
                    <a:pt x="5013" y="627"/>
                    <a:pt x="4587" y="427"/>
                  </a:cubicBezTo>
                  <a:cubicBezTo>
                    <a:pt x="4286" y="226"/>
                    <a:pt x="3760" y="1"/>
                    <a:pt x="3133" y="1"/>
                  </a:cubicBezTo>
                  <a:close/>
                </a:path>
              </a:pathLst>
            </a:custGeom>
            <a:solidFill>
              <a:srgbClr val="562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5432;p93"/>
            <p:cNvSpPr/>
            <p:nvPr/>
          </p:nvSpPr>
          <p:spPr>
            <a:xfrm>
              <a:off x="5608500" y="2774400"/>
              <a:ext cx="13175" cy="36975"/>
            </a:xfrm>
            <a:custGeom>
              <a:avLst/>
              <a:gdLst/>
              <a:ahLst/>
              <a:cxnLst/>
              <a:rect l="l" t="t" r="r" b="b"/>
              <a:pathLst>
                <a:path w="527" h="1479" extrusionOk="0">
                  <a:moveTo>
                    <a:pt x="273" y="0"/>
                  </a:moveTo>
                  <a:cubicBezTo>
                    <a:pt x="220" y="0"/>
                    <a:pt x="163" y="25"/>
                    <a:pt x="101" y="75"/>
                  </a:cubicBezTo>
                  <a:lnTo>
                    <a:pt x="0" y="175"/>
                  </a:lnTo>
                  <a:lnTo>
                    <a:pt x="0" y="376"/>
                  </a:lnTo>
                  <a:lnTo>
                    <a:pt x="0" y="702"/>
                  </a:lnTo>
                  <a:lnTo>
                    <a:pt x="0" y="1003"/>
                  </a:lnTo>
                  <a:cubicBezTo>
                    <a:pt x="101" y="1103"/>
                    <a:pt x="101" y="1228"/>
                    <a:pt x="101" y="1328"/>
                  </a:cubicBezTo>
                  <a:cubicBezTo>
                    <a:pt x="101" y="1429"/>
                    <a:pt x="157" y="1479"/>
                    <a:pt x="226" y="1479"/>
                  </a:cubicBezTo>
                  <a:cubicBezTo>
                    <a:pt x="295" y="1479"/>
                    <a:pt x="376" y="1429"/>
                    <a:pt x="426" y="1328"/>
                  </a:cubicBezTo>
                  <a:lnTo>
                    <a:pt x="426" y="1003"/>
                  </a:lnTo>
                  <a:cubicBezTo>
                    <a:pt x="527" y="902"/>
                    <a:pt x="527" y="802"/>
                    <a:pt x="527" y="702"/>
                  </a:cubicBezTo>
                  <a:lnTo>
                    <a:pt x="527" y="376"/>
                  </a:lnTo>
                  <a:cubicBezTo>
                    <a:pt x="527" y="276"/>
                    <a:pt x="527" y="276"/>
                    <a:pt x="426" y="175"/>
                  </a:cubicBezTo>
                  <a:lnTo>
                    <a:pt x="426" y="75"/>
                  </a:lnTo>
                  <a:cubicBezTo>
                    <a:pt x="376" y="25"/>
                    <a:pt x="326" y="0"/>
                    <a:pt x="273" y="0"/>
                  </a:cubicBezTo>
                  <a:close/>
                </a:path>
              </a:pathLst>
            </a:custGeom>
            <a:solidFill>
              <a:srgbClr val="E48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5433;p93"/>
            <p:cNvSpPr/>
            <p:nvPr/>
          </p:nvSpPr>
          <p:spPr>
            <a:xfrm>
              <a:off x="5569650" y="2744950"/>
              <a:ext cx="15700" cy="33225"/>
            </a:xfrm>
            <a:custGeom>
              <a:avLst/>
              <a:gdLst/>
              <a:ahLst/>
              <a:cxnLst/>
              <a:rect l="l" t="t" r="r" b="b"/>
              <a:pathLst>
                <a:path w="628" h="1329" extrusionOk="0">
                  <a:moveTo>
                    <a:pt x="201" y="0"/>
                  </a:moveTo>
                  <a:cubicBezTo>
                    <a:pt x="101" y="0"/>
                    <a:pt x="1" y="100"/>
                    <a:pt x="1" y="201"/>
                  </a:cubicBezTo>
                  <a:cubicBezTo>
                    <a:pt x="1" y="401"/>
                    <a:pt x="101" y="627"/>
                    <a:pt x="201" y="827"/>
                  </a:cubicBezTo>
                  <a:cubicBezTo>
                    <a:pt x="201" y="927"/>
                    <a:pt x="301" y="1153"/>
                    <a:pt x="402" y="1253"/>
                  </a:cubicBezTo>
                  <a:cubicBezTo>
                    <a:pt x="402" y="1303"/>
                    <a:pt x="458" y="1328"/>
                    <a:pt x="514" y="1328"/>
                  </a:cubicBezTo>
                  <a:cubicBezTo>
                    <a:pt x="571" y="1328"/>
                    <a:pt x="627" y="1303"/>
                    <a:pt x="627" y="1253"/>
                  </a:cubicBezTo>
                  <a:cubicBezTo>
                    <a:pt x="527" y="1028"/>
                    <a:pt x="527" y="827"/>
                    <a:pt x="527" y="727"/>
                  </a:cubicBezTo>
                  <a:cubicBezTo>
                    <a:pt x="527" y="526"/>
                    <a:pt x="527" y="301"/>
                    <a:pt x="402" y="100"/>
                  </a:cubicBezTo>
                  <a:cubicBezTo>
                    <a:pt x="301" y="0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E48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5434;p93"/>
            <p:cNvSpPr/>
            <p:nvPr/>
          </p:nvSpPr>
          <p:spPr>
            <a:xfrm>
              <a:off x="5645475" y="2744950"/>
              <a:ext cx="15675" cy="25700"/>
            </a:xfrm>
            <a:custGeom>
              <a:avLst/>
              <a:gdLst/>
              <a:ahLst/>
              <a:cxnLst/>
              <a:rect l="l" t="t" r="r" b="b"/>
              <a:pathLst>
                <a:path w="627" h="1028" extrusionOk="0">
                  <a:moveTo>
                    <a:pt x="301" y="0"/>
                  </a:moveTo>
                  <a:cubicBezTo>
                    <a:pt x="301" y="100"/>
                    <a:pt x="201" y="201"/>
                    <a:pt x="201" y="301"/>
                  </a:cubicBezTo>
                  <a:cubicBezTo>
                    <a:pt x="201" y="301"/>
                    <a:pt x="201" y="401"/>
                    <a:pt x="100" y="526"/>
                  </a:cubicBezTo>
                  <a:lnTo>
                    <a:pt x="100" y="727"/>
                  </a:lnTo>
                  <a:lnTo>
                    <a:pt x="0" y="827"/>
                  </a:lnTo>
                  <a:lnTo>
                    <a:pt x="0" y="927"/>
                  </a:lnTo>
                  <a:lnTo>
                    <a:pt x="100" y="1028"/>
                  </a:lnTo>
                  <a:lnTo>
                    <a:pt x="201" y="1028"/>
                  </a:lnTo>
                  <a:lnTo>
                    <a:pt x="301" y="927"/>
                  </a:lnTo>
                  <a:lnTo>
                    <a:pt x="301" y="827"/>
                  </a:lnTo>
                  <a:cubicBezTo>
                    <a:pt x="301" y="727"/>
                    <a:pt x="401" y="627"/>
                    <a:pt x="401" y="627"/>
                  </a:cubicBezTo>
                  <a:cubicBezTo>
                    <a:pt x="401" y="526"/>
                    <a:pt x="501" y="526"/>
                    <a:pt x="501" y="401"/>
                  </a:cubicBezTo>
                  <a:cubicBezTo>
                    <a:pt x="627" y="301"/>
                    <a:pt x="627" y="201"/>
                    <a:pt x="627" y="100"/>
                  </a:cubicBezTo>
                  <a:cubicBezTo>
                    <a:pt x="627" y="100"/>
                    <a:pt x="627" y="0"/>
                    <a:pt x="501" y="0"/>
                  </a:cubicBezTo>
                  <a:close/>
                </a:path>
              </a:pathLst>
            </a:custGeom>
            <a:solidFill>
              <a:srgbClr val="E48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5435;p93"/>
            <p:cNvSpPr/>
            <p:nvPr/>
          </p:nvSpPr>
          <p:spPr>
            <a:xfrm>
              <a:off x="5606000" y="2714250"/>
              <a:ext cx="13175" cy="30725"/>
            </a:xfrm>
            <a:custGeom>
              <a:avLst/>
              <a:gdLst/>
              <a:ahLst/>
              <a:cxnLst/>
              <a:rect l="l" t="t" r="r" b="b"/>
              <a:pathLst>
                <a:path w="527" h="1229" extrusionOk="0">
                  <a:moveTo>
                    <a:pt x="263" y="0"/>
                  </a:moveTo>
                  <a:cubicBezTo>
                    <a:pt x="207" y="0"/>
                    <a:pt x="151" y="25"/>
                    <a:pt x="100" y="75"/>
                  </a:cubicBezTo>
                  <a:cubicBezTo>
                    <a:pt x="100" y="75"/>
                    <a:pt x="100" y="175"/>
                    <a:pt x="0" y="175"/>
                  </a:cubicBezTo>
                  <a:lnTo>
                    <a:pt x="0" y="376"/>
                  </a:lnTo>
                  <a:cubicBezTo>
                    <a:pt x="100" y="501"/>
                    <a:pt x="100" y="602"/>
                    <a:pt x="100" y="602"/>
                  </a:cubicBezTo>
                  <a:lnTo>
                    <a:pt x="100" y="802"/>
                  </a:lnTo>
                  <a:lnTo>
                    <a:pt x="100" y="1128"/>
                  </a:lnTo>
                  <a:lnTo>
                    <a:pt x="201" y="1228"/>
                  </a:lnTo>
                  <a:cubicBezTo>
                    <a:pt x="326" y="1228"/>
                    <a:pt x="326" y="1228"/>
                    <a:pt x="326" y="1128"/>
                  </a:cubicBezTo>
                  <a:cubicBezTo>
                    <a:pt x="326" y="1003"/>
                    <a:pt x="326" y="1003"/>
                    <a:pt x="426" y="902"/>
                  </a:cubicBezTo>
                  <a:lnTo>
                    <a:pt x="426" y="602"/>
                  </a:lnTo>
                  <a:cubicBezTo>
                    <a:pt x="426" y="602"/>
                    <a:pt x="426" y="501"/>
                    <a:pt x="526" y="376"/>
                  </a:cubicBezTo>
                  <a:lnTo>
                    <a:pt x="526" y="175"/>
                  </a:lnTo>
                  <a:lnTo>
                    <a:pt x="426" y="75"/>
                  </a:lnTo>
                  <a:cubicBezTo>
                    <a:pt x="376" y="25"/>
                    <a:pt x="320" y="0"/>
                    <a:pt x="263" y="0"/>
                  </a:cubicBezTo>
                  <a:close/>
                </a:path>
              </a:pathLst>
            </a:custGeom>
            <a:solidFill>
              <a:srgbClr val="E48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5436;p93"/>
            <p:cNvSpPr/>
            <p:nvPr/>
          </p:nvSpPr>
          <p:spPr>
            <a:xfrm>
              <a:off x="5551475" y="2687300"/>
              <a:ext cx="15700" cy="36350"/>
            </a:xfrm>
            <a:custGeom>
              <a:avLst/>
              <a:gdLst/>
              <a:ahLst/>
              <a:cxnLst/>
              <a:rect l="l" t="t" r="r" b="b"/>
              <a:pathLst>
                <a:path w="628" h="1454" extrusionOk="0">
                  <a:moveTo>
                    <a:pt x="101" y="0"/>
                  </a:moveTo>
                  <a:cubicBezTo>
                    <a:pt x="1" y="101"/>
                    <a:pt x="1" y="101"/>
                    <a:pt x="1" y="201"/>
                  </a:cubicBezTo>
                  <a:lnTo>
                    <a:pt x="1" y="426"/>
                  </a:lnTo>
                  <a:cubicBezTo>
                    <a:pt x="1" y="527"/>
                    <a:pt x="101" y="527"/>
                    <a:pt x="101" y="627"/>
                  </a:cubicBezTo>
                  <a:cubicBezTo>
                    <a:pt x="101" y="727"/>
                    <a:pt x="201" y="727"/>
                    <a:pt x="201" y="827"/>
                  </a:cubicBezTo>
                  <a:lnTo>
                    <a:pt x="402" y="1354"/>
                  </a:lnTo>
                  <a:cubicBezTo>
                    <a:pt x="502" y="1454"/>
                    <a:pt x="502" y="1454"/>
                    <a:pt x="627" y="1454"/>
                  </a:cubicBezTo>
                  <a:lnTo>
                    <a:pt x="627" y="1354"/>
                  </a:lnTo>
                  <a:cubicBezTo>
                    <a:pt x="627" y="1153"/>
                    <a:pt x="502" y="953"/>
                    <a:pt x="502" y="727"/>
                  </a:cubicBezTo>
                  <a:lnTo>
                    <a:pt x="502" y="426"/>
                  </a:lnTo>
                  <a:cubicBezTo>
                    <a:pt x="402" y="326"/>
                    <a:pt x="402" y="201"/>
                    <a:pt x="402" y="101"/>
                  </a:cubicBezTo>
                  <a:cubicBezTo>
                    <a:pt x="301" y="101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E48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5437;p93"/>
            <p:cNvSpPr/>
            <p:nvPr/>
          </p:nvSpPr>
          <p:spPr>
            <a:xfrm>
              <a:off x="5652975" y="2692300"/>
              <a:ext cx="15700" cy="23850"/>
            </a:xfrm>
            <a:custGeom>
              <a:avLst/>
              <a:gdLst/>
              <a:ahLst/>
              <a:cxnLst/>
              <a:rect l="l" t="t" r="r" b="b"/>
              <a:pathLst>
                <a:path w="628" h="954" extrusionOk="0">
                  <a:moveTo>
                    <a:pt x="427" y="1"/>
                  </a:moveTo>
                  <a:cubicBezTo>
                    <a:pt x="427" y="1"/>
                    <a:pt x="327" y="1"/>
                    <a:pt x="201" y="126"/>
                  </a:cubicBezTo>
                  <a:lnTo>
                    <a:pt x="201" y="327"/>
                  </a:lnTo>
                  <a:lnTo>
                    <a:pt x="201" y="527"/>
                  </a:lnTo>
                  <a:lnTo>
                    <a:pt x="101" y="627"/>
                  </a:lnTo>
                  <a:lnTo>
                    <a:pt x="101" y="753"/>
                  </a:lnTo>
                  <a:lnTo>
                    <a:pt x="1" y="853"/>
                  </a:lnTo>
                  <a:cubicBezTo>
                    <a:pt x="1" y="853"/>
                    <a:pt x="1" y="953"/>
                    <a:pt x="101" y="953"/>
                  </a:cubicBezTo>
                  <a:lnTo>
                    <a:pt x="201" y="953"/>
                  </a:lnTo>
                  <a:lnTo>
                    <a:pt x="327" y="853"/>
                  </a:lnTo>
                  <a:lnTo>
                    <a:pt x="427" y="753"/>
                  </a:lnTo>
                  <a:cubicBezTo>
                    <a:pt x="427" y="753"/>
                    <a:pt x="527" y="753"/>
                    <a:pt x="527" y="627"/>
                  </a:cubicBezTo>
                  <a:cubicBezTo>
                    <a:pt x="527" y="627"/>
                    <a:pt x="627" y="527"/>
                    <a:pt x="627" y="427"/>
                  </a:cubicBezTo>
                  <a:lnTo>
                    <a:pt x="627" y="226"/>
                  </a:lnTo>
                  <a:cubicBezTo>
                    <a:pt x="627" y="126"/>
                    <a:pt x="527" y="1"/>
                    <a:pt x="427" y="1"/>
                  </a:cubicBezTo>
                  <a:close/>
                </a:path>
              </a:pathLst>
            </a:custGeom>
            <a:solidFill>
              <a:srgbClr val="E48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5438;p93"/>
            <p:cNvSpPr/>
            <p:nvPr/>
          </p:nvSpPr>
          <p:spPr>
            <a:xfrm>
              <a:off x="5579675" y="2669125"/>
              <a:ext cx="10675" cy="28850"/>
            </a:xfrm>
            <a:custGeom>
              <a:avLst/>
              <a:gdLst/>
              <a:ahLst/>
              <a:cxnLst/>
              <a:rect l="l" t="t" r="r" b="b"/>
              <a:pathLst>
                <a:path w="427" h="1154" extrusionOk="0">
                  <a:moveTo>
                    <a:pt x="126" y="0"/>
                  </a:moveTo>
                  <a:cubicBezTo>
                    <a:pt x="126" y="0"/>
                    <a:pt x="1" y="0"/>
                    <a:pt x="1" y="101"/>
                  </a:cubicBezTo>
                  <a:cubicBezTo>
                    <a:pt x="1" y="301"/>
                    <a:pt x="1" y="427"/>
                    <a:pt x="126" y="627"/>
                  </a:cubicBezTo>
                  <a:lnTo>
                    <a:pt x="126" y="828"/>
                  </a:lnTo>
                  <a:lnTo>
                    <a:pt x="126" y="1053"/>
                  </a:lnTo>
                  <a:cubicBezTo>
                    <a:pt x="226" y="1153"/>
                    <a:pt x="226" y="1153"/>
                    <a:pt x="326" y="1153"/>
                  </a:cubicBezTo>
                  <a:lnTo>
                    <a:pt x="326" y="1053"/>
                  </a:lnTo>
                  <a:cubicBezTo>
                    <a:pt x="326" y="928"/>
                    <a:pt x="326" y="828"/>
                    <a:pt x="427" y="828"/>
                  </a:cubicBezTo>
                  <a:lnTo>
                    <a:pt x="427" y="527"/>
                  </a:lnTo>
                  <a:cubicBezTo>
                    <a:pt x="326" y="427"/>
                    <a:pt x="326" y="201"/>
                    <a:pt x="326" y="101"/>
                  </a:cubicBezTo>
                  <a:cubicBezTo>
                    <a:pt x="326" y="0"/>
                    <a:pt x="226" y="0"/>
                    <a:pt x="126" y="0"/>
                  </a:cubicBezTo>
                  <a:close/>
                </a:path>
              </a:pathLst>
            </a:custGeom>
            <a:solidFill>
              <a:srgbClr val="E48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5439;p93"/>
            <p:cNvSpPr/>
            <p:nvPr/>
          </p:nvSpPr>
          <p:spPr>
            <a:xfrm>
              <a:off x="5634825" y="2659100"/>
              <a:ext cx="13175" cy="24325"/>
            </a:xfrm>
            <a:custGeom>
              <a:avLst/>
              <a:gdLst/>
              <a:ahLst/>
              <a:cxnLst/>
              <a:rect l="l" t="t" r="r" b="b"/>
              <a:pathLst>
                <a:path w="527" h="973" extrusionOk="0">
                  <a:moveTo>
                    <a:pt x="266" y="0"/>
                  </a:moveTo>
                  <a:cubicBezTo>
                    <a:pt x="226" y="0"/>
                    <a:pt x="201" y="26"/>
                    <a:pt x="201" y="76"/>
                  </a:cubicBezTo>
                  <a:lnTo>
                    <a:pt x="100" y="201"/>
                  </a:lnTo>
                  <a:lnTo>
                    <a:pt x="0" y="301"/>
                  </a:lnTo>
                  <a:lnTo>
                    <a:pt x="0" y="502"/>
                  </a:lnTo>
                  <a:lnTo>
                    <a:pt x="0" y="602"/>
                  </a:lnTo>
                  <a:lnTo>
                    <a:pt x="0" y="702"/>
                  </a:lnTo>
                  <a:lnTo>
                    <a:pt x="0" y="828"/>
                  </a:lnTo>
                  <a:lnTo>
                    <a:pt x="0" y="928"/>
                  </a:lnTo>
                  <a:lnTo>
                    <a:pt x="100" y="928"/>
                  </a:lnTo>
                  <a:cubicBezTo>
                    <a:pt x="100" y="961"/>
                    <a:pt x="111" y="972"/>
                    <a:pt x="126" y="972"/>
                  </a:cubicBezTo>
                  <a:cubicBezTo>
                    <a:pt x="156" y="972"/>
                    <a:pt x="201" y="928"/>
                    <a:pt x="201" y="928"/>
                  </a:cubicBezTo>
                  <a:lnTo>
                    <a:pt x="201" y="702"/>
                  </a:lnTo>
                  <a:lnTo>
                    <a:pt x="301" y="702"/>
                  </a:lnTo>
                  <a:lnTo>
                    <a:pt x="301" y="602"/>
                  </a:lnTo>
                  <a:lnTo>
                    <a:pt x="426" y="502"/>
                  </a:lnTo>
                  <a:cubicBezTo>
                    <a:pt x="426" y="401"/>
                    <a:pt x="426" y="401"/>
                    <a:pt x="526" y="401"/>
                  </a:cubicBezTo>
                  <a:lnTo>
                    <a:pt x="526" y="301"/>
                  </a:lnTo>
                  <a:cubicBezTo>
                    <a:pt x="526" y="201"/>
                    <a:pt x="526" y="76"/>
                    <a:pt x="426" y="76"/>
                  </a:cubicBezTo>
                  <a:cubicBezTo>
                    <a:pt x="363" y="26"/>
                    <a:pt x="307" y="0"/>
                    <a:pt x="266" y="0"/>
                  </a:cubicBezTo>
                  <a:close/>
                </a:path>
              </a:pathLst>
            </a:custGeom>
            <a:solidFill>
              <a:srgbClr val="E48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5440;p93"/>
            <p:cNvSpPr/>
            <p:nvPr/>
          </p:nvSpPr>
          <p:spPr>
            <a:xfrm>
              <a:off x="5603475" y="2635300"/>
              <a:ext cx="13200" cy="34900"/>
            </a:xfrm>
            <a:custGeom>
              <a:avLst/>
              <a:gdLst/>
              <a:ahLst/>
              <a:cxnLst/>
              <a:rect l="l" t="t" r="r" b="b"/>
              <a:pathLst>
                <a:path w="528" h="1396" extrusionOk="0">
                  <a:moveTo>
                    <a:pt x="101" y="0"/>
                  </a:moveTo>
                  <a:cubicBezTo>
                    <a:pt x="1" y="100"/>
                    <a:pt x="1" y="301"/>
                    <a:pt x="1" y="401"/>
                  </a:cubicBezTo>
                  <a:lnTo>
                    <a:pt x="1" y="526"/>
                  </a:lnTo>
                  <a:lnTo>
                    <a:pt x="1" y="727"/>
                  </a:lnTo>
                  <a:cubicBezTo>
                    <a:pt x="101" y="827"/>
                    <a:pt x="101" y="927"/>
                    <a:pt x="101" y="1028"/>
                  </a:cubicBezTo>
                  <a:lnTo>
                    <a:pt x="101" y="1353"/>
                  </a:lnTo>
                  <a:cubicBezTo>
                    <a:pt x="101" y="1383"/>
                    <a:pt x="118" y="1395"/>
                    <a:pt x="143" y="1395"/>
                  </a:cubicBezTo>
                  <a:cubicBezTo>
                    <a:pt x="201" y="1395"/>
                    <a:pt x="302" y="1324"/>
                    <a:pt x="302" y="1253"/>
                  </a:cubicBezTo>
                  <a:lnTo>
                    <a:pt x="302" y="1028"/>
                  </a:lnTo>
                  <a:cubicBezTo>
                    <a:pt x="302" y="927"/>
                    <a:pt x="427" y="827"/>
                    <a:pt x="427" y="727"/>
                  </a:cubicBezTo>
                  <a:lnTo>
                    <a:pt x="427" y="401"/>
                  </a:lnTo>
                  <a:cubicBezTo>
                    <a:pt x="427" y="301"/>
                    <a:pt x="527" y="201"/>
                    <a:pt x="427" y="100"/>
                  </a:cubicBezTo>
                  <a:cubicBezTo>
                    <a:pt x="302" y="0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E48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8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6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3" name="Google Shape;13813;p86"/>
          <p:cNvSpPr/>
          <p:nvPr/>
        </p:nvSpPr>
        <p:spPr>
          <a:xfrm>
            <a:off x="1076987" y="1446550"/>
            <a:ext cx="6614552" cy="1450746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14" name="Google Shape;13814;p86"/>
          <p:cNvGrpSpPr/>
          <p:nvPr/>
        </p:nvGrpSpPr>
        <p:grpSpPr>
          <a:xfrm>
            <a:off x="6806200" y="560553"/>
            <a:ext cx="1598350" cy="1578086"/>
            <a:chOff x="6723973" y="797772"/>
            <a:chExt cx="1598350" cy="1578086"/>
          </a:xfrm>
        </p:grpSpPr>
        <p:grpSp>
          <p:nvGrpSpPr>
            <p:cNvPr id="13815" name="Google Shape;13815;p86"/>
            <p:cNvGrpSpPr/>
            <p:nvPr/>
          </p:nvGrpSpPr>
          <p:grpSpPr>
            <a:xfrm rot="1197139">
              <a:off x="6923113" y="956981"/>
              <a:ext cx="1200069" cy="1259669"/>
              <a:chOff x="-1309687" y="2764896"/>
              <a:chExt cx="955235" cy="1044211"/>
            </a:xfrm>
          </p:grpSpPr>
          <p:sp>
            <p:nvSpPr>
              <p:cNvPr id="13816" name="Google Shape;13816;p86"/>
              <p:cNvSpPr/>
              <p:nvPr/>
            </p:nvSpPr>
            <p:spPr>
              <a:xfrm>
                <a:off x="-709777" y="2882770"/>
                <a:ext cx="106638" cy="30074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6682" extrusionOk="0">
                    <a:moveTo>
                      <a:pt x="1506" y="0"/>
                    </a:moveTo>
                    <a:cubicBezTo>
                      <a:pt x="952" y="0"/>
                      <a:pt x="972" y="2192"/>
                      <a:pt x="820" y="3077"/>
                    </a:cubicBezTo>
                    <a:cubicBezTo>
                      <a:pt x="448" y="5073"/>
                      <a:pt x="75" y="6190"/>
                      <a:pt x="75" y="6190"/>
                    </a:cubicBezTo>
                    <a:lnTo>
                      <a:pt x="1" y="6310"/>
                    </a:lnTo>
                    <a:cubicBezTo>
                      <a:pt x="194" y="6429"/>
                      <a:pt x="448" y="6563"/>
                      <a:pt x="626" y="6682"/>
                    </a:cubicBezTo>
                    <a:lnTo>
                      <a:pt x="626" y="6622"/>
                    </a:lnTo>
                    <a:cubicBezTo>
                      <a:pt x="626" y="6622"/>
                      <a:pt x="1565" y="5877"/>
                      <a:pt x="1997" y="3956"/>
                    </a:cubicBezTo>
                    <a:cubicBezTo>
                      <a:pt x="2310" y="2704"/>
                      <a:pt x="2369" y="783"/>
                      <a:pt x="1863" y="231"/>
                    </a:cubicBezTo>
                    <a:cubicBezTo>
                      <a:pt x="1723" y="71"/>
                      <a:pt x="1605" y="0"/>
                      <a:pt x="15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7" name="Google Shape;13817;p86"/>
              <p:cNvSpPr/>
              <p:nvPr/>
            </p:nvSpPr>
            <p:spPr>
              <a:xfrm>
                <a:off x="-1081115" y="2873723"/>
                <a:ext cx="114647" cy="307131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6824" extrusionOk="0">
                    <a:moveTo>
                      <a:pt x="686" y="0"/>
                    </a:moveTo>
                    <a:cubicBezTo>
                      <a:pt x="0" y="0"/>
                      <a:pt x="567" y="1982"/>
                      <a:pt x="805" y="3039"/>
                    </a:cubicBezTo>
                    <a:cubicBezTo>
                      <a:pt x="1177" y="4902"/>
                      <a:pt x="1490" y="6630"/>
                      <a:pt x="1550" y="6823"/>
                    </a:cubicBezTo>
                    <a:cubicBezTo>
                      <a:pt x="1803" y="6630"/>
                      <a:pt x="2056" y="6511"/>
                      <a:pt x="2295" y="6391"/>
                    </a:cubicBezTo>
                    <a:lnTo>
                      <a:pt x="2295" y="6332"/>
                    </a:lnTo>
                    <a:cubicBezTo>
                      <a:pt x="2295" y="6332"/>
                      <a:pt x="2548" y="4768"/>
                      <a:pt x="2235" y="2846"/>
                    </a:cubicBezTo>
                    <a:cubicBezTo>
                      <a:pt x="1997" y="1550"/>
                      <a:pt x="1371" y="0"/>
                      <a:pt x="6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8" name="Google Shape;13818;p86"/>
              <p:cNvSpPr/>
              <p:nvPr/>
            </p:nvSpPr>
            <p:spPr>
              <a:xfrm>
                <a:off x="-1151487" y="2768857"/>
                <a:ext cx="263446" cy="440173"/>
              </a:xfrm>
              <a:custGeom>
                <a:avLst/>
                <a:gdLst/>
                <a:ahLst/>
                <a:cxnLst/>
                <a:rect l="l" t="t" r="r" b="b"/>
                <a:pathLst>
                  <a:path w="5855" h="9780" extrusionOk="0">
                    <a:moveTo>
                      <a:pt x="1312" y="0"/>
                    </a:moveTo>
                    <a:cubicBezTo>
                      <a:pt x="64" y="0"/>
                      <a:pt x="0" y="1723"/>
                      <a:pt x="700" y="3880"/>
                    </a:cubicBezTo>
                    <a:cubicBezTo>
                      <a:pt x="1996" y="7842"/>
                      <a:pt x="2250" y="9407"/>
                      <a:pt x="2309" y="9779"/>
                    </a:cubicBezTo>
                    <a:cubicBezTo>
                      <a:pt x="2563" y="9526"/>
                      <a:pt x="2816" y="9332"/>
                      <a:pt x="3114" y="9153"/>
                    </a:cubicBezTo>
                    <a:cubicBezTo>
                      <a:pt x="3054" y="8960"/>
                      <a:pt x="2741" y="7232"/>
                      <a:pt x="2369" y="5369"/>
                    </a:cubicBezTo>
                    <a:cubicBezTo>
                      <a:pt x="2131" y="4312"/>
                      <a:pt x="1564" y="2330"/>
                      <a:pt x="2250" y="2330"/>
                    </a:cubicBezTo>
                    <a:cubicBezTo>
                      <a:pt x="2935" y="2330"/>
                      <a:pt x="3561" y="3880"/>
                      <a:pt x="3799" y="5176"/>
                    </a:cubicBezTo>
                    <a:cubicBezTo>
                      <a:pt x="4112" y="7098"/>
                      <a:pt x="3859" y="8662"/>
                      <a:pt x="3859" y="8662"/>
                    </a:cubicBezTo>
                    <a:lnTo>
                      <a:pt x="3859" y="8721"/>
                    </a:lnTo>
                    <a:cubicBezTo>
                      <a:pt x="4052" y="8587"/>
                      <a:pt x="4306" y="8528"/>
                      <a:pt x="4484" y="8468"/>
                    </a:cubicBezTo>
                    <a:cubicBezTo>
                      <a:pt x="5855" y="6233"/>
                      <a:pt x="4544" y="468"/>
                      <a:pt x="1564" y="21"/>
                    </a:cubicBezTo>
                    <a:cubicBezTo>
                      <a:pt x="1475" y="7"/>
                      <a:pt x="1391" y="0"/>
                      <a:pt x="13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9" name="Google Shape;13819;p86"/>
              <p:cNvSpPr/>
              <p:nvPr/>
            </p:nvSpPr>
            <p:spPr>
              <a:xfrm>
                <a:off x="-748652" y="2764896"/>
                <a:ext cx="237349" cy="444134"/>
              </a:xfrm>
              <a:custGeom>
                <a:avLst/>
                <a:gdLst/>
                <a:ahLst/>
                <a:cxnLst/>
                <a:rect l="l" t="t" r="r" b="b"/>
                <a:pathLst>
                  <a:path w="5275" h="9868" extrusionOk="0">
                    <a:moveTo>
                      <a:pt x="2067" y="0"/>
                    </a:moveTo>
                    <a:cubicBezTo>
                      <a:pt x="1154" y="0"/>
                      <a:pt x="644" y="1452"/>
                      <a:pt x="433" y="3461"/>
                    </a:cubicBezTo>
                    <a:cubicBezTo>
                      <a:pt x="254" y="5830"/>
                      <a:pt x="60" y="8303"/>
                      <a:pt x="1" y="8556"/>
                    </a:cubicBezTo>
                    <a:cubicBezTo>
                      <a:pt x="313" y="8675"/>
                      <a:pt x="626" y="8809"/>
                      <a:pt x="865" y="8929"/>
                    </a:cubicBezTo>
                    <a:lnTo>
                      <a:pt x="939" y="8809"/>
                    </a:lnTo>
                    <a:cubicBezTo>
                      <a:pt x="939" y="8809"/>
                      <a:pt x="1312" y="7692"/>
                      <a:pt x="1684" y="5696"/>
                    </a:cubicBezTo>
                    <a:cubicBezTo>
                      <a:pt x="1836" y="4811"/>
                      <a:pt x="1816" y="2619"/>
                      <a:pt x="2370" y="2619"/>
                    </a:cubicBezTo>
                    <a:cubicBezTo>
                      <a:pt x="2469" y="2619"/>
                      <a:pt x="2587" y="2690"/>
                      <a:pt x="2727" y="2850"/>
                    </a:cubicBezTo>
                    <a:cubicBezTo>
                      <a:pt x="3233" y="3402"/>
                      <a:pt x="3174" y="5323"/>
                      <a:pt x="2861" y="6575"/>
                    </a:cubicBezTo>
                    <a:cubicBezTo>
                      <a:pt x="2429" y="8496"/>
                      <a:pt x="1490" y="9241"/>
                      <a:pt x="1490" y="9241"/>
                    </a:cubicBezTo>
                    <a:lnTo>
                      <a:pt x="1490" y="9301"/>
                    </a:lnTo>
                    <a:cubicBezTo>
                      <a:pt x="1744" y="9420"/>
                      <a:pt x="1982" y="9673"/>
                      <a:pt x="2235" y="9867"/>
                    </a:cubicBezTo>
                    <a:cubicBezTo>
                      <a:pt x="4351" y="8243"/>
                      <a:pt x="5274" y="1673"/>
                      <a:pt x="2667" y="184"/>
                    </a:cubicBezTo>
                    <a:cubicBezTo>
                      <a:pt x="2450" y="59"/>
                      <a:pt x="2250" y="0"/>
                      <a:pt x="20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0" name="Google Shape;13820;p86"/>
              <p:cNvSpPr/>
              <p:nvPr/>
            </p:nvSpPr>
            <p:spPr>
              <a:xfrm>
                <a:off x="-1170249" y="3133189"/>
                <a:ext cx="650898" cy="548821"/>
              </a:xfrm>
              <a:custGeom>
                <a:avLst/>
                <a:gdLst/>
                <a:ahLst/>
                <a:cxnLst/>
                <a:rect l="l" t="t" r="r" b="b"/>
                <a:pathLst>
                  <a:path w="14466" h="12194" extrusionOk="0">
                    <a:moveTo>
                      <a:pt x="7330" y="1"/>
                    </a:moveTo>
                    <a:cubicBezTo>
                      <a:pt x="6391" y="1"/>
                      <a:pt x="5587" y="120"/>
                      <a:pt x="4901" y="373"/>
                    </a:cubicBezTo>
                    <a:cubicBezTo>
                      <a:pt x="4723" y="433"/>
                      <a:pt x="4469" y="492"/>
                      <a:pt x="4276" y="626"/>
                    </a:cubicBezTo>
                    <a:cubicBezTo>
                      <a:pt x="4037" y="746"/>
                      <a:pt x="3784" y="865"/>
                      <a:pt x="3531" y="1058"/>
                    </a:cubicBezTo>
                    <a:cubicBezTo>
                      <a:pt x="3233" y="1237"/>
                      <a:pt x="2980" y="1431"/>
                      <a:pt x="2726" y="1684"/>
                    </a:cubicBezTo>
                    <a:cubicBezTo>
                      <a:pt x="685" y="3472"/>
                      <a:pt x="0" y="6392"/>
                      <a:pt x="119" y="7509"/>
                    </a:cubicBezTo>
                    <a:cubicBezTo>
                      <a:pt x="179" y="7941"/>
                      <a:pt x="253" y="8254"/>
                      <a:pt x="373" y="8626"/>
                    </a:cubicBezTo>
                    <a:cubicBezTo>
                      <a:pt x="1237" y="9878"/>
                      <a:pt x="1669" y="10369"/>
                      <a:pt x="2726" y="11233"/>
                    </a:cubicBezTo>
                    <a:cubicBezTo>
                      <a:pt x="3724" y="11740"/>
                      <a:pt x="4961" y="12038"/>
                      <a:pt x="6510" y="12172"/>
                    </a:cubicBezTo>
                    <a:cubicBezTo>
                      <a:pt x="6738" y="12186"/>
                      <a:pt x="6966" y="12194"/>
                      <a:pt x="7195" y="12194"/>
                    </a:cubicBezTo>
                    <a:cubicBezTo>
                      <a:pt x="8838" y="12194"/>
                      <a:pt x="10482" y="11820"/>
                      <a:pt x="11724" y="11114"/>
                    </a:cubicBezTo>
                    <a:cubicBezTo>
                      <a:pt x="13408" y="10176"/>
                      <a:pt x="14466" y="8626"/>
                      <a:pt x="14153" y="6451"/>
                    </a:cubicBezTo>
                    <a:cubicBezTo>
                      <a:pt x="13899" y="4589"/>
                      <a:pt x="13035" y="2861"/>
                      <a:pt x="11605" y="1684"/>
                    </a:cubicBezTo>
                    <a:cubicBezTo>
                      <a:pt x="11352" y="1490"/>
                      <a:pt x="11114" y="1237"/>
                      <a:pt x="10860" y="1118"/>
                    </a:cubicBezTo>
                    <a:cubicBezTo>
                      <a:pt x="10682" y="999"/>
                      <a:pt x="10428" y="865"/>
                      <a:pt x="10235" y="746"/>
                    </a:cubicBezTo>
                    <a:cubicBezTo>
                      <a:pt x="9996" y="626"/>
                      <a:pt x="9683" y="492"/>
                      <a:pt x="9371" y="373"/>
                    </a:cubicBezTo>
                    <a:cubicBezTo>
                      <a:pt x="8745" y="194"/>
                      <a:pt x="8075" y="60"/>
                      <a:pt x="7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1" name="Google Shape;13821;p86"/>
              <p:cNvSpPr/>
              <p:nvPr/>
            </p:nvSpPr>
            <p:spPr>
              <a:xfrm>
                <a:off x="-754006" y="3372852"/>
                <a:ext cx="64388" cy="5981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9" extrusionOk="0">
                    <a:moveTo>
                      <a:pt x="710" y="0"/>
                    </a:moveTo>
                    <a:cubicBezTo>
                      <a:pt x="421" y="0"/>
                      <a:pt x="114" y="234"/>
                      <a:pt x="60" y="515"/>
                    </a:cubicBezTo>
                    <a:cubicBezTo>
                      <a:pt x="0" y="888"/>
                      <a:pt x="239" y="1201"/>
                      <a:pt x="552" y="1320"/>
                    </a:cubicBezTo>
                    <a:cubicBezTo>
                      <a:pt x="588" y="1326"/>
                      <a:pt x="624" y="1329"/>
                      <a:pt x="660" y="1329"/>
                    </a:cubicBezTo>
                    <a:cubicBezTo>
                      <a:pt x="984" y="1329"/>
                      <a:pt x="1249" y="1090"/>
                      <a:pt x="1356" y="754"/>
                    </a:cubicBezTo>
                    <a:cubicBezTo>
                      <a:pt x="1431" y="456"/>
                      <a:pt x="1177" y="83"/>
                      <a:pt x="805" y="9"/>
                    </a:cubicBezTo>
                    <a:cubicBezTo>
                      <a:pt x="774" y="3"/>
                      <a:pt x="742" y="0"/>
                      <a:pt x="7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2" name="Google Shape;13822;p86"/>
              <p:cNvSpPr/>
              <p:nvPr/>
            </p:nvSpPr>
            <p:spPr>
              <a:xfrm>
                <a:off x="-726515" y="3371817"/>
                <a:ext cx="50304" cy="33756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750" extrusionOk="0">
                    <a:moveTo>
                      <a:pt x="1055" y="0"/>
                    </a:moveTo>
                    <a:cubicBezTo>
                      <a:pt x="969" y="0"/>
                      <a:pt x="892" y="177"/>
                      <a:pt x="686" y="226"/>
                    </a:cubicBezTo>
                    <a:cubicBezTo>
                      <a:pt x="626" y="245"/>
                      <a:pt x="565" y="252"/>
                      <a:pt x="510" y="252"/>
                    </a:cubicBezTo>
                    <a:cubicBezTo>
                      <a:pt x="399" y="252"/>
                      <a:pt x="313" y="226"/>
                      <a:pt x="313" y="226"/>
                    </a:cubicBezTo>
                    <a:lnTo>
                      <a:pt x="313" y="226"/>
                    </a:lnTo>
                    <a:cubicBezTo>
                      <a:pt x="313" y="226"/>
                      <a:pt x="0" y="479"/>
                      <a:pt x="373" y="717"/>
                    </a:cubicBezTo>
                    <a:cubicBezTo>
                      <a:pt x="415" y="739"/>
                      <a:pt x="458" y="749"/>
                      <a:pt x="499" y="749"/>
                    </a:cubicBezTo>
                    <a:cubicBezTo>
                      <a:pt x="825" y="749"/>
                      <a:pt x="1118" y="151"/>
                      <a:pt x="1118" y="32"/>
                    </a:cubicBezTo>
                    <a:cubicBezTo>
                      <a:pt x="1095" y="10"/>
                      <a:pt x="1075" y="0"/>
                      <a:pt x="1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3" name="Google Shape;13823;p86"/>
              <p:cNvSpPr/>
              <p:nvPr/>
            </p:nvSpPr>
            <p:spPr>
              <a:xfrm>
                <a:off x="-966515" y="3372897"/>
                <a:ext cx="59033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1267" extrusionOk="0">
                    <a:moveTo>
                      <a:pt x="704" y="1"/>
                    </a:moveTo>
                    <a:cubicBezTo>
                      <a:pt x="678" y="1"/>
                      <a:pt x="653" y="3"/>
                      <a:pt x="627" y="8"/>
                    </a:cubicBezTo>
                    <a:cubicBezTo>
                      <a:pt x="254" y="8"/>
                      <a:pt x="1" y="321"/>
                      <a:pt x="1" y="693"/>
                    </a:cubicBezTo>
                    <a:cubicBezTo>
                      <a:pt x="1" y="980"/>
                      <a:pt x="264" y="1267"/>
                      <a:pt x="594" y="1267"/>
                    </a:cubicBezTo>
                    <a:cubicBezTo>
                      <a:pt x="624" y="1267"/>
                      <a:pt x="655" y="1264"/>
                      <a:pt x="686" y="1259"/>
                    </a:cubicBezTo>
                    <a:cubicBezTo>
                      <a:pt x="1059" y="1259"/>
                      <a:pt x="1312" y="946"/>
                      <a:pt x="1312" y="634"/>
                    </a:cubicBezTo>
                    <a:cubicBezTo>
                      <a:pt x="1244" y="292"/>
                      <a:pt x="987" y="1"/>
                      <a:pt x="7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4" name="Google Shape;13824;p86"/>
              <p:cNvSpPr/>
              <p:nvPr/>
            </p:nvSpPr>
            <p:spPr>
              <a:xfrm>
                <a:off x="-980373" y="3366416"/>
                <a:ext cx="47425" cy="35556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790" extrusionOk="0">
                    <a:moveTo>
                      <a:pt x="98" y="0"/>
                    </a:moveTo>
                    <a:cubicBezTo>
                      <a:pt x="83" y="0"/>
                      <a:pt x="70" y="10"/>
                      <a:pt x="56" y="33"/>
                    </a:cubicBezTo>
                    <a:cubicBezTo>
                      <a:pt x="0" y="88"/>
                      <a:pt x="216" y="790"/>
                      <a:pt x="595" y="790"/>
                    </a:cubicBezTo>
                    <a:cubicBezTo>
                      <a:pt x="623" y="790"/>
                      <a:pt x="652" y="786"/>
                      <a:pt x="681" y="778"/>
                    </a:cubicBezTo>
                    <a:cubicBezTo>
                      <a:pt x="1054" y="599"/>
                      <a:pt x="801" y="286"/>
                      <a:pt x="801" y="286"/>
                    </a:cubicBezTo>
                    <a:lnTo>
                      <a:pt x="801" y="286"/>
                    </a:lnTo>
                    <a:cubicBezTo>
                      <a:pt x="801" y="286"/>
                      <a:pt x="721" y="313"/>
                      <a:pt x="611" y="313"/>
                    </a:cubicBezTo>
                    <a:cubicBezTo>
                      <a:pt x="556" y="313"/>
                      <a:pt x="493" y="306"/>
                      <a:pt x="428" y="286"/>
                    </a:cubicBezTo>
                    <a:cubicBezTo>
                      <a:pt x="235" y="177"/>
                      <a:pt x="159" y="0"/>
                      <a:pt x="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5" name="Google Shape;13825;p86"/>
              <p:cNvSpPr/>
              <p:nvPr/>
            </p:nvSpPr>
            <p:spPr>
              <a:xfrm>
                <a:off x="-868652" y="3403862"/>
                <a:ext cx="81171" cy="47843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063" extrusionOk="0">
                    <a:moveTo>
                      <a:pt x="939" y="1"/>
                    </a:moveTo>
                    <a:cubicBezTo>
                      <a:pt x="577" y="1"/>
                      <a:pt x="192" y="64"/>
                      <a:pt x="120" y="199"/>
                    </a:cubicBezTo>
                    <a:cubicBezTo>
                      <a:pt x="1" y="437"/>
                      <a:pt x="627" y="1063"/>
                      <a:pt x="925" y="1063"/>
                    </a:cubicBezTo>
                    <a:cubicBezTo>
                      <a:pt x="1297" y="1063"/>
                      <a:pt x="1804" y="318"/>
                      <a:pt x="1610" y="139"/>
                    </a:cubicBezTo>
                    <a:cubicBezTo>
                      <a:pt x="1554" y="49"/>
                      <a:pt x="1256" y="1"/>
                      <a:pt x="9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6" name="Google Shape;13826;p86"/>
              <p:cNvSpPr/>
              <p:nvPr/>
            </p:nvSpPr>
            <p:spPr>
              <a:xfrm>
                <a:off x="-910857" y="3445224"/>
                <a:ext cx="167606" cy="65486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1455" extrusionOk="0">
                    <a:moveTo>
                      <a:pt x="126" y="0"/>
                    </a:moveTo>
                    <a:cubicBezTo>
                      <a:pt x="110" y="0"/>
                      <a:pt x="92" y="7"/>
                      <a:pt x="75" y="25"/>
                    </a:cubicBezTo>
                    <a:cubicBezTo>
                      <a:pt x="0" y="25"/>
                      <a:pt x="0" y="84"/>
                      <a:pt x="0" y="144"/>
                    </a:cubicBezTo>
                    <a:cubicBezTo>
                      <a:pt x="0" y="144"/>
                      <a:pt x="0" y="204"/>
                      <a:pt x="75" y="338"/>
                    </a:cubicBezTo>
                    <a:cubicBezTo>
                      <a:pt x="135" y="457"/>
                      <a:pt x="194" y="636"/>
                      <a:pt x="313" y="829"/>
                    </a:cubicBezTo>
                    <a:cubicBezTo>
                      <a:pt x="447" y="889"/>
                      <a:pt x="507" y="1008"/>
                      <a:pt x="626" y="1082"/>
                    </a:cubicBezTo>
                    <a:cubicBezTo>
                      <a:pt x="686" y="1082"/>
                      <a:pt x="745" y="1142"/>
                      <a:pt x="820" y="1202"/>
                    </a:cubicBezTo>
                    <a:cubicBezTo>
                      <a:pt x="820" y="1202"/>
                      <a:pt x="939" y="1261"/>
                      <a:pt x="999" y="1261"/>
                    </a:cubicBezTo>
                    <a:cubicBezTo>
                      <a:pt x="1058" y="1321"/>
                      <a:pt x="1118" y="1321"/>
                      <a:pt x="1192" y="1321"/>
                    </a:cubicBezTo>
                    <a:cubicBezTo>
                      <a:pt x="1252" y="1380"/>
                      <a:pt x="1311" y="1380"/>
                      <a:pt x="1431" y="1380"/>
                    </a:cubicBezTo>
                    <a:cubicBezTo>
                      <a:pt x="1490" y="1380"/>
                      <a:pt x="1565" y="1455"/>
                      <a:pt x="1624" y="1455"/>
                    </a:cubicBezTo>
                    <a:lnTo>
                      <a:pt x="1863" y="1455"/>
                    </a:lnTo>
                    <a:lnTo>
                      <a:pt x="2056" y="1380"/>
                    </a:lnTo>
                    <a:lnTo>
                      <a:pt x="2310" y="1380"/>
                    </a:lnTo>
                    <a:cubicBezTo>
                      <a:pt x="2429" y="1321"/>
                      <a:pt x="2608" y="1321"/>
                      <a:pt x="2742" y="1261"/>
                    </a:cubicBezTo>
                    <a:cubicBezTo>
                      <a:pt x="2980" y="1142"/>
                      <a:pt x="3233" y="948"/>
                      <a:pt x="3352" y="770"/>
                    </a:cubicBezTo>
                    <a:cubicBezTo>
                      <a:pt x="3546" y="636"/>
                      <a:pt x="3606" y="457"/>
                      <a:pt x="3665" y="338"/>
                    </a:cubicBezTo>
                    <a:cubicBezTo>
                      <a:pt x="3665" y="263"/>
                      <a:pt x="3725" y="204"/>
                      <a:pt x="3725" y="204"/>
                    </a:cubicBezTo>
                    <a:lnTo>
                      <a:pt x="3725" y="144"/>
                    </a:lnTo>
                    <a:cubicBezTo>
                      <a:pt x="3725" y="84"/>
                      <a:pt x="3725" y="25"/>
                      <a:pt x="3665" y="25"/>
                    </a:cubicBezTo>
                    <a:cubicBezTo>
                      <a:pt x="3648" y="7"/>
                      <a:pt x="3630" y="0"/>
                      <a:pt x="3614" y="0"/>
                    </a:cubicBezTo>
                    <a:cubicBezTo>
                      <a:pt x="3576" y="0"/>
                      <a:pt x="3546" y="42"/>
                      <a:pt x="3546" y="84"/>
                    </a:cubicBezTo>
                    <a:lnTo>
                      <a:pt x="3486" y="84"/>
                    </a:lnTo>
                    <a:cubicBezTo>
                      <a:pt x="3486" y="144"/>
                      <a:pt x="3486" y="144"/>
                      <a:pt x="3427" y="204"/>
                    </a:cubicBezTo>
                    <a:cubicBezTo>
                      <a:pt x="3352" y="263"/>
                      <a:pt x="3233" y="397"/>
                      <a:pt x="3114" y="516"/>
                    </a:cubicBezTo>
                    <a:cubicBezTo>
                      <a:pt x="2980" y="636"/>
                      <a:pt x="2801" y="770"/>
                      <a:pt x="2548" y="889"/>
                    </a:cubicBezTo>
                    <a:cubicBezTo>
                      <a:pt x="2429" y="889"/>
                      <a:pt x="2369" y="948"/>
                      <a:pt x="2235" y="948"/>
                    </a:cubicBezTo>
                    <a:cubicBezTo>
                      <a:pt x="2175" y="948"/>
                      <a:pt x="2116" y="948"/>
                      <a:pt x="2056" y="1008"/>
                    </a:cubicBezTo>
                    <a:lnTo>
                      <a:pt x="1624" y="1008"/>
                    </a:lnTo>
                    <a:cubicBezTo>
                      <a:pt x="1565" y="1008"/>
                      <a:pt x="1490" y="948"/>
                      <a:pt x="1490" y="948"/>
                    </a:cubicBezTo>
                    <a:lnTo>
                      <a:pt x="1311" y="948"/>
                    </a:lnTo>
                    <a:cubicBezTo>
                      <a:pt x="1252" y="948"/>
                      <a:pt x="1192" y="889"/>
                      <a:pt x="1118" y="889"/>
                    </a:cubicBezTo>
                    <a:cubicBezTo>
                      <a:pt x="999" y="829"/>
                      <a:pt x="939" y="829"/>
                      <a:pt x="820" y="770"/>
                    </a:cubicBezTo>
                    <a:cubicBezTo>
                      <a:pt x="745" y="710"/>
                      <a:pt x="686" y="636"/>
                      <a:pt x="567" y="576"/>
                    </a:cubicBezTo>
                    <a:cubicBezTo>
                      <a:pt x="447" y="457"/>
                      <a:pt x="373" y="338"/>
                      <a:pt x="313" y="204"/>
                    </a:cubicBezTo>
                    <a:lnTo>
                      <a:pt x="194" y="84"/>
                    </a:lnTo>
                    <a:cubicBezTo>
                      <a:pt x="194" y="42"/>
                      <a:pt x="164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7" name="Google Shape;13827;p86"/>
              <p:cNvSpPr/>
              <p:nvPr/>
            </p:nvSpPr>
            <p:spPr>
              <a:xfrm>
                <a:off x="-840486" y="3678315"/>
                <a:ext cx="94579" cy="8920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982" extrusionOk="0">
                    <a:moveTo>
                      <a:pt x="299" y="373"/>
                    </a:moveTo>
                    <a:cubicBezTo>
                      <a:pt x="433" y="373"/>
                      <a:pt x="611" y="492"/>
                      <a:pt x="805" y="552"/>
                    </a:cubicBezTo>
                    <a:cubicBezTo>
                      <a:pt x="984" y="671"/>
                      <a:pt x="1237" y="864"/>
                      <a:pt x="1416" y="984"/>
                    </a:cubicBezTo>
                    <a:cubicBezTo>
                      <a:pt x="1490" y="1118"/>
                      <a:pt x="1610" y="1177"/>
                      <a:pt x="1610" y="1296"/>
                    </a:cubicBezTo>
                    <a:cubicBezTo>
                      <a:pt x="1669" y="1356"/>
                      <a:pt x="1669" y="1416"/>
                      <a:pt x="1610" y="1550"/>
                    </a:cubicBezTo>
                    <a:lnTo>
                      <a:pt x="1416" y="1550"/>
                    </a:lnTo>
                    <a:cubicBezTo>
                      <a:pt x="1297" y="1490"/>
                      <a:pt x="1178" y="1416"/>
                      <a:pt x="1044" y="1296"/>
                    </a:cubicBezTo>
                    <a:cubicBezTo>
                      <a:pt x="865" y="1177"/>
                      <a:pt x="671" y="924"/>
                      <a:pt x="552" y="745"/>
                    </a:cubicBezTo>
                    <a:cubicBezTo>
                      <a:pt x="433" y="611"/>
                      <a:pt x="373" y="432"/>
                      <a:pt x="299" y="373"/>
                    </a:cubicBezTo>
                    <a:close/>
                    <a:moveTo>
                      <a:pt x="179" y="0"/>
                    </a:moveTo>
                    <a:lnTo>
                      <a:pt x="1" y="119"/>
                    </a:lnTo>
                    <a:lnTo>
                      <a:pt x="1" y="179"/>
                    </a:lnTo>
                    <a:lnTo>
                      <a:pt x="1" y="373"/>
                    </a:lnTo>
                    <a:cubicBezTo>
                      <a:pt x="60" y="552"/>
                      <a:pt x="120" y="745"/>
                      <a:pt x="239" y="924"/>
                    </a:cubicBezTo>
                    <a:cubicBezTo>
                      <a:pt x="433" y="1177"/>
                      <a:pt x="552" y="1416"/>
                      <a:pt x="805" y="1609"/>
                    </a:cubicBezTo>
                    <a:cubicBezTo>
                      <a:pt x="924" y="1728"/>
                      <a:pt x="1044" y="1862"/>
                      <a:pt x="1237" y="1922"/>
                    </a:cubicBezTo>
                    <a:cubicBezTo>
                      <a:pt x="1356" y="1982"/>
                      <a:pt x="1416" y="1982"/>
                      <a:pt x="1610" y="1982"/>
                    </a:cubicBezTo>
                    <a:cubicBezTo>
                      <a:pt x="1669" y="1982"/>
                      <a:pt x="1729" y="1922"/>
                      <a:pt x="1788" y="1922"/>
                    </a:cubicBezTo>
                    <a:lnTo>
                      <a:pt x="1922" y="1788"/>
                    </a:lnTo>
                    <a:cubicBezTo>
                      <a:pt x="1982" y="1728"/>
                      <a:pt x="2042" y="1609"/>
                      <a:pt x="2042" y="1490"/>
                    </a:cubicBezTo>
                    <a:cubicBezTo>
                      <a:pt x="2101" y="1356"/>
                      <a:pt x="2042" y="1237"/>
                      <a:pt x="2042" y="1118"/>
                    </a:cubicBezTo>
                    <a:cubicBezTo>
                      <a:pt x="1922" y="924"/>
                      <a:pt x="1788" y="805"/>
                      <a:pt x="1669" y="671"/>
                    </a:cubicBezTo>
                    <a:cubicBezTo>
                      <a:pt x="1416" y="492"/>
                      <a:pt x="1178" y="373"/>
                      <a:pt x="924" y="239"/>
                    </a:cubicBezTo>
                    <a:cubicBezTo>
                      <a:pt x="492" y="60"/>
                      <a:pt x="179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8" name="Google Shape;13828;p86"/>
              <p:cNvSpPr/>
              <p:nvPr/>
            </p:nvSpPr>
            <p:spPr>
              <a:xfrm>
                <a:off x="-924265" y="3678315"/>
                <a:ext cx="91880" cy="89205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1982" extrusionOk="0">
                    <a:moveTo>
                      <a:pt x="1729" y="373"/>
                    </a:moveTo>
                    <a:cubicBezTo>
                      <a:pt x="1729" y="432"/>
                      <a:pt x="1609" y="611"/>
                      <a:pt x="1490" y="745"/>
                    </a:cubicBezTo>
                    <a:cubicBezTo>
                      <a:pt x="1356" y="924"/>
                      <a:pt x="1177" y="1177"/>
                      <a:pt x="984" y="1296"/>
                    </a:cubicBezTo>
                    <a:cubicBezTo>
                      <a:pt x="865" y="1416"/>
                      <a:pt x="745" y="1490"/>
                      <a:pt x="671" y="1550"/>
                    </a:cubicBezTo>
                    <a:lnTo>
                      <a:pt x="492" y="1550"/>
                    </a:lnTo>
                    <a:cubicBezTo>
                      <a:pt x="433" y="1416"/>
                      <a:pt x="373" y="1356"/>
                      <a:pt x="433" y="1296"/>
                    </a:cubicBezTo>
                    <a:cubicBezTo>
                      <a:pt x="433" y="1177"/>
                      <a:pt x="552" y="1118"/>
                      <a:pt x="611" y="984"/>
                    </a:cubicBezTo>
                    <a:cubicBezTo>
                      <a:pt x="865" y="864"/>
                      <a:pt x="1043" y="671"/>
                      <a:pt x="1297" y="552"/>
                    </a:cubicBezTo>
                    <a:cubicBezTo>
                      <a:pt x="1490" y="492"/>
                      <a:pt x="1609" y="373"/>
                      <a:pt x="1729" y="373"/>
                    </a:cubicBezTo>
                    <a:close/>
                    <a:moveTo>
                      <a:pt x="1922" y="0"/>
                    </a:moveTo>
                    <a:cubicBezTo>
                      <a:pt x="1922" y="0"/>
                      <a:pt x="1609" y="60"/>
                      <a:pt x="1118" y="239"/>
                    </a:cubicBezTo>
                    <a:cubicBezTo>
                      <a:pt x="924" y="373"/>
                      <a:pt x="611" y="492"/>
                      <a:pt x="373" y="671"/>
                    </a:cubicBezTo>
                    <a:cubicBezTo>
                      <a:pt x="239" y="805"/>
                      <a:pt x="120" y="924"/>
                      <a:pt x="60" y="1118"/>
                    </a:cubicBezTo>
                    <a:cubicBezTo>
                      <a:pt x="0" y="1237"/>
                      <a:pt x="0" y="1356"/>
                      <a:pt x="0" y="1490"/>
                    </a:cubicBezTo>
                    <a:cubicBezTo>
                      <a:pt x="0" y="1609"/>
                      <a:pt x="60" y="1728"/>
                      <a:pt x="120" y="1788"/>
                    </a:cubicBezTo>
                    <a:cubicBezTo>
                      <a:pt x="179" y="1788"/>
                      <a:pt x="239" y="1922"/>
                      <a:pt x="298" y="1922"/>
                    </a:cubicBezTo>
                    <a:cubicBezTo>
                      <a:pt x="373" y="1982"/>
                      <a:pt x="433" y="1982"/>
                      <a:pt x="492" y="1982"/>
                    </a:cubicBezTo>
                    <a:cubicBezTo>
                      <a:pt x="611" y="1982"/>
                      <a:pt x="745" y="1982"/>
                      <a:pt x="805" y="1922"/>
                    </a:cubicBezTo>
                    <a:cubicBezTo>
                      <a:pt x="984" y="1862"/>
                      <a:pt x="1118" y="1728"/>
                      <a:pt x="1237" y="1609"/>
                    </a:cubicBezTo>
                    <a:cubicBezTo>
                      <a:pt x="1490" y="1416"/>
                      <a:pt x="1669" y="1177"/>
                      <a:pt x="1788" y="924"/>
                    </a:cubicBezTo>
                    <a:cubicBezTo>
                      <a:pt x="1922" y="745"/>
                      <a:pt x="1982" y="552"/>
                      <a:pt x="2041" y="373"/>
                    </a:cubicBezTo>
                    <a:lnTo>
                      <a:pt x="2041" y="179"/>
                    </a:lnTo>
                    <a:lnTo>
                      <a:pt x="2041" y="119"/>
                    </a:lnTo>
                    <a:lnTo>
                      <a:pt x="19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9" name="Google Shape;13829;p86"/>
              <p:cNvSpPr/>
              <p:nvPr/>
            </p:nvSpPr>
            <p:spPr>
              <a:xfrm>
                <a:off x="-843815" y="3686372"/>
                <a:ext cx="83826" cy="122735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2727" extrusionOk="0">
                    <a:moveTo>
                      <a:pt x="134" y="0"/>
                    </a:moveTo>
                    <a:cubicBezTo>
                      <a:pt x="75" y="0"/>
                      <a:pt x="0" y="60"/>
                      <a:pt x="0" y="119"/>
                    </a:cubicBezTo>
                    <a:lnTo>
                      <a:pt x="0" y="253"/>
                    </a:lnTo>
                    <a:cubicBezTo>
                      <a:pt x="0" y="313"/>
                      <a:pt x="0" y="432"/>
                      <a:pt x="75" y="626"/>
                    </a:cubicBezTo>
                    <a:lnTo>
                      <a:pt x="75" y="864"/>
                    </a:lnTo>
                    <a:cubicBezTo>
                      <a:pt x="134" y="939"/>
                      <a:pt x="134" y="1058"/>
                      <a:pt x="134" y="1117"/>
                    </a:cubicBezTo>
                    <a:cubicBezTo>
                      <a:pt x="194" y="1237"/>
                      <a:pt x="194" y="1311"/>
                      <a:pt x="253" y="1430"/>
                    </a:cubicBezTo>
                    <a:cubicBezTo>
                      <a:pt x="313" y="1549"/>
                      <a:pt x="313" y="1609"/>
                      <a:pt x="373" y="1743"/>
                    </a:cubicBezTo>
                    <a:cubicBezTo>
                      <a:pt x="447" y="1803"/>
                      <a:pt x="507" y="1922"/>
                      <a:pt x="566" y="1981"/>
                    </a:cubicBezTo>
                    <a:cubicBezTo>
                      <a:pt x="626" y="2116"/>
                      <a:pt x="685" y="2175"/>
                      <a:pt x="745" y="2235"/>
                    </a:cubicBezTo>
                    <a:cubicBezTo>
                      <a:pt x="820" y="2294"/>
                      <a:pt x="939" y="2354"/>
                      <a:pt x="998" y="2428"/>
                    </a:cubicBezTo>
                    <a:cubicBezTo>
                      <a:pt x="1058" y="2488"/>
                      <a:pt x="1118" y="2548"/>
                      <a:pt x="1252" y="2548"/>
                    </a:cubicBezTo>
                    <a:cubicBezTo>
                      <a:pt x="1371" y="2667"/>
                      <a:pt x="1490" y="2667"/>
                      <a:pt x="1624" y="2667"/>
                    </a:cubicBezTo>
                    <a:cubicBezTo>
                      <a:pt x="1684" y="2726"/>
                      <a:pt x="1743" y="2726"/>
                      <a:pt x="1743" y="2726"/>
                    </a:cubicBezTo>
                    <a:cubicBezTo>
                      <a:pt x="1803" y="2726"/>
                      <a:pt x="1862" y="2667"/>
                      <a:pt x="1862" y="2607"/>
                    </a:cubicBezTo>
                    <a:cubicBezTo>
                      <a:pt x="1862" y="2548"/>
                      <a:pt x="1862" y="2488"/>
                      <a:pt x="1803" y="2488"/>
                    </a:cubicBezTo>
                    <a:cubicBezTo>
                      <a:pt x="1803" y="2488"/>
                      <a:pt x="1743" y="2488"/>
                      <a:pt x="1684" y="2428"/>
                    </a:cubicBezTo>
                    <a:cubicBezTo>
                      <a:pt x="1624" y="2428"/>
                      <a:pt x="1624" y="2428"/>
                      <a:pt x="1564" y="2354"/>
                    </a:cubicBezTo>
                    <a:cubicBezTo>
                      <a:pt x="1490" y="2354"/>
                      <a:pt x="1430" y="2294"/>
                      <a:pt x="1371" y="2294"/>
                    </a:cubicBezTo>
                    <a:cubicBezTo>
                      <a:pt x="1371" y="2235"/>
                      <a:pt x="1311" y="2175"/>
                      <a:pt x="1252" y="2116"/>
                    </a:cubicBezTo>
                    <a:cubicBezTo>
                      <a:pt x="1192" y="2116"/>
                      <a:pt x="1118" y="1981"/>
                      <a:pt x="1058" y="1981"/>
                    </a:cubicBezTo>
                    <a:cubicBezTo>
                      <a:pt x="998" y="1862"/>
                      <a:pt x="939" y="1803"/>
                      <a:pt x="939" y="1743"/>
                    </a:cubicBezTo>
                    <a:cubicBezTo>
                      <a:pt x="879" y="1683"/>
                      <a:pt x="820" y="1609"/>
                      <a:pt x="745" y="1490"/>
                    </a:cubicBezTo>
                    <a:cubicBezTo>
                      <a:pt x="745" y="1430"/>
                      <a:pt x="685" y="1371"/>
                      <a:pt x="626" y="1237"/>
                    </a:cubicBezTo>
                    <a:cubicBezTo>
                      <a:pt x="626" y="1177"/>
                      <a:pt x="566" y="1117"/>
                      <a:pt x="566" y="998"/>
                    </a:cubicBezTo>
                    <a:cubicBezTo>
                      <a:pt x="507" y="939"/>
                      <a:pt x="507" y="864"/>
                      <a:pt x="447" y="745"/>
                    </a:cubicBezTo>
                    <a:cubicBezTo>
                      <a:pt x="447" y="685"/>
                      <a:pt x="373" y="626"/>
                      <a:pt x="373" y="566"/>
                    </a:cubicBezTo>
                    <a:cubicBezTo>
                      <a:pt x="313" y="432"/>
                      <a:pt x="313" y="313"/>
                      <a:pt x="313" y="194"/>
                    </a:cubicBezTo>
                    <a:cubicBezTo>
                      <a:pt x="253" y="119"/>
                      <a:pt x="253" y="60"/>
                      <a:pt x="253" y="60"/>
                    </a:cubicBezTo>
                    <a:cubicBezTo>
                      <a:pt x="253" y="0"/>
                      <a:pt x="194" y="0"/>
                      <a:pt x="1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0" name="Google Shape;13830;p86"/>
              <p:cNvSpPr/>
              <p:nvPr/>
            </p:nvSpPr>
            <p:spPr>
              <a:xfrm>
                <a:off x="-899473" y="3691727"/>
                <a:ext cx="67088" cy="114004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2533" extrusionOk="0">
                    <a:moveTo>
                      <a:pt x="1371" y="0"/>
                    </a:moveTo>
                    <a:cubicBezTo>
                      <a:pt x="1371" y="0"/>
                      <a:pt x="1312" y="0"/>
                      <a:pt x="1312" y="75"/>
                    </a:cubicBezTo>
                    <a:cubicBezTo>
                      <a:pt x="1312" y="75"/>
                      <a:pt x="1312" y="134"/>
                      <a:pt x="1237" y="194"/>
                    </a:cubicBezTo>
                    <a:lnTo>
                      <a:pt x="1237" y="313"/>
                    </a:lnTo>
                    <a:cubicBezTo>
                      <a:pt x="1178" y="373"/>
                      <a:pt x="1178" y="373"/>
                      <a:pt x="1178" y="447"/>
                    </a:cubicBezTo>
                    <a:cubicBezTo>
                      <a:pt x="1118" y="507"/>
                      <a:pt x="1118" y="566"/>
                      <a:pt x="1118" y="626"/>
                    </a:cubicBezTo>
                    <a:cubicBezTo>
                      <a:pt x="1058" y="686"/>
                      <a:pt x="1058" y="745"/>
                      <a:pt x="999" y="879"/>
                    </a:cubicBezTo>
                    <a:cubicBezTo>
                      <a:pt x="999" y="939"/>
                      <a:pt x="939" y="998"/>
                      <a:pt x="939" y="1058"/>
                    </a:cubicBezTo>
                    <a:cubicBezTo>
                      <a:pt x="865" y="1118"/>
                      <a:pt x="805" y="1192"/>
                      <a:pt x="805" y="1252"/>
                    </a:cubicBezTo>
                    <a:cubicBezTo>
                      <a:pt x="686" y="1430"/>
                      <a:pt x="626" y="1564"/>
                      <a:pt x="492" y="1684"/>
                    </a:cubicBezTo>
                    <a:cubicBezTo>
                      <a:pt x="433" y="1803"/>
                      <a:pt x="373" y="1937"/>
                      <a:pt x="254" y="1997"/>
                    </a:cubicBezTo>
                    <a:cubicBezTo>
                      <a:pt x="120" y="2175"/>
                      <a:pt x="1" y="2309"/>
                      <a:pt x="1" y="2309"/>
                    </a:cubicBezTo>
                    <a:cubicBezTo>
                      <a:pt x="1" y="2369"/>
                      <a:pt x="1" y="2429"/>
                      <a:pt x="60" y="2488"/>
                    </a:cubicBezTo>
                    <a:cubicBezTo>
                      <a:pt x="60" y="2518"/>
                      <a:pt x="75" y="2533"/>
                      <a:pt x="99" y="2533"/>
                    </a:cubicBezTo>
                    <a:cubicBezTo>
                      <a:pt x="124" y="2533"/>
                      <a:pt x="157" y="2518"/>
                      <a:pt x="194" y="2488"/>
                    </a:cubicBezTo>
                    <a:cubicBezTo>
                      <a:pt x="194" y="2488"/>
                      <a:pt x="314" y="2429"/>
                      <a:pt x="567" y="2235"/>
                    </a:cubicBezTo>
                    <a:cubicBezTo>
                      <a:pt x="626" y="2175"/>
                      <a:pt x="746" y="2056"/>
                      <a:pt x="865" y="1937"/>
                    </a:cubicBezTo>
                    <a:cubicBezTo>
                      <a:pt x="939" y="1862"/>
                      <a:pt x="939" y="1803"/>
                      <a:pt x="999" y="1684"/>
                    </a:cubicBezTo>
                    <a:lnTo>
                      <a:pt x="1178" y="1490"/>
                    </a:lnTo>
                    <a:cubicBezTo>
                      <a:pt x="1237" y="1311"/>
                      <a:pt x="1312" y="1192"/>
                      <a:pt x="1371" y="998"/>
                    </a:cubicBezTo>
                    <a:cubicBezTo>
                      <a:pt x="1431" y="939"/>
                      <a:pt x="1431" y="820"/>
                      <a:pt x="1431" y="745"/>
                    </a:cubicBezTo>
                    <a:cubicBezTo>
                      <a:pt x="1490" y="686"/>
                      <a:pt x="1490" y="626"/>
                      <a:pt x="1490" y="566"/>
                    </a:cubicBezTo>
                    <a:lnTo>
                      <a:pt x="1490" y="194"/>
                    </a:lnTo>
                    <a:lnTo>
                      <a:pt x="1490" y="75"/>
                    </a:lnTo>
                    <a:cubicBezTo>
                      <a:pt x="1490" y="0"/>
                      <a:pt x="1431" y="0"/>
                      <a:pt x="1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1" name="Google Shape;13831;p86"/>
              <p:cNvSpPr/>
              <p:nvPr/>
            </p:nvSpPr>
            <p:spPr>
              <a:xfrm>
                <a:off x="-1058348" y="3627997"/>
                <a:ext cx="429747" cy="69807"/>
              </a:xfrm>
              <a:custGeom>
                <a:avLst/>
                <a:gdLst/>
                <a:ahLst/>
                <a:cxnLst/>
                <a:rect l="l" t="t" r="r" b="b"/>
                <a:pathLst>
                  <a:path w="9551" h="1551" extrusionOk="0">
                    <a:moveTo>
                      <a:pt x="9431" y="1"/>
                    </a:moveTo>
                    <a:cubicBezTo>
                      <a:pt x="9431" y="1"/>
                      <a:pt x="9372" y="1"/>
                      <a:pt x="9312" y="61"/>
                    </a:cubicBezTo>
                    <a:cubicBezTo>
                      <a:pt x="9237" y="61"/>
                      <a:pt x="9178" y="120"/>
                      <a:pt x="9059" y="180"/>
                    </a:cubicBezTo>
                    <a:cubicBezTo>
                      <a:pt x="8805" y="299"/>
                      <a:pt x="8433" y="433"/>
                      <a:pt x="8001" y="552"/>
                    </a:cubicBezTo>
                    <a:cubicBezTo>
                      <a:pt x="7822" y="671"/>
                      <a:pt x="7569" y="746"/>
                      <a:pt x="7316" y="805"/>
                    </a:cubicBezTo>
                    <a:cubicBezTo>
                      <a:pt x="7077" y="805"/>
                      <a:pt x="6824" y="865"/>
                      <a:pt x="6511" y="925"/>
                    </a:cubicBezTo>
                    <a:cubicBezTo>
                      <a:pt x="6392" y="984"/>
                      <a:pt x="6258" y="984"/>
                      <a:pt x="6079" y="984"/>
                    </a:cubicBezTo>
                    <a:cubicBezTo>
                      <a:pt x="5960" y="984"/>
                      <a:pt x="5826" y="1044"/>
                      <a:pt x="5647" y="1044"/>
                    </a:cubicBezTo>
                    <a:cubicBezTo>
                      <a:pt x="5334" y="1044"/>
                      <a:pt x="5081" y="1044"/>
                      <a:pt x="4768" y="1118"/>
                    </a:cubicBezTo>
                    <a:lnTo>
                      <a:pt x="3845" y="1118"/>
                    </a:lnTo>
                    <a:cubicBezTo>
                      <a:pt x="3725" y="1044"/>
                      <a:pt x="3532" y="1044"/>
                      <a:pt x="3413" y="1044"/>
                    </a:cubicBezTo>
                    <a:cubicBezTo>
                      <a:pt x="3278" y="1044"/>
                      <a:pt x="3159" y="1044"/>
                      <a:pt x="2980" y="984"/>
                    </a:cubicBezTo>
                    <a:cubicBezTo>
                      <a:pt x="2727" y="984"/>
                      <a:pt x="2414" y="925"/>
                      <a:pt x="2161" y="865"/>
                    </a:cubicBezTo>
                    <a:cubicBezTo>
                      <a:pt x="1923" y="805"/>
                      <a:pt x="1669" y="746"/>
                      <a:pt x="1491" y="671"/>
                    </a:cubicBezTo>
                    <a:cubicBezTo>
                      <a:pt x="1237" y="612"/>
                      <a:pt x="1044" y="552"/>
                      <a:pt x="865" y="493"/>
                    </a:cubicBezTo>
                    <a:cubicBezTo>
                      <a:pt x="746" y="433"/>
                      <a:pt x="552" y="373"/>
                      <a:pt x="433" y="299"/>
                    </a:cubicBezTo>
                    <a:cubicBezTo>
                      <a:pt x="180" y="180"/>
                      <a:pt x="61" y="120"/>
                      <a:pt x="61" y="120"/>
                    </a:cubicBezTo>
                    <a:lnTo>
                      <a:pt x="1" y="120"/>
                    </a:lnTo>
                    <a:lnTo>
                      <a:pt x="1" y="180"/>
                    </a:lnTo>
                    <a:cubicBezTo>
                      <a:pt x="1" y="180"/>
                      <a:pt x="120" y="299"/>
                      <a:pt x="373" y="433"/>
                    </a:cubicBezTo>
                    <a:cubicBezTo>
                      <a:pt x="612" y="552"/>
                      <a:pt x="925" y="746"/>
                      <a:pt x="1357" y="925"/>
                    </a:cubicBezTo>
                    <a:cubicBezTo>
                      <a:pt x="1610" y="1044"/>
                      <a:pt x="1863" y="1118"/>
                      <a:pt x="2102" y="1178"/>
                    </a:cubicBezTo>
                    <a:cubicBezTo>
                      <a:pt x="2355" y="1237"/>
                      <a:pt x="2668" y="1357"/>
                      <a:pt x="2906" y="1357"/>
                    </a:cubicBezTo>
                    <a:cubicBezTo>
                      <a:pt x="3100" y="1416"/>
                      <a:pt x="3219" y="1416"/>
                      <a:pt x="3353" y="1416"/>
                    </a:cubicBezTo>
                    <a:cubicBezTo>
                      <a:pt x="3532" y="1491"/>
                      <a:pt x="3651" y="1491"/>
                      <a:pt x="3845" y="1491"/>
                    </a:cubicBezTo>
                    <a:lnTo>
                      <a:pt x="4098" y="1491"/>
                    </a:lnTo>
                    <a:lnTo>
                      <a:pt x="4277" y="1550"/>
                    </a:lnTo>
                    <a:lnTo>
                      <a:pt x="4768" y="1550"/>
                    </a:lnTo>
                    <a:cubicBezTo>
                      <a:pt x="5081" y="1491"/>
                      <a:pt x="5394" y="1491"/>
                      <a:pt x="5707" y="1491"/>
                    </a:cubicBezTo>
                    <a:cubicBezTo>
                      <a:pt x="5826" y="1491"/>
                      <a:pt x="6020" y="1416"/>
                      <a:pt x="6139" y="1416"/>
                    </a:cubicBezTo>
                    <a:cubicBezTo>
                      <a:pt x="6332" y="1357"/>
                      <a:pt x="6452" y="1357"/>
                      <a:pt x="6571" y="1357"/>
                    </a:cubicBezTo>
                    <a:cubicBezTo>
                      <a:pt x="6884" y="1297"/>
                      <a:pt x="7137" y="1237"/>
                      <a:pt x="7450" y="1118"/>
                    </a:cubicBezTo>
                    <a:cubicBezTo>
                      <a:pt x="7569" y="1118"/>
                      <a:pt x="7688" y="1044"/>
                      <a:pt x="7822" y="984"/>
                    </a:cubicBezTo>
                    <a:cubicBezTo>
                      <a:pt x="7941" y="984"/>
                      <a:pt x="8001" y="925"/>
                      <a:pt x="8120" y="865"/>
                    </a:cubicBezTo>
                    <a:cubicBezTo>
                      <a:pt x="8254" y="865"/>
                      <a:pt x="8373" y="805"/>
                      <a:pt x="8433" y="746"/>
                    </a:cubicBezTo>
                    <a:cubicBezTo>
                      <a:pt x="8567" y="671"/>
                      <a:pt x="8627" y="671"/>
                      <a:pt x="8746" y="612"/>
                    </a:cubicBezTo>
                    <a:cubicBezTo>
                      <a:pt x="8865" y="552"/>
                      <a:pt x="9059" y="433"/>
                      <a:pt x="9118" y="373"/>
                    </a:cubicBezTo>
                    <a:cubicBezTo>
                      <a:pt x="9237" y="299"/>
                      <a:pt x="9372" y="239"/>
                      <a:pt x="9431" y="180"/>
                    </a:cubicBezTo>
                    <a:lnTo>
                      <a:pt x="9491" y="120"/>
                    </a:lnTo>
                    <a:cubicBezTo>
                      <a:pt x="9550" y="61"/>
                      <a:pt x="9550" y="61"/>
                      <a:pt x="94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2" name="Google Shape;13832;p86"/>
              <p:cNvSpPr/>
              <p:nvPr/>
            </p:nvSpPr>
            <p:spPr>
              <a:xfrm>
                <a:off x="-969169" y="3049341"/>
                <a:ext cx="108348" cy="125616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791" extrusionOk="0">
                    <a:moveTo>
                      <a:pt x="1401" y="0"/>
                    </a:moveTo>
                    <a:cubicBezTo>
                      <a:pt x="1391" y="0"/>
                      <a:pt x="1381" y="1"/>
                      <a:pt x="1371" y="1"/>
                    </a:cubicBezTo>
                    <a:cubicBezTo>
                      <a:pt x="492" y="61"/>
                      <a:pt x="0" y="1864"/>
                      <a:pt x="0" y="1864"/>
                    </a:cubicBezTo>
                    <a:cubicBezTo>
                      <a:pt x="0" y="2296"/>
                      <a:pt x="60" y="2489"/>
                      <a:pt x="313" y="2609"/>
                    </a:cubicBezTo>
                    <a:cubicBezTo>
                      <a:pt x="313" y="2609"/>
                      <a:pt x="965" y="2791"/>
                      <a:pt x="1465" y="2791"/>
                    </a:cubicBezTo>
                    <a:cubicBezTo>
                      <a:pt x="1620" y="2791"/>
                      <a:pt x="1760" y="2773"/>
                      <a:pt x="1863" y="2728"/>
                    </a:cubicBezTo>
                    <a:cubicBezTo>
                      <a:pt x="2407" y="2492"/>
                      <a:pt x="2239" y="0"/>
                      <a:pt x="14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3" name="Google Shape;13833;p86"/>
              <p:cNvSpPr/>
              <p:nvPr/>
            </p:nvSpPr>
            <p:spPr>
              <a:xfrm>
                <a:off x="-1119991" y="3092278"/>
                <a:ext cx="136785" cy="124761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72" extrusionOk="0">
                    <a:moveTo>
                      <a:pt x="1069" y="1"/>
                    </a:moveTo>
                    <a:cubicBezTo>
                      <a:pt x="978" y="1"/>
                      <a:pt x="890" y="15"/>
                      <a:pt x="805" y="46"/>
                    </a:cubicBezTo>
                    <a:cubicBezTo>
                      <a:pt x="0" y="418"/>
                      <a:pt x="924" y="2772"/>
                      <a:pt x="1550" y="2772"/>
                    </a:cubicBezTo>
                    <a:cubicBezTo>
                      <a:pt x="2041" y="2772"/>
                      <a:pt x="2920" y="1908"/>
                      <a:pt x="2920" y="1908"/>
                    </a:cubicBezTo>
                    <a:cubicBezTo>
                      <a:pt x="3039" y="1655"/>
                      <a:pt x="3039" y="1535"/>
                      <a:pt x="2861" y="1163"/>
                    </a:cubicBezTo>
                    <a:cubicBezTo>
                      <a:pt x="2861" y="1163"/>
                      <a:pt x="1892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4" name="Google Shape;13834;p86"/>
              <p:cNvSpPr/>
              <p:nvPr/>
            </p:nvSpPr>
            <p:spPr>
              <a:xfrm>
                <a:off x="-1002690" y="3121172"/>
                <a:ext cx="58359" cy="5761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280" extrusionOk="0">
                    <a:moveTo>
                      <a:pt x="733" y="0"/>
                    </a:moveTo>
                    <a:cubicBezTo>
                      <a:pt x="488" y="0"/>
                      <a:pt x="160" y="118"/>
                      <a:pt x="60" y="268"/>
                    </a:cubicBezTo>
                    <a:cubicBezTo>
                      <a:pt x="0" y="387"/>
                      <a:pt x="60" y="1013"/>
                      <a:pt x="254" y="1206"/>
                    </a:cubicBezTo>
                    <a:cubicBezTo>
                      <a:pt x="288" y="1258"/>
                      <a:pt x="376" y="1280"/>
                      <a:pt x="485" y="1280"/>
                    </a:cubicBezTo>
                    <a:cubicBezTo>
                      <a:pt x="753" y="1280"/>
                      <a:pt x="1152" y="1150"/>
                      <a:pt x="1237" y="1013"/>
                    </a:cubicBezTo>
                    <a:cubicBezTo>
                      <a:pt x="1297" y="759"/>
                      <a:pt x="1118" y="89"/>
                      <a:pt x="865" y="14"/>
                    </a:cubicBezTo>
                    <a:cubicBezTo>
                      <a:pt x="825" y="5"/>
                      <a:pt x="781" y="0"/>
                      <a:pt x="7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5" name="Google Shape;13835;p86"/>
              <p:cNvSpPr/>
              <p:nvPr/>
            </p:nvSpPr>
            <p:spPr>
              <a:xfrm>
                <a:off x="-698393" y="3451660"/>
                <a:ext cx="343942" cy="30920"/>
              </a:xfrm>
              <a:custGeom>
                <a:avLst/>
                <a:gdLst/>
                <a:ahLst/>
                <a:cxnLst/>
                <a:rect l="l" t="t" r="r" b="b"/>
                <a:pathLst>
                  <a:path w="7644" h="687" extrusionOk="0">
                    <a:moveTo>
                      <a:pt x="1" y="1"/>
                    </a:moveTo>
                    <a:lnTo>
                      <a:pt x="1" y="61"/>
                    </a:lnTo>
                    <a:lnTo>
                      <a:pt x="1178" y="61"/>
                    </a:lnTo>
                    <a:cubicBezTo>
                      <a:pt x="1550" y="61"/>
                      <a:pt x="1982" y="61"/>
                      <a:pt x="2429" y="120"/>
                    </a:cubicBezTo>
                    <a:cubicBezTo>
                      <a:pt x="2861" y="120"/>
                      <a:pt x="3353" y="195"/>
                      <a:pt x="3785" y="195"/>
                    </a:cubicBezTo>
                    <a:cubicBezTo>
                      <a:pt x="4038" y="195"/>
                      <a:pt x="4291" y="254"/>
                      <a:pt x="4530" y="254"/>
                    </a:cubicBezTo>
                    <a:cubicBezTo>
                      <a:pt x="4783" y="254"/>
                      <a:pt x="4962" y="314"/>
                      <a:pt x="5215" y="314"/>
                    </a:cubicBezTo>
                    <a:cubicBezTo>
                      <a:pt x="5468" y="314"/>
                      <a:pt x="5647" y="373"/>
                      <a:pt x="5841" y="373"/>
                    </a:cubicBezTo>
                    <a:cubicBezTo>
                      <a:pt x="6079" y="433"/>
                      <a:pt x="6273" y="433"/>
                      <a:pt x="6452" y="493"/>
                    </a:cubicBezTo>
                    <a:cubicBezTo>
                      <a:pt x="6586" y="493"/>
                      <a:pt x="6764" y="567"/>
                      <a:pt x="6899" y="567"/>
                    </a:cubicBezTo>
                    <a:cubicBezTo>
                      <a:pt x="7077" y="627"/>
                      <a:pt x="7196" y="627"/>
                      <a:pt x="7271" y="627"/>
                    </a:cubicBezTo>
                    <a:cubicBezTo>
                      <a:pt x="7196" y="567"/>
                      <a:pt x="7077" y="567"/>
                      <a:pt x="6958" y="493"/>
                    </a:cubicBezTo>
                    <a:cubicBezTo>
                      <a:pt x="6764" y="493"/>
                      <a:pt x="6645" y="433"/>
                      <a:pt x="6452" y="373"/>
                    </a:cubicBezTo>
                    <a:cubicBezTo>
                      <a:pt x="6273" y="373"/>
                      <a:pt x="6079" y="373"/>
                      <a:pt x="5900" y="314"/>
                    </a:cubicBezTo>
                    <a:cubicBezTo>
                      <a:pt x="5647" y="314"/>
                      <a:pt x="5468" y="254"/>
                      <a:pt x="5215" y="254"/>
                    </a:cubicBezTo>
                    <a:cubicBezTo>
                      <a:pt x="5036" y="195"/>
                      <a:pt x="4783" y="195"/>
                      <a:pt x="4530" y="195"/>
                    </a:cubicBezTo>
                    <a:cubicBezTo>
                      <a:pt x="4291" y="120"/>
                      <a:pt x="4038" y="120"/>
                      <a:pt x="3845" y="61"/>
                    </a:cubicBezTo>
                    <a:cubicBezTo>
                      <a:pt x="3353" y="61"/>
                      <a:pt x="2861" y="1"/>
                      <a:pt x="2429" y="1"/>
                    </a:cubicBezTo>
                    <a:close/>
                    <a:moveTo>
                      <a:pt x="7271" y="627"/>
                    </a:moveTo>
                    <a:cubicBezTo>
                      <a:pt x="7509" y="686"/>
                      <a:pt x="7643" y="686"/>
                      <a:pt x="7643" y="686"/>
                    </a:cubicBezTo>
                    <a:cubicBezTo>
                      <a:pt x="7643" y="686"/>
                      <a:pt x="7509" y="627"/>
                      <a:pt x="7271" y="62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6" name="Google Shape;13836;p86"/>
              <p:cNvSpPr/>
              <p:nvPr/>
            </p:nvSpPr>
            <p:spPr>
              <a:xfrm>
                <a:off x="-703748" y="3473803"/>
                <a:ext cx="326484" cy="112024"/>
              </a:xfrm>
              <a:custGeom>
                <a:avLst/>
                <a:gdLst/>
                <a:ahLst/>
                <a:cxnLst/>
                <a:rect l="l" t="t" r="r" b="b"/>
                <a:pathLst>
                  <a:path w="7256" h="2489" extrusionOk="0">
                    <a:moveTo>
                      <a:pt x="1" y="1"/>
                    </a:moveTo>
                    <a:lnTo>
                      <a:pt x="1" y="75"/>
                    </a:lnTo>
                    <a:cubicBezTo>
                      <a:pt x="1" y="75"/>
                      <a:pt x="433" y="194"/>
                      <a:pt x="1118" y="373"/>
                    </a:cubicBezTo>
                    <a:cubicBezTo>
                      <a:pt x="1491" y="507"/>
                      <a:pt x="1863" y="626"/>
                      <a:pt x="2295" y="745"/>
                    </a:cubicBezTo>
                    <a:cubicBezTo>
                      <a:pt x="2727" y="880"/>
                      <a:pt x="3159" y="1058"/>
                      <a:pt x="3666" y="1192"/>
                    </a:cubicBezTo>
                    <a:cubicBezTo>
                      <a:pt x="4098" y="1371"/>
                      <a:pt x="4530" y="1490"/>
                      <a:pt x="4962" y="1624"/>
                    </a:cubicBezTo>
                    <a:cubicBezTo>
                      <a:pt x="5394" y="1803"/>
                      <a:pt x="5766" y="1937"/>
                      <a:pt x="6079" y="2056"/>
                    </a:cubicBezTo>
                    <a:cubicBezTo>
                      <a:pt x="6451" y="2176"/>
                      <a:pt x="6705" y="2310"/>
                      <a:pt x="6883" y="2369"/>
                    </a:cubicBezTo>
                    <a:cubicBezTo>
                      <a:pt x="7137" y="2429"/>
                      <a:pt x="7196" y="2488"/>
                      <a:pt x="7196" y="2488"/>
                    </a:cubicBezTo>
                    <a:lnTo>
                      <a:pt x="7256" y="2488"/>
                    </a:lnTo>
                    <a:cubicBezTo>
                      <a:pt x="7256" y="2488"/>
                      <a:pt x="7137" y="2429"/>
                      <a:pt x="6943" y="2369"/>
                    </a:cubicBezTo>
                    <a:cubicBezTo>
                      <a:pt x="6764" y="2235"/>
                      <a:pt x="6451" y="2176"/>
                      <a:pt x="6139" y="1997"/>
                    </a:cubicBezTo>
                    <a:cubicBezTo>
                      <a:pt x="5766" y="1863"/>
                      <a:pt x="5394" y="1744"/>
                      <a:pt x="4962" y="1565"/>
                    </a:cubicBezTo>
                    <a:cubicBezTo>
                      <a:pt x="4589" y="1431"/>
                      <a:pt x="4098" y="1252"/>
                      <a:pt x="3666" y="1118"/>
                    </a:cubicBezTo>
                    <a:cubicBezTo>
                      <a:pt x="3412" y="1058"/>
                      <a:pt x="3219" y="939"/>
                      <a:pt x="2980" y="880"/>
                    </a:cubicBezTo>
                    <a:cubicBezTo>
                      <a:pt x="2787" y="820"/>
                      <a:pt x="2548" y="745"/>
                      <a:pt x="2355" y="686"/>
                    </a:cubicBezTo>
                    <a:cubicBezTo>
                      <a:pt x="1923" y="567"/>
                      <a:pt x="1491" y="447"/>
                      <a:pt x="1178" y="313"/>
                    </a:cubicBezTo>
                    <a:cubicBezTo>
                      <a:pt x="805" y="254"/>
                      <a:pt x="492" y="135"/>
                      <a:pt x="314" y="75"/>
                    </a:cubicBezTo>
                    <a:cubicBezTo>
                      <a:pt x="120" y="7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7" name="Google Shape;13837;p86"/>
              <p:cNvSpPr/>
              <p:nvPr/>
            </p:nvSpPr>
            <p:spPr>
              <a:xfrm>
                <a:off x="-1309687" y="3440273"/>
                <a:ext cx="343222" cy="33576"/>
              </a:xfrm>
              <a:custGeom>
                <a:avLst/>
                <a:gdLst/>
                <a:ahLst/>
                <a:cxnLst/>
                <a:rect l="l" t="t" r="r" b="b"/>
                <a:pathLst>
                  <a:path w="7628" h="746" extrusionOk="0">
                    <a:moveTo>
                      <a:pt x="6451" y="1"/>
                    </a:moveTo>
                    <a:cubicBezTo>
                      <a:pt x="6079" y="1"/>
                      <a:pt x="5647" y="1"/>
                      <a:pt x="5215" y="75"/>
                    </a:cubicBezTo>
                    <a:cubicBezTo>
                      <a:pt x="4768" y="75"/>
                      <a:pt x="4276" y="75"/>
                      <a:pt x="3784" y="135"/>
                    </a:cubicBezTo>
                    <a:cubicBezTo>
                      <a:pt x="3531" y="135"/>
                      <a:pt x="3278" y="194"/>
                      <a:pt x="3099" y="194"/>
                    </a:cubicBezTo>
                    <a:cubicBezTo>
                      <a:pt x="2846" y="194"/>
                      <a:pt x="2607" y="254"/>
                      <a:pt x="2414" y="254"/>
                    </a:cubicBezTo>
                    <a:cubicBezTo>
                      <a:pt x="2161" y="254"/>
                      <a:pt x="1982" y="314"/>
                      <a:pt x="1729" y="373"/>
                    </a:cubicBezTo>
                    <a:cubicBezTo>
                      <a:pt x="1550" y="373"/>
                      <a:pt x="1356" y="373"/>
                      <a:pt x="1177" y="448"/>
                    </a:cubicBezTo>
                    <a:cubicBezTo>
                      <a:pt x="984" y="448"/>
                      <a:pt x="864" y="507"/>
                      <a:pt x="671" y="567"/>
                    </a:cubicBezTo>
                    <a:cubicBezTo>
                      <a:pt x="864" y="567"/>
                      <a:pt x="984" y="507"/>
                      <a:pt x="1177" y="507"/>
                    </a:cubicBezTo>
                    <a:cubicBezTo>
                      <a:pt x="1356" y="507"/>
                      <a:pt x="1550" y="448"/>
                      <a:pt x="1729" y="448"/>
                    </a:cubicBezTo>
                    <a:cubicBezTo>
                      <a:pt x="1982" y="373"/>
                      <a:pt x="2161" y="373"/>
                      <a:pt x="2414" y="314"/>
                    </a:cubicBezTo>
                    <a:cubicBezTo>
                      <a:pt x="2607" y="314"/>
                      <a:pt x="2846" y="314"/>
                      <a:pt x="3099" y="254"/>
                    </a:cubicBezTo>
                    <a:lnTo>
                      <a:pt x="3784" y="254"/>
                    </a:lnTo>
                    <a:cubicBezTo>
                      <a:pt x="4276" y="194"/>
                      <a:pt x="4768" y="135"/>
                      <a:pt x="5215" y="135"/>
                    </a:cubicBezTo>
                    <a:cubicBezTo>
                      <a:pt x="5647" y="135"/>
                      <a:pt x="6079" y="135"/>
                      <a:pt x="6451" y="75"/>
                    </a:cubicBezTo>
                    <a:lnTo>
                      <a:pt x="7628" y="75"/>
                    </a:lnTo>
                    <a:lnTo>
                      <a:pt x="7628" y="1"/>
                    </a:lnTo>
                    <a:close/>
                    <a:moveTo>
                      <a:pt x="671" y="567"/>
                    </a:moveTo>
                    <a:cubicBezTo>
                      <a:pt x="552" y="567"/>
                      <a:pt x="432" y="626"/>
                      <a:pt x="298" y="626"/>
                    </a:cubicBezTo>
                    <a:cubicBezTo>
                      <a:pt x="120" y="686"/>
                      <a:pt x="0" y="686"/>
                      <a:pt x="0" y="686"/>
                    </a:cubicBezTo>
                    <a:lnTo>
                      <a:pt x="0" y="746"/>
                    </a:lnTo>
                    <a:cubicBezTo>
                      <a:pt x="0" y="746"/>
                      <a:pt x="120" y="686"/>
                      <a:pt x="298" y="686"/>
                    </a:cubicBezTo>
                    <a:cubicBezTo>
                      <a:pt x="432" y="626"/>
                      <a:pt x="552" y="626"/>
                      <a:pt x="671" y="56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8" name="Google Shape;13838;p86"/>
              <p:cNvSpPr/>
              <p:nvPr/>
            </p:nvSpPr>
            <p:spPr>
              <a:xfrm>
                <a:off x="-1287550" y="3463091"/>
                <a:ext cx="326484" cy="111349"/>
              </a:xfrm>
              <a:custGeom>
                <a:avLst/>
                <a:gdLst/>
                <a:ahLst/>
                <a:cxnLst/>
                <a:rect l="l" t="t" r="r" b="b"/>
                <a:pathLst>
                  <a:path w="7256" h="2474" extrusionOk="0">
                    <a:moveTo>
                      <a:pt x="7255" y="0"/>
                    </a:moveTo>
                    <a:cubicBezTo>
                      <a:pt x="7255" y="0"/>
                      <a:pt x="7136" y="60"/>
                      <a:pt x="6957" y="119"/>
                    </a:cubicBezTo>
                    <a:cubicBezTo>
                      <a:pt x="6704" y="179"/>
                      <a:pt x="6451" y="239"/>
                      <a:pt x="6078" y="373"/>
                    </a:cubicBezTo>
                    <a:cubicBezTo>
                      <a:pt x="5765" y="432"/>
                      <a:pt x="5333" y="551"/>
                      <a:pt x="4901" y="685"/>
                    </a:cubicBezTo>
                    <a:cubicBezTo>
                      <a:pt x="4723" y="745"/>
                      <a:pt x="4469" y="805"/>
                      <a:pt x="4276" y="924"/>
                    </a:cubicBezTo>
                    <a:cubicBezTo>
                      <a:pt x="4037" y="983"/>
                      <a:pt x="3784" y="1058"/>
                      <a:pt x="3605" y="1118"/>
                    </a:cubicBezTo>
                    <a:cubicBezTo>
                      <a:pt x="3099" y="1296"/>
                      <a:pt x="2667" y="1430"/>
                      <a:pt x="2235" y="1609"/>
                    </a:cubicBezTo>
                    <a:cubicBezTo>
                      <a:pt x="1862" y="1728"/>
                      <a:pt x="1430" y="1922"/>
                      <a:pt x="1117" y="2041"/>
                    </a:cubicBezTo>
                    <a:cubicBezTo>
                      <a:pt x="804" y="2175"/>
                      <a:pt x="492" y="2294"/>
                      <a:pt x="313" y="2354"/>
                    </a:cubicBezTo>
                    <a:cubicBezTo>
                      <a:pt x="119" y="2414"/>
                      <a:pt x="0" y="2473"/>
                      <a:pt x="0" y="2473"/>
                    </a:cubicBezTo>
                    <a:cubicBezTo>
                      <a:pt x="0" y="2473"/>
                      <a:pt x="119" y="2473"/>
                      <a:pt x="313" y="2414"/>
                    </a:cubicBezTo>
                    <a:cubicBezTo>
                      <a:pt x="492" y="2294"/>
                      <a:pt x="804" y="2235"/>
                      <a:pt x="1117" y="2101"/>
                    </a:cubicBezTo>
                    <a:cubicBezTo>
                      <a:pt x="1490" y="1982"/>
                      <a:pt x="1862" y="1803"/>
                      <a:pt x="2294" y="1669"/>
                    </a:cubicBezTo>
                    <a:cubicBezTo>
                      <a:pt x="2726" y="1550"/>
                      <a:pt x="3158" y="1356"/>
                      <a:pt x="3605" y="1237"/>
                    </a:cubicBezTo>
                    <a:cubicBezTo>
                      <a:pt x="4097" y="1118"/>
                      <a:pt x="4529" y="924"/>
                      <a:pt x="4961" y="805"/>
                    </a:cubicBezTo>
                    <a:cubicBezTo>
                      <a:pt x="5393" y="685"/>
                      <a:pt x="5765" y="551"/>
                      <a:pt x="6078" y="432"/>
                    </a:cubicBezTo>
                    <a:cubicBezTo>
                      <a:pt x="6763" y="179"/>
                      <a:pt x="7255" y="60"/>
                      <a:pt x="7255" y="60"/>
                    </a:cubicBezTo>
                    <a:lnTo>
                      <a:pt x="725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39" name="Google Shape;13839;p86"/>
            <p:cNvGrpSpPr/>
            <p:nvPr/>
          </p:nvGrpSpPr>
          <p:grpSpPr>
            <a:xfrm rot="1294678">
              <a:off x="7015540" y="1051488"/>
              <a:ext cx="1014277" cy="1108757"/>
              <a:chOff x="-1309687" y="2764896"/>
              <a:chExt cx="955230" cy="1044210"/>
            </a:xfrm>
          </p:grpSpPr>
          <p:sp>
            <p:nvSpPr>
              <p:cNvPr id="13840" name="Google Shape;13840;p86"/>
              <p:cNvSpPr/>
              <p:nvPr/>
            </p:nvSpPr>
            <p:spPr>
              <a:xfrm>
                <a:off x="-709777" y="2882770"/>
                <a:ext cx="106637" cy="300737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6682" extrusionOk="0">
                    <a:moveTo>
                      <a:pt x="1506" y="0"/>
                    </a:moveTo>
                    <a:cubicBezTo>
                      <a:pt x="952" y="0"/>
                      <a:pt x="972" y="2192"/>
                      <a:pt x="820" y="3077"/>
                    </a:cubicBezTo>
                    <a:cubicBezTo>
                      <a:pt x="448" y="5073"/>
                      <a:pt x="75" y="6190"/>
                      <a:pt x="75" y="6190"/>
                    </a:cubicBezTo>
                    <a:lnTo>
                      <a:pt x="1" y="6310"/>
                    </a:lnTo>
                    <a:cubicBezTo>
                      <a:pt x="194" y="6429"/>
                      <a:pt x="448" y="6563"/>
                      <a:pt x="626" y="6682"/>
                    </a:cubicBezTo>
                    <a:lnTo>
                      <a:pt x="626" y="6622"/>
                    </a:lnTo>
                    <a:cubicBezTo>
                      <a:pt x="626" y="6622"/>
                      <a:pt x="1565" y="5877"/>
                      <a:pt x="1997" y="3956"/>
                    </a:cubicBezTo>
                    <a:cubicBezTo>
                      <a:pt x="2310" y="2704"/>
                      <a:pt x="2369" y="783"/>
                      <a:pt x="1863" y="231"/>
                    </a:cubicBezTo>
                    <a:cubicBezTo>
                      <a:pt x="1723" y="71"/>
                      <a:pt x="1605" y="0"/>
                      <a:pt x="1506" y="0"/>
                    </a:cubicBezTo>
                    <a:close/>
                  </a:path>
                </a:pathLst>
              </a:custGeom>
              <a:solidFill>
                <a:srgbClr val="F28F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1" name="Google Shape;13841;p86"/>
              <p:cNvSpPr/>
              <p:nvPr/>
            </p:nvSpPr>
            <p:spPr>
              <a:xfrm>
                <a:off x="-1081115" y="2873723"/>
                <a:ext cx="114646" cy="307128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6824" extrusionOk="0">
                    <a:moveTo>
                      <a:pt x="686" y="0"/>
                    </a:moveTo>
                    <a:cubicBezTo>
                      <a:pt x="0" y="0"/>
                      <a:pt x="567" y="1982"/>
                      <a:pt x="805" y="3039"/>
                    </a:cubicBezTo>
                    <a:cubicBezTo>
                      <a:pt x="1177" y="4902"/>
                      <a:pt x="1490" y="6630"/>
                      <a:pt x="1550" y="6823"/>
                    </a:cubicBezTo>
                    <a:cubicBezTo>
                      <a:pt x="1803" y="6630"/>
                      <a:pt x="2056" y="6511"/>
                      <a:pt x="2295" y="6391"/>
                    </a:cubicBezTo>
                    <a:lnTo>
                      <a:pt x="2295" y="6332"/>
                    </a:lnTo>
                    <a:cubicBezTo>
                      <a:pt x="2295" y="6332"/>
                      <a:pt x="2548" y="4768"/>
                      <a:pt x="2235" y="2846"/>
                    </a:cubicBezTo>
                    <a:cubicBezTo>
                      <a:pt x="1997" y="1550"/>
                      <a:pt x="1371" y="0"/>
                      <a:pt x="686" y="0"/>
                    </a:cubicBezTo>
                    <a:close/>
                  </a:path>
                </a:pathLst>
              </a:custGeom>
              <a:solidFill>
                <a:srgbClr val="F28F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2" name="Google Shape;13842;p86"/>
              <p:cNvSpPr/>
              <p:nvPr/>
            </p:nvSpPr>
            <p:spPr>
              <a:xfrm>
                <a:off x="-1151487" y="2768857"/>
                <a:ext cx="263442" cy="440169"/>
              </a:xfrm>
              <a:custGeom>
                <a:avLst/>
                <a:gdLst/>
                <a:ahLst/>
                <a:cxnLst/>
                <a:rect l="l" t="t" r="r" b="b"/>
                <a:pathLst>
                  <a:path w="5855" h="9780" extrusionOk="0">
                    <a:moveTo>
                      <a:pt x="1312" y="0"/>
                    </a:moveTo>
                    <a:cubicBezTo>
                      <a:pt x="64" y="0"/>
                      <a:pt x="0" y="1723"/>
                      <a:pt x="700" y="3880"/>
                    </a:cubicBezTo>
                    <a:cubicBezTo>
                      <a:pt x="1996" y="7842"/>
                      <a:pt x="2250" y="9407"/>
                      <a:pt x="2309" y="9779"/>
                    </a:cubicBezTo>
                    <a:cubicBezTo>
                      <a:pt x="2563" y="9526"/>
                      <a:pt x="2816" y="9332"/>
                      <a:pt x="3114" y="9153"/>
                    </a:cubicBezTo>
                    <a:cubicBezTo>
                      <a:pt x="3054" y="8960"/>
                      <a:pt x="2741" y="7232"/>
                      <a:pt x="2369" y="5369"/>
                    </a:cubicBezTo>
                    <a:cubicBezTo>
                      <a:pt x="2131" y="4312"/>
                      <a:pt x="1564" y="2330"/>
                      <a:pt x="2250" y="2330"/>
                    </a:cubicBezTo>
                    <a:cubicBezTo>
                      <a:pt x="2935" y="2330"/>
                      <a:pt x="3561" y="3880"/>
                      <a:pt x="3799" y="5176"/>
                    </a:cubicBezTo>
                    <a:cubicBezTo>
                      <a:pt x="4112" y="7098"/>
                      <a:pt x="3859" y="8662"/>
                      <a:pt x="3859" y="8662"/>
                    </a:cubicBezTo>
                    <a:lnTo>
                      <a:pt x="3859" y="8721"/>
                    </a:lnTo>
                    <a:cubicBezTo>
                      <a:pt x="4052" y="8587"/>
                      <a:pt x="4306" y="8528"/>
                      <a:pt x="4484" y="8468"/>
                    </a:cubicBezTo>
                    <a:cubicBezTo>
                      <a:pt x="5855" y="6233"/>
                      <a:pt x="4544" y="468"/>
                      <a:pt x="1564" y="21"/>
                    </a:cubicBezTo>
                    <a:cubicBezTo>
                      <a:pt x="1475" y="7"/>
                      <a:pt x="1391" y="0"/>
                      <a:pt x="1312" y="0"/>
                    </a:cubicBezTo>
                    <a:close/>
                  </a:path>
                </a:pathLst>
              </a:custGeom>
              <a:solidFill>
                <a:srgbClr val="F7B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3" name="Google Shape;13843;p86"/>
              <p:cNvSpPr/>
              <p:nvPr/>
            </p:nvSpPr>
            <p:spPr>
              <a:xfrm>
                <a:off x="-748652" y="2764896"/>
                <a:ext cx="237345" cy="444130"/>
              </a:xfrm>
              <a:custGeom>
                <a:avLst/>
                <a:gdLst/>
                <a:ahLst/>
                <a:cxnLst/>
                <a:rect l="l" t="t" r="r" b="b"/>
                <a:pathLst>
                  <a:path w="5275" h="9868" extrusionOk="0">
                    <a:moveTo>
                      <a:pt x="2067" y="0"/>
                    </a:moveTo>
                    <a:cubicBezTo>
                      <a:pt x="1154" y="0"/>
                      <a:pt x="644" y="1452"/>
                      <a:pt x="433" y="3461"/>
                    </a:cubicBezTo>
                    <a:cubicBezTo>
                      <a:pt x="254" y="5830"/>
                      <a:pt x="60" y="8303"/>
                      <a:pt x="1" y="8556"/>
                    </a:cubicBezTo>
                    <a:cubicBezTo>
                      <a:pt x="313" y="8675"/>
                      <a:pt x="626" y="8809"/>
                      <a:pt x="865" y="8929"/>
                    </a:cubicBezTo>
                    <a:lnTo>
                      <a:pt x="939" y="8809"/>
                    </a:lnTo>
                    <a:cubicBezTo>
                      <a:pt x="939" y="8809"/>
                      <a:pt x="1312" y="7692"/>
                      <a:pt x="1684" y="5696"/>
                    </a:cubicBezTo>
                    <a:cubicBezTo>
                      <a:pt x="1836" y="4811"/>
                      <a:pt x="1816" y="2619"/>
                      <a:pt x="2370" y="2619"/>
                    </a:cubicBezTo>
                    <a:cubicBezTo>
                      <a:pt x="2469" y="2619"/>
                      <a:pt x="2587" y="2690"/>
                      <a:pt x="2727" y="2850"/>
                    </a:cubicBezTo>
                    <a:cubicBezTo>
                      <a:pt x="3233" y="3402"/>
                      <a:pt x="3174" y="5323"/>
                      <a:pt x="2861" y="6575"/>
                    </a:cubicBezTo>
                    <a:cubicBezTo>
                      <a:pt x="2429" y="8496"/>
                      <a:pt x="1490" y="9241"/>
                      <a:pt x="1490" y="9241"/>
                    </a:cubicBezTo>
                    <a:lnTo>
                      <a:pt x="1490" y="9301"/>
                    </a:lnTo>
                    <a:cubicBezTo>
                      <a:pt x="1744" y="9420"/>
                      <a:pt x="1982" y="9673"/>
                      <a:pt x="2235" y="9867"/>
                    </a:cubicBezTo>
                    <a:cubicBezTo>
                      <a:pt x="4351" y="8243"/>
                      <a:pt x="5274" y="1673"/>
                      <a:pt x="2667" y="184"/>
                    </a:cubicBezTo>
                    <a:cubicBezTo>
                      <a:pt x="2450" y="59"/>
                      <a:pt x="2250" y="0"/>
                      <a:pt x="2067" y="0"/>
                    </a:cubicBezTo>
                    <a:close/>
                  </a:path>
                </a:pathLst>
              </a:custGeom>
              <a:solidFill>
                <a:srgbClr val="F7B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4" name="Google Shape;13844;p86"/>
              <p:cNvSpPr/>
              <p:nvPr/>
            </p:nvSpPr>
            <p:spPr>
              <a:xfrm>
                <a:off x="-1170249" y="3133189"/>
                <a:ext cx="650888" cy="548817"/>
              </a:xfrm>
              <a:custGeom>
                <a:avLst/>
                <a:gdLst/>
                <a:ahLst/>
                <a:cxnLst/>
                <a:rect l="l" t="t" r="r" b="b"/>
                <a:pathLst>
                  <a:path w="14466" h="12194" extrusionOk="0">
                    <a:moveTo>
                      <a:pt x="7330" y="1"/>
                    </a:moveTo>
                    <a:cubicBezTo>
                      <a:pt x="6391" y="1"/>
                      <a:pt x="5587" y="120"/>
                      <a:pt x="4901" y="373"/>
                    </a:cubicBezTo>
                    <a:cubicBezTo>
                      <a:pt x="4723" y="433"/>
                      <a:pt x="4469" y="492"/>
                      <a:pt x="4276" y="626"/>
                    </a:cubicBezTo>
                    <a:cubicBezTo>
                      <a:pt x="4037" y="746"/>
                      <a:pt x="3784" y="865"/>
                      <a:pt x="3531" y="1058"/>
                    </a:cubicBezTo>
                    <a:cubicBezTo>
                      <a:pt x="3233" y="1237"/>
                      <a:pt x="2980" y="1431"/>
                      <a:pt x="2726" y="1684"/>
                    </a:cubicBezTo>
                    <a:cubicBezTo>
                      <a:pt x="685" y="3472"/>
                      <a:pt x="0" y="6392"/>
                      <a:pt x="119" y="7509"/>
                    </a:cubicBezTo>
                    <a:cubicBezTo>
                      <a:pt x="179" y="7941"/>
                      <a:pt x="253" y="8254"/>
                      <a:pt x="373" y="8626"/>
                    </a:cubicBezTo>
                    <a:cubicBezTo>
                      <a:pt x="1237" y="9878"/>
                      <a:pt x="1669" y="10369"/>
                      <a:pt x="2726" y="11233"/>
                    </a:cubicBezTo>
                    <a:cubicBezTo>
                      <a:pt x="3724" y="11740"/>
                      <a:pt x="4961" y="12038"/>
                      <a:pt x="6510" y="12172"/>
                    </a:cubicBezTo>
                    <a:cubicBezTo>
                      <a:pt x="6738" y="12186"/>
                      <a:pt x="6966" y="12194"/>
                      <a:pt x="7195" y="12194"/>
                    </a:cubicBezTo>
                    <a:cubicBezTo>
                      <a:pt x="8838" y="12194"/>
                      <a:pt x="10482" y="11820"/>
                      <a:pt x="11724" y="11114"/>
                    </a:cubicBezTo>
                    <a:cubicBezTo>
                      <a:pt x="13408" y="10176"/>
                      <a:pt x="14466" y="8626"/>
                      <a:pt x="14153" y="6451"/>
                    </a:cubicBezTo>
                    <a:cubicBezTo>
                      <a:pt x="13899" y="4589"/>
                      <a:pt x="13035" y="2861"/>
                      <a:pt x="11605" y="1684"/>
                    </a:cubicBezTo>
                    <a:cubicBezTo>
                      <a:pt x="11352" y="1490"/>
                      <a:pt x="11114" y="1237"/>
                      <a:pt x="10860" y="1118"/>
                    </a:cubicBezTo>
                    <a:cubicBezTo>
                      <a:pt x="10682" y="999"/>
                      <a:pt x="10428" y="865"/>
                      <a:pt x="10235" y="746"/>
                    </a:cubicBezTo>
                    <a:cubicBezTo>
                      <a:pt x="9996" y="626"/>
                      <a:pt x="9683" y="492"/>
                      <a:pt x="9371" y="373"/>
                    </a:cubicBezTo>
                    <a:cubicBezTo>
                      <a:pt x="8745" y="194"/>
                      <a:pt x="8075" y="60"/>
                      <a:pt x="7330" y="1"/>
                    </a:cubicBezTo>
                    <a:close/>
                  </a:path>
                </a:pathLst>
              </a:custGeom>
              <a:solidFill>
                <a:srgbClr val="F7B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5" name="Google Shape;13845;p86"/>
              <p:cNvSpPr/>
              <p:nvPr/>
            </p:nvSpPr>
            <p:spPr>
              <a:xfrm>
                <a:off x="-754006" y="3372852"/>
                <a:ext cx="64387" cy="59814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9" extrusionOk="0">
                    <a:moveTo>
                      <a:pt x="710" y="0"/>
                    </a:moveTo>
                    <a:cubicBezTo>
                      <a:pt x="421" y="0"/>
                      <a:pt x="114" y="234"/>
                      <a:pt x="60" y="515"/>
                    </a:cubicBezTo>
                    <a:cubicBezTo>
                      <a:pt x="0" y="888"/>
                      <a:pt x="239" y="1201"/>
                      <a:pt x="552" y="1320"/>
                    </a:cubicBezTo>
                    <a:cubicBezTo>
                      <a:pt x="588" y="1326"/>
                      <a:pt x="624" y="1329"/>
                      <a:pt x="660" y="1329"/>
                    </a:cubicBezTo>
                    <a:cubicBezTo>
                      <a:pt x="984" y="1329"/>
                      <a:pt x="1249" y="1090"/>
                      <a:pt x="1356" y="754"/>
                    </a:cubicBezTo>
                    <a:cubicBezTo>
                      <a:pt x="1431" y="456"/>
                      <a:pt x="1177" y="83"/>
                      <a:pt x="805" y="9"/>
                    </a:cubicBezTo>
                    <a:cubicBezTo>
                      <a:pt x="774" y="3"/>
                      <a:pt x="742" y="0"/>
                      <a:pt x="710" y="0"/>
                    </a:cubicBezTo>
                    <a:close/>
                  </a:path>
                </a:pathLst>
              </a:custGeom>
              <a:solidFill>
                <a:srgbClr val="2A0D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6" name="Google Shape;13846;p86"/>
              <p:cNvSpPr/>
              <p:nvPr/>
            </p:nvSpPr>
            <p:spPr>
              <a:xfrm>
                <a:off x="-726515" y="3371817"/>
                <a:ext cx="50304" cy="33755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750" extrusionOk="0">
                    <a:moveTo>
                      <a:pt x="1055" y="0"/>
                    </a:moveTo>
                    <a:cubicBezTo>
                      <a:pt x="969" y="0"/>
                      <a:pt x="892" y="177"/>
                      <a:pt x="686" y="226"/>
                    </a:cubicBezTo>
                    <a:cubicBezTo>
                      <a:pt x="626" y="245"/>
                      <a:pt x="565" y="252"/>
                      <a:pt x="510" y="252"/>
                    </a:cubicBezTo>
                    <a:cubicBezTo>
                      <a:pt x="399" y="252"/>
                      <a:pt x="313" y="226"/>
                      <a:pt x="313" y="226"/>
                    </a:cubicBezTo>
                    <a:lnTo>
                      <a:pt x="313" y="226"/>
                    </a:lnTo>
                    <a:cubicBezTo>
                      <a:pt x="313" y="226"/>
                      <a:pt x="0" y="479"/>
                      <a:pt x="373" y="717"/>
                    </a:cubicBezTo>
                    <a:cubicBezTo>
                      <a:pt x="415" y="739"/>
                      <a:pt x="458" y="749"/>
                      <a:pt x="499" y="749"/>
                    </a:cubicBezTo>
                    <a:cubicBezTo>
                      <a:pt x="825" y="749"/>
                      <a:pt x="1118" y="151"/>
                      <a:pt x="1118" y="32"/>
                    </a:cubicBezTo>
                    <a:cubicBezTo>
                      <a:pt x="1095" y="10"/>
                      <a:pt x="1075" y="0"/>
                      <a:pt x="1055" y="0"/>
                    </a:cubicBezTo>
                    <a:close/>
                  </a:path>
                </a:pathLst>
              </a:custGeom>
              <a:solidFill>
                <a:srgbClr val="2A0D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7" name="Google Shape;13847;p86"/>
              <p:cNvSpPr/>
              <p:nvPr/>
            </p:nvSpPr>
            <p:spPr>
              <a:xfrm>
                <a:off x="-966515" y="3372897"/>
                <a:ext cx="59033" cy="57024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1267" extrusionOk="0">
                    <a:moveTo>
                      <a:pt x="704" y="1"/>
                    </a:moveTo>
                    <a:cubicBezTo>
                      <a:pt x="678" y="1"/>
                      <a:pt x="653" y="3"/>
                      <a:pt x="627" y="8"/>
                    </a:cubicBezTo>
                    <a:cubicBezTo>
                      <a:pt x="254" y="8"/>
                      <a:pt x="1" y="321"/>
                      <a:pt x="1" y="693"/>
                    </a:cubicBezTo>
                    <a:cubicBezTo>
                      <a:pt x="1" y="980"/>
                      <a:pt x="264" y="1267"/>
                      <a:pt x="594" y="1267"/>
                    </a:cubicBezTo>
                    <a:cubicBezTo>
                      <a:pt x="624" y="1267"/>
                      <a:pt x="655" y="1264"/>
                      <a:pt x="686" y="1259"/>
                    </a:cubicBezTo>
                    <a:cubicBezTo>
                      <a:pt x="1059" y="1259"/>
                      <a:pt x="1312" y="946"/>
                      <a:pt x="1312" y="634"/>
                    </a:cubicBezTo>
                    <a:cubicBezTo>
                      <a:pt x="1244" y="292"/>
                      <a:pt x="987" y="1"/>
                      <a:pt x="704" y="1"/>
                    </a:cubicBezTo>
                    <a:close/>
                  </a:path>
                </a:pathLst>
              </a:custGeom>
              <a:solidFill>
                <a:srgbClr val="2A0D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8" name="Google Shape;13848;p86"/>
              <p:cNvSpPr/>
              <p:nvPr/>
            </p:nvSpPr>
            <p:spPr>
              <a:xfrm>
                <a:off x="-980373" y="3366416"/>
                <a:ext cx="47424" cy="35556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790" extrusionOk="0">
                    <a:moveTo>
                      <a:pt x="98" y="0"/>
                    </a:moveTo>
                    <a:cubicBezTo>
                      <a:pt x="83" y="0"/>
                      <a:pt x="70" y="10"/>
                      <a:pt x="56" y="33"/>
                    </a:cubicBezTo>
                    <a:cubicBezTo>
                      <a:pt x="0" y="88"/>
                      <a:pt x="216" y="790"/>
                      <a:pt x="595" y="790"/>
                    </a:cubicBezTo>
                    <a:cubicBezTo>
                      <a:pt x="623" y="790"/>
                      <a:pt x="652" y="786"/>
                      <a:pt x="681" y="778"/>
                    </a:cubicBezTo>
                    <a:cubicBezTo>
                      <a:pt x="1054" y="599"/>
                      <a:pt x="801" y="286"/>
                      <a:pt x="801" y="286"/>
                    </a:cubicBezTo>
                    <a:lnTo>
                      <a:pt x="801" y="286"/>
                    </a:lnTo>
                    <a:cubicBezTo>
                      <a:pt x="801" y="286"/>
                      <a:pt x="721" y="313"/>
                      <a:pt x="611" y="313"/>
                    </a:cubicBezTo>
                    <a:cubicBezTo>
                      <a:pt x="556" y="313"/>
                      <a:pt x="493" y="306"/>
                      <a:pt x="428" y="286"/>
                    </a:cubicBezTo>
                    <a:cubicBezTo>
                      <a:pt x="235" y="177"/>
                      <a:pt x="159" y="0"/>
                      <a:pt x="98" y="0"/>
                    </a:cubicBezTo>
                    <a:close/>
                  </a:path>
                </a:pathLst>
              </a:custGeom>
              <a:solidFill>
                <a:srgbClr val="2A0D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9" name="Google Shape;13849;p86"/>
              <p:cNvSpPr/>
              <p:nvPr/>
            </p:nvSpPr>
            <p:spPr>
              <a:xfrm>
                <a:off x="-868652" y="3403862"/>
                <a:ext cx="81170" cy="47843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063" extrusionOk="0">
                    <a:moveTo>
                      <a:pt x="939" y="1"/>
                    </a:moveTo>
                    <a:cubicBezTo>
                      <a:pt x="577" y="1"/>
                      <a:pt x="192" y="64"/>
                      <a:pt x="120" y="199"/>
                    </a:cubicBezTo>
                    <a:cubicBezTo>
                      <a:pt x="1" y="437"/>
                      <a:pt x="627" y="1063"/>
                      <a:pt x="925" y="1063"/>
                    </a:cubicBezTo>
                    <a:cubicBezTo>
                      <a:pt x="1297" y="1063"/>
                      <a:pt x="1804" y="318"/>
                      <a:pt x="1610" y="139"/>
                    </a:cubicBezTo>
                    <a:cubicBezTo>
                      <a:pt x="1554" y="49"/>
                      <a:pt x="1256" y="1"/>
                      <a:pt x="939" y="1"/>
                    </a:cubicBezTo>
                    <a:close/>
                  </a:path>
                </a:pathLst>
              </a:custGeom>
              <a:solidFill>
                <a:srgbClr val="F28F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0" name="Google Shape;13850;p86"/>
              <p:cNvSpPr/>
              <p:nvPr/>
            </p:nvSpPr>
            <p:spPr>
              <a:xfrm>
                <a:off x="-910857" y="3445224"/>
                <a:ext cx="167604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1455" extrusionOk="0">
                    <a:moveTo>
                      <a:pt x="126" y="0"/>
                    </a:moveTo>
                    <a:cubicBezTo>
                      <a:pt x="110" y="0"/>
                      <a:pt x="92" y="7"/>
                      <a:pt x="75" y="25"/>
                    </a:cubicBezTo>
                    <a:cubicBezTo>
                      <a:pt x="0" y="25"/>
                      <a:pt x="0" y="84"/>
                      <a:pt x="0" y="144"/>
                    </a:cubicBezTo>
                    <a:cubicBezTo>
                      <a:pt x="0" y="144"/>
                      <a:pt x="0" y="204"/>
                      <a:pt x="75" y="338"/>
                    </a:cubicBezTo>
                    <a:cubicBezTo>
                      <a:pt x="135" y="457"/>
                      <a:pt x="194" y="636"/>
                      <a:pt x="313" y="829"/>
                    </a:cubicBezTo>
                    <a:cubicBezTo>
                      <a:pt x="447" y="889"/>
                      <a:pt x="507" y="1008"/>
                      <a:pt x="626" y="1082"/>
                    </a:cubicBezTo>
                    <a:cubicBezTo>
                      <a:pt x="686" y="1082"/>
                      <a:pt x="745" y="1142"/>
                      <a:pt x="820" y="1202"/>
                    </a:cubicBezTo>
                    <a:cubicBezTo>
                      <a:pt x="820" y="1202"/>
                      <a:pt x="939" y="1261"/>
                      <a:pt x="999" y="1261"/>
                    </a:cubicBezTo>
                    <a:cubicBezTo>
                      <a:pt x="1058" y="1321"/>
                      <a:pt x="1118" y="1321"/>
                      <a:pt x="1192" y="1321"/>
                    </a:cubicBezTo>
                    <a:cubicBezTo>
                      <a:pt x="1252" y="1380"/>
                      <a:pt x="1311" y="1380"/>
                      <a:pt x="1431" y="1380"/>
                    </a:cubicBezTo>
                    <a:cubicBezTo>
                      <a:pt x="1490" y="1380"/>
                      <a:pt x="1565" y="1455"/>
                      <a:pt x="1624" y="1455"/>
                    </a:cubicBezTo>
                    <a:lnTo>
                      <a:pt x="1863" y="1455"/>
                    </a:lnTo>
                    <a:lnTo>
                      <a:pt x="2056" y="1380"/>
                    </a:lnTo>
                    <a:lnTo>
                      <a:pt x="2310" y="1380"/>
                    </a:lnTo>
                    <a:cubicBezTo>
                      <a:pt x="2429" y="1321"/>
                      <a:pt x="2608" y="1321"/>
                      <a:pt x="2742" y="1261"/>
                    </a:cubicBezTo>
                    <a:cubicBezTo>
                      <a:pt x="2980" y="1142"/>
                      <a:pt x="3233" y="948"/>
                      <a:pt x="3352" y="770"/>
                    </a:cubicBezTo>
                    <a:cubicBezTo>
                      <a:pt x="3546" y="636"/>
                      <a:pt x="3606" y="457"/>
                      <a:pt x="3665" y="338"/>
                    </a:cubicBezTo>
                    <a:cubicBezTo>
                      <a:pt x="3665" y="263"/>
                      <a:pt x="3725" y="204"/>
                      <a:pt x="3725" y="204"/>
                    </a:cubicBezTo>
                    <a:lnTo>
                      <a:pt x="3725" y="144"/>
                    </a:lnTo>
                    <a:cubicBezTo>
                      <a:pt x="3725" y="84"/>
                      <a:pt x="3725" y="25"/>
                      <a:pt x="3665" y="25"/>
                    </a:cubicBezTo>
                    <a:cubicBezTo>
                      <a:pt x="3648" y="7"/>
                      <a:pt x="3630" y="0"/>
                      <a:pt x="3614" y="0"/>
                    </a:cubicBezTo>
                    <a:cubicBezTo>
                      <a:pt x="3576" y="0"/>
                      <a:pt x="3546" y="42"/>
                      <a:pt x="3546" y="84"/>
                    </a:cubicBezTo>
                    <a:lnTo>
                      <a:pt x="3486" y="84"/>
                    </a:lnTo>
                    <a:cubicBezTo>
                      <a:pt x="3486" y="144"/>
                      <a:pt x="3486" y="144"/>
                      <a:pt x="3427" y="204"/>
                    </a:cubicBezTo>
                    <a:cubicBezTo>
                      <a:pt x="3352" y="263"/>
                      <a:pt x="3233" y="397"/>
                      <a:pt x="3114" y="516"/>
                    </a:cubicBezTo>
                    <a:cubicBezTo>
                      <a:pt x="2980" y="636"/>
                      <a:pt x="2801" y="770"/>
                      <a:pt x="2548" y="889"/>
                    </a:cubicBezTo>
                    <a:cubicBezTo>
                      <a:pt x="2429" y="889"/>
                      <a:pt x="2369" y="948"/>
                      <a:pt x="2235" y="948"/>
                    </a:cubicBezTo>
                    <a:cubicBezTo>
                      <a:pt x="2175" y="948"/>
                      <a:pt x="2116" y="948"/>
                      <a:pt x="2056" y="1008"/>
                    </a:cubicBezTo>
                    <a:lnTo>
                      <a:pt x="1624" y="1008"/>
                    </a:lnTo>
                    <a:cubicBezTo>
                      <a:pt x="1565" y="1008"/>
                      <a:pt x="1490" y="948"/>
                      <a:pt x="1490" y="948"/>
                    </a:cubicBezTo>
                    <a:lnTo>
                      <a:pt x="1311" y="948"/>
                    </a:lnTo>
                    <a:cubicBezTo>
                      <a:pt x="1252" y="948"/>
                      <a:pt x="1192" y="889"/>
                      <a:pt x="1118" y="889"/>
                    </a:cubicBezTo>
                    <a:cubicBezTo>
                      <a:pt x="999" y="829"/>
                      <a:pt x="939" y="829"/>
                      <a:pt x="820" y="770"/>
                    </a:cubicBezTo>
                    <a:cubicBezTo>
                      <a:pt x="745" y="710"/>
                      <a:pt x="686" y="636"/>
                      <a:pt x="567" y="576"/>
                    </a:cubicBezTo>
                    <a:cubicBezTo>
                      <a:pt x="447" y="457"/>
                      <a:pt x="373" y="338"/>
                      <a:pt x="313" y="204"/>
                    </a:cubicBezTo>
                    <a:lnTo>
                      <a:pt x="194" y="84"/>
                    </a:lnTo>
                    <a:cubicBezTo>
                      <a:pt x="194" y="42"/>
                      <a:pt x="164" y="0"/>
                      <a:pt x="126" y="0"/>
                    </a:cubicBezTo>
                    <a:close/>
                  </a:path>
                </a:pathLst>
              </a:custGeom>
              <a:solidFill>
                <a:srgbClr val="2A0D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1" name="Google Shape;13851;p86"/>
              <p:cNvSpPr/>
              <p:nvPr/>
            </p:nvSpPr>
            <p:spPr>
              <a:xfrm>
                <a:off x="-840486" y="3678315"/>
                <a:ext cx="94578" cy="8920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982" extrusionOk="0">
                    <a:moveTo>
                      <a:pt x="299" y="373"/>
                    </a:moveTo>
                    <a:cubicBezTo>
                      <a:pt x="433" y="373"/>
                      <a:pt x="611" y="492"/>
                      <a:pt x="805" y="552"/>
                    </a:cubicBezTo>
                    <a:cubicBezTo>
                      <a:pt x="984" y="671"/>
                      <a:pt x="1237" y="864"/>
                      <a:pt x="1416" y="984"/>
                    </a:cubicBezTo>
                    <a:cubicBezTo>
                      <a:pt x="1490" y="1118"/>
                      <a:pt x="1610" y="1177"/>
                      <a:pt x="1610" y="1296"/>
                    </a:cubicBezTo>
                    <a:cubicBezTo>
                      <a:pt x="1669" y="1356"/>
                      <a:pt x="1669" y="1416"/>
                      <a:pt x="1610" y="1550"/>
                    </a:cubicBezTo>
                    <a:lnTo>
                      <a:pt x="1416" y="1550"/>
                    </a:lnTo>
                    <a:cubicBezTo>
                      <a:pt x="1297" y="1490"/>
                      <a:pt x="1178" y="1416"/>
                      <a:pt x="1044" y="1296"/>
                    </a:cubicBezTo>
                    <a:cubicBezTo>
                      <a:pt x="865" y="1177"/>
                      <a:pt x="671" y="924"/>
                      <a:pt x="552" y="745"/>
                    </a:cubicBezTo>
                    <a:cubicBezTo>
                      <a:pt x="433" y="611"/>
                      <a:pt x="373" y="432"/>
                      <a:pt x="299" y="373"/>
                    </a:cubicBezTo>
                    <a:close/>
                    <a:moveTo>
                      <a:pt x="179" y="0"/>
                    </a:moveTo>
                    <a:lnTo>
                      <a:pt x="1" y="119"/>
                    </a:lnTo>
                    <a:lnTo>
                      <a:pt x="1" y="179"/>
                    </a:lnTo>
                    <a:lnTo>
                      <a:pt x="1" y="373"/>
                    </a:lnTo>
                    <a:cubicBezTo>
                      <a:pt x="60" y="552"/>
                      <a:pt x="120" y="745"/>
                      <a:pt x="239" y="924"/>
                    </a:cubicBezTo>
                    <a:cubicBezTo>
                      <a:pt x="433" y="1177"/>
                      <a:pt x="552" y="1416"/>
                      <a:pt x="805" y="1609"/>
                    </a:cubicBezTo>
                    <a:cubicBezTo>
                      <a:pt x="924" y="1728"/>
                      <a:pt x="1044" y="1862"/>
                      <a:pt x="1237" y="1922"/>
                    </a:cubicBezTo>
                    <a:cubicBezTo>
                      <a:pt x="1356" y="1982"/>
                      <a:pt x="1416" y="1982"/>
                      <a:pt x="1610" y="1982"/>
                    </a:cubicBezTo>
                    <a:cubicBezTo>
                      <a:pt x="1669" y="1982"/>
                      <a:pt x="1729" y="1922"/>
                      <a:pt x="1788" y="1922"/>
                    </a:cubicBezTo>
                    <a:lnTo>
                      <a:pt x="1922" y="1788"/>
                    </a:lnTo>
                    <a:cubicBezTo>
                      <a:pt x="1982" y="1728"/>
                      <a:pt x="2042" y="1609"/>
                      <a:pt x="2042" y="1490"/>
                    </a:cubicBezTo>
                    <a:cubicBezTo>
                      <a:pt x="2101" y="1356"/>
                      <a:pt x="2042" y="1237"/>
                      <a:pt x="2042" y="1118"/>
                    </a:cubicBezTo>
                    <a:cubicBezTo>
                      <a:pt x="1922" y="924"/>
                      <a:pt x="1788" y="805"/>
                      <a:pt x="1669" y="671"/>
                    </a:cubicBezTo>
                    <a:cubicBezTo>
                      <a:pt x="1416" y="492"/>
                      <a:pt x="1178" y="373"/>
                      <a:pt x="924" y="239"/>
                    </a:cubicBezTo>
                    <a:cubicBezTo>
                      <a:pt x="492" y="60"/>
                      <a:pt x="179" y="0"/>
                      <a:pt x="1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2" name="Google Shape;13852;p86"/>
              <p:cNvSpPr/>
              <p:nvPr/>
            </p:nvSpPr>
            <p:spPr>
              <a:xfrm>
                <a:off x="-924265" y="3678315"/>
                <a:ext cx="91878" cy="89204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1982" extrusionOk="0">
                    <a:moveTo>
                      <a:pt x="1729" y="373"/>
                    </a:moveTo>
                    <a:cubicBezTo>
                      <a:pt x="1729" y="432"/>
                      <a:pt x="1609" y="611"/>
                      <a:pt x="1490" y="745"/>
                    </a:cubicBezTo>
                    <a:cubicBezTo>
                      <a:pt x="1356" y="924"/>
                      <a:pt x="1177" y="1177"/>
                      <a:pt x="984" y="1296"/>
                    </a:cubicBezTo>
                    <a:cubicBezTo>
                      <a:pt x="865" y="1416"/>
                      <a:pt x="745" y="1490"/>
                      <a:pt x="671" y="1550"/>
                    </a:cubicBezTo>
                    <a:lnTo>
                      <a:pt x="492" y="1550"/>
                    </a:lnTo>
                    <a:cubicBezTo>
                      <a:pt x="433" y="1416"/>
                      <a:pt x="373" y="1356"/>
                      <a:pt x="433" y="1296"/>
                    </a:cubicBezTo>
                    <a:cubicBezTo>
                      <a:pt x="433" y="1177"/>
                      <a:pt x="552" y="1118"/>
                      <a:pt x="611" y="984"/>
                    </a:cubicBezTo>
                    <a:cubicBezTo>
                      <a:pt x="865" y="864"/>
                      <a:pt x="1043" y="671"/>
                      <a:pt x="1297" y="552"/>
                    </a:cubicBezTo>
                    <a:cubicBezTo>
                      <a:pt x="1490" y="492"/>
                      <a:pt x="1609" y="373"/>
                      <a:pt x="1729" y="373"/>
                    </a:cubicBezTo>
                    <a:close/>
                    <a:moveTo>
                      <a:pt x="1922" y="0"/>
                    </a:moveTo>
                    <a:cubicBezTo>
                      <a:pt x="1922" y="0"/>
                      <a:pt x="1609" y="60"/>
                      <a:pt x="1118" y="239"/>
                    </a:cubicBezTo>
                    <a:cubicBezTo>
                      <a:pt x="924" y="373"/>
                      <a:pt x="611" y="492"/>
                      <a:pt x="373" y="671"/>
                    </a:cubicBezTo>
                    <a:cubicBezTo>
                      <a:pt x="239" y="805"/>
                      <a:pt x="120" y="924"/>
                      <a:pt x="60" y="1118"/>
                    </a:cubicBezTo>
                    <a:cubicBezTo>
                      <a:pt x="0" y="1237"/>
                      <a:pt x="0" y="1356"/>
                      <a:pt x="0" y="1490"/>
                    </a:cubicBezTo>
                    <a:cubicBezTo>
                      <a:pt x="0" y="1609"/>
                      <a:pt x="60" y="1728"/>
                      <a:pt x="120" y="1788"/>
                    </a:cubicBezTo>
                    <a:cubicBezTo>
                      <a:pt x="179" y="1788"/>
                      <a:pt x="239" y="1922"/>
                      <a:pt x="298" y="1922"/>
                    </a:cubicBezTo>
                    <a:cubicBezTo>
                      <a:pt x="373" y="1982"/>
                      <a:pt x="433" y="1982"/>
                      <a:pt x="492" y="1982"/>
                    </a:cubicBezTo>
                    <a:cubicBezTo>
                      <a:pt x="611" y="1982"/>
                      <a:pt x="745" y="1982"/>
                      <a:pt x="805" y="1922"/>
                    </a:cubicBezTo>
                    <a:cubicBezTo>
                      <a:pt x="984" y="1862"/>
                      <a:pt x="1118" y="1728"/>
                      <a:pt x="1237" y="1609"/>
                    </a:cubicBezTo>
                    <a:cubicBezTo>
                      <a:pt x="1490" y="1416"/>
                      <a:pt x="1669" y="1177"/>
                      <a:pt x="1788" y="924"/>
                    </a:cubicBezTo>
                    <a:cubicBezTo>
                      <a:pt x="1922" y="745"/>
                      <a:pt x="1982" y="552"/>
                      <a:pt x="2041" y="373"/>
                    </a:cubicBezTo>
                    <a:lnTo>
                      <a:pt x="2041" y="179"/>
                    </a:lnTo>
                    <a:lnTo>
                      <a:pt x="2041" y="119"/>
                    </a:lnTo>
                    <a:lnTo>
                      <a:pt x="19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3" name="Google Shape;13853;p86"/>
              <p:cNvSpPr/>
              <p:nvPr/>
            </p:nvSpPr>
            <p:spPr>
              <a:xfrm>
                <a:off x="-843815" y="3686372"/>
                <a:ext cx="83824" cy="122734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2727" extrusionOk="0">
                    <a:moveTo>
                      <a:pt x="134" y="0"/>
                    </a:moveTo>
                    <a:cubicBezTo>
                      <a:pt x="75" y="0"/>
                      <a:pt x="0" y="60"/>
                      <a:pt x="0" y="119"/>
                    </a:cubicBezTo>
                    <a:lnTo>
                      <a:pt x="0" y="253"/>
                    </a:lnTo>
                    <a:cubicBezTo>
                      <a:pt x="0" y="313"/>
                      <a:pt x="0" y="432"/>
                      <a:pt x="75" y="626"/>
                    </a:cubicBezTo>
                    <a:lnTo>
                      <a:pt x="75" y="864"/>
                    </a:lnTo>
                    <a:cubicBezTo>
                      <a:pt x="134" y="939"/>
                      <a:pt x="134" y="1058"/>
                      <a:pt x="134" y="1117"/>
                    </a:cubicBezTo>
                    <a:cubicBezTo>
                      <a:pt x="194" y="1237"/>
                      <a:pt x="194" y="1311"/>
                      <a:pt x="253" y="1430"/>
                    </a:cubicBezTo>
                    <a:cubicBezTo>
                      <a:pt x="313" y="1549"/>
                      <a:pt x="313" y="1609"/>
                      <a:pt x="373" y="1743"/>
                    </a:cubicBezTo>
                    <a:cubicBezTo>
                      <a:pt x="447" y="1803"/>
                      <a:pt x="507" y="1922"/>
                      <a:pt x="566" y="1981"/>
                    </a:cubicBezTo>
                    <a:cubicBezTo>
                      <a:pt x="626" y="2116"/>
                      <a:pt x="685" y="2175"/>
                      <a:pt x="745" y="2235"/>
                    </a:cubicBezTo>
                    <a:cubicBezTo>
                      <a:pt x="820" y="2294"/>
                      <a:pt x="939" y="2354"/>
                      <a:pt x="998" y="2428"/>
                    </a:cubicBezTo>
                    <a:cubicBezTo>
                      <a:pt x="1058" y="2488"/>
                      <a:pt x="1118" y="2548"/>
                      <a:pt x="1252" y="2548"/>
                    </a:cubicBezTo>
                    <a:cubicBezTo>
                      <a:pt x="1371" y="2667"/>
                      <a:pt x="1490" y="2667"/>
                      <a:pt x="1624" y="2667"/>
                    </a:cubicBezTo>
                    <a:cubicBezTo>
                      <a:pt x="1684" y="2726"/>
                      <a:pt x="1743" y="2726"/>
                      <a:pt x="1743" y="2726"/>
                    </a:cubicBezTo>
                    <a:cubicBezTo>
                      <a:pt x="1803" y="2726"/>
                      <a:pt x="1862" y="2667"/>
                      <a:pt x="1862" y="2607"/>
                    </a:cubicBezTo>
                    <a:cubicBezTo>
                      <a:pt x="1862" y="2548"/>
                      <a:pt x="1862" y="2488"/>
                      <a:pt x="1803" y="2488"/>
                    </a:cubicBezTo>
                    <a:cubicBezTo>
                      <a:pt x="1803" y="2488"/>
                      <a:pt x="1743" y="2488"/>
                      <a:pt x="1684" y="2428"/>
                    </a:cubicBezTo>
                    <a:cubicBezTo>
                      <a:pt x="1624" y="2428"/>
                      <a:pt x="1624" y="2428"/>
                      <a:pt x="1564" y="2354"/>
                    </a:cubicBezTo>
                    <a:cubicBezTo>
                      <a:pt x="1490" y="2354"/>
                      <a:pt x="1430" y="2294"/>
                      <a:pt x="1371" y="2294"/>
                    </a:cubicBezTo>
                    <a:cubicBezTo>
                      <a:pt x="1371" y="2235"/>
                      <a:pt x="1311" y="2175"/>
                      <a:pt x="1252" y="2116"/>
                    </a:cubicBezTo>
                    <a:cubicBezTo>
                      <a:pt x="1192" y="2116"/>
                      <a:pt x="1118" y="1981"/>
                      <a:pt x="1058" y="1981"/>
                    </a:cubicBezTo>
                    <a:cubicBezTo>
                      <a:pt x="998" y="1862"/>
                      <a:pt x="939" y="1803"/>
                      <a:pt x="939" y="1743"/>
                    </a:cubicBezTo>
                    <a:cubicBezTo>
                      <a:pt x="879" y="1683"/>
                      <a:pt x="820" y="1609"/>
                      <a:pt x="745" y="1490"/>
                    </a:cubicBezTo>
                    <a:cubicBezTo>
                      <a:pt x="745" y="1430"/>
                      <a:pt x="685" y="1371"/>
                      <a:pt x="626" y="1237"/>
                    </a:cubicBezTo>
                    <a:cubicBezTo>
                      <a:pt x="626" y="1177"/>
                      <a:pt x="566" y="1117"/>
                      <a:pt x="566" y="998"/>
                    </a:cubicBezTo>
                    <a:cubicBezTo>
                      <a:pt x="507" y="939"/>
                      <a:pt x="507" y="864"/>
                      <a:pt x="447" y="745"/>
                    </a:cubicBezTo>
                    <a:cubicBezTo>
                      <a:pt x="447" y="685"/>
                      <a:pt x="373" y="626"/>
                      <a:pt x="373" y="566"/>
                    </a:cubicBezTo>
                    <a:cubicBezTo>
                      <a:pt x="313" y="432"/>
                      <a:pt x="313" y="313"/>
                      <a:pt x="313" y="194"/>
                    </a:cubicBezTo>
                    <a:cubicBezTo>
                      <a:pt x="253" y="119"/>
                      <a:pt x="253" y="60"/>
                      <a:pt x="253" y="60"/>
                    </a:cubicBezTo>
                    <a:cubicBezTo>
                      <a:pt x="253" y="0"/>
                      <a:pt x="194" y="0"/>
                      <a:pt x="1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4" name="Google Shape;13854;p86"/>
              <p:cNvSpPr/>
              <p:nvPr/>
            </p:nvSpPr>
            <p:spPr>
              <a:xfrm>
                <a:off x="-899473" y="3691727"/>
                <a:ext cx="67087" cy="114003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2533" extrusionOk="0">
                    <a:moveTo>
                      <a:pt x="1371" y="0"/>
                    </a:moveTo>
                    <a:cubicBezTo>
                      <a:pt x="1371" y="0"/>
                      <a:pt x="1312" y="0"/>
                      <a:pt x="1312" y="75"/>
                    </a:cubicBezTo>
                    <a:cubicBezTo>
                      <a:pt x="1312" y="75"/>
                      <a:pt x="1312" y="134"/>
                      <a:pt x="1237" y="194"/>
                    </a:cubicBezTo>
                    <a:lnTo>
                      <a:pt x="1237" y="313"/>
                    </a:lnTo>
                    <a:cubicBezTo>
                      <a:pt x="1178" y="373"/>
                      <a:pt x="1178" y="373"/>
                      <a:pt x="1178" y="447"/>
                    </a:cubicBezTo>
                    <a:cubicBezTo>
                      <a:pt x="1118" y="507"/>
                      <a:pt x="1118" y="566"/>
                      <a:pt x="1118" y="626"/>
                    </a:cubicBezTo>
                    <a:cubicBezTo>
                      <a:pt x="1058" y="686"/>
                      <a:pt x="1058" y="745"/>
                      <a:pt x="999" y="879"/>
                    </a:cubicBezTo>
                    <a:cubicBezTo>
                      <a:pt x="999" y="939"/>
                      <a:pt x="939" y="998"/>
                      <a:pt x="939" y="1058"/>
                    </a:cubicBezTo>
                    <a:cubicBezTo>
                      <a:pt x="865" y="1118"/>
                      <a:pt x="805" y="1192"/>
                      <a:pt x="805" y="1252"/>
                    </a:cubicBezTo>
                    <a:cubicBezTo>
                      <a:pt x="686" y="1430"/>
                      <a:pt x="626" y="1564"/>
                      <a:pt x="492" y="1684"/>
                    </a:cubicBezTo>
                    <a:cubicBezTo>
                      <a:pt x="433" y="1803"/>
                      <a:pt x="373" y="1937"/>
                      <a:pt x="254" y="1997"/>
                    </a:cubicBezTo>
                    <a:cubicBezTo>
                      <a:pt x="120" y="2175"/>
                      <a:pt x="1" y="2309"/>
                      <a:pt x="1" y="2309"/>
                    </a:cubicBezTo>
                    <a:cubicBezTo>
                      <a:pt x="1" y="2369"/>
                      <a:pt x="1" y="2429"/>
                      <a:pt x="60" y="2488"/>
                    </a:cubicBezTo>
                    <a:cubicBezTo>
                      <a:pt x="60" y="2518"/>
                      <a:pt x="75" y="2533"/>
                      <a:pt x="99" y="2533"/>
                    </a:cubicBezTo>
                    <a:cubicBezTo>
                      <a:pt x="124" y="2533"/>
                      <a:pt x="157" y="2518"/>
                      <a:pt x="194" y="2488"/>
                    </a:cubicBezTo>
                    <a:cubicBezTo>
                      <a:pt x="194" y="2488"/>
                      <a:pt x="314" y="2429"/>
                      <a:pt x="567" y="2235"/>
                    </a:cubicBezTo>
                    <a:cubicBezTo>
                      <a:pt x="626" y="2175"/>
                      <a:pt x="746" y="2056"/>
                      <a:pt x="865" y="1937"/>
                    </a:cubicBezTo>
                    <a:cubicBezTo>
                      <a:pt x="939" y="1862"/>
                      <a:pt x="939" y="1803"/>
                      <a:pt x="999" y="1684"/>
                    </a:cubicBezTo>
                    <a:lnTo>
                      <a:pt x="1178" y="1490"/>
                    </a:lnTo>
                    <a:cubicBezTo>
                      <a:pt x="1237" y="1311"/>
                      <a:pt x="1312" y="1192"/>
                      <a:pt x="1371" y="998"/>
                    </a:cubicBezTo>
                    <a:cubicBezTo>
                      <a:pt x="1431" y="939"/>
                      <a:pt x="1431" y="820"/>
                      <a:pt x="1431" y="745"/>
                    </a:cubicBezTo>
                    <a:cubicBezTo>
                      <a:pt x="1490" y="686"/>
                      <a:pt x="1490" y="626"/>
                      <a:pt x="1490" y="566"/>
                    </a:cubicBezTo>
                    <a:lnTo>
                      <a:pt x="1490" y="194"/>
                    </a:lnTo>
                    <a:lnTo>
                      <a:pt x="1490" y="75"/>
                    </a:lnTo>
                    <a:cubicBezTo>
                      <a:pt x="1490" y="0"/>
                      <a:pt x="1431" y="0"/>
                      <a:pt x="1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5" name="Google Shape;13855;p86"/>
              <p:cNvSpPr/>
              <p:nvPr/>
            </p:nvSpPr>
            <p:spPr>
              <a:xfrm>
                <a:off x="-1058348" y="3627997"/>
                <a:ext cx="429741" cy="69806"/>
              </a:xfrm>
              <a:custGeom>
                <a:avLst/>
                <a:gdLst/>
                <a:ahLst/>
                <a:cxnLst/>
                <a:rect l="l" t="t" r="r" b="b"/>
                <a:pathLst>
                  <a:path w="9551" h="1551" extrusionOk="0">
                    <a:moveTo>
                      <a:pt x="9431" y="1"/>
                    </a:moveTo>
                    <a:cubicBezTo>
                      <a:pt x="9431" y="1"/>
                      <a:pt x="9372" y="1"/>
                      <a:pt x="9312" y="61"/>
                    </a:cubicBezTo>
                    <a:cubicBezTo>
                      <a:pt x="9237" y="61"/>
                      <a:pt x="9178" y="120"/>
                      <a:pt x="9059" y="180"/>
                    </a:cubicBezTo>
                    <a:cubicBezTo>
                      <a:pt x="8805" y="299"/>
                      <a:pt x="8433" y="433"/>
                      <a:pt x="8001" y="552"/>
                    </a:cubicBezTo>
                    <a:cubicBezTo>
                      <a:pt x="7822" y="671"/>
                      <a:pt x="7569" y="746"/>
                      <a:pt x="7316" y="805"/>
                    </a:cubicBezTo>
                    <a:cubicBezTo>
                      <a:pt x="7077" y="805"/>
                      <a:pt x="6824" y="865"/>
                      <a:pt x="6511" y="925"/>
                    </a:cubicBezTo>
                    <a:cubicBezTo>
                      <a:pt x="6392" y="984"/>
                      <a:pt x="6258" y="984"/>
                      <a:pt x="6079" y="984"/>
                    </a:cubicBezTo>
                    <a:cubicBezTo>
                      <a:pt x="5960" y="984"/>
                      <a:pt x="5826" y="1044"/>
                      <a:pt x="5647" y="1044"/>
                    </a:cubicBezTo>
                    <a:cubicBezTo>
                      <a:pt x="5334" y="1044"/>
                      <a:pt x="5081" y="1044"/>
                      <a:pt x="4768" y="1118"/>
                    </a:cubicBezTo>
                    <a:lnTo>
                      <a:pt x="3845" y="1118"/>
                    </a:lnTo>
                    <a:cubicBezTo>
                      <a:pt x="3725" y="1044"/>
                      <a:pt x="3532" y="1044"/>
                      <a:pt x="3413" y="1044"/>
                    </a:cubicBezTo>
                    <a:cubicBezTo>
                      <a:pt x="3278" y="1044"/>
                      <a:pt x="3159" y="1044"/>
                      <a:pt x="2980" y="984"/>
                    </a:cubicBezTo>
                    <a:cubicBezTo>
                      <a:pt x="2727" y="984"/>
                      <a:pt x="2414" y="925"/>
                      <a:pt x="2161" y="865"/>
                    </a:cubicBezTo>
                    <a:cubicBezTo>
                      <a:pt x="1923" y="805"/>
                      <a:pt x="1669" y="746"/>
                      <a:pt x="1491" y="671"/>
                    </a:cubicBezTo>
                    <a:cubicBezTo>
                      <a:pt x="1237" y="612"/>
                      <a:pt x="1044" y="552"/>
                      <a:pt x="865" y="493"/>
                    </a:cubicBezTo>
                    <a:cubicBezTo>
                      <a:pt x="746" y="433"/>
                      <a:pt x="552" y="373"/>
                      <a:pt x="433" y="299"/>
                    </a:cubicBezTo>
                    <a:cubicBezTo>
                      <a:pt x="180" y="180"/>
                      <a:pt x="61" y="120"/>
                      <a:pt x="61" y="120"/>
                    </a:cubicBezTo>
                    <a:lnTo>
                      <a:pt x="1" y="120"/>
                    </a:lnTo>
                    <a:lnTo>
                      <a:pt x="1" y="180"/>
                    </a:lnTo>
                    <a:cubicBezTo>
                      <a:pt x="1" y="180"/>
                      <a:pt x="120" y="299"/>
                      <a:pt x="373" y="433"/>
                    </a:cubicBezTo>
                    <a:cubicBezTo>
                      <a:pt x="612" y="552"/>
                      <a:pt x="925" y="746"/>
                      <a:pt x="1357" y="925"/>
                    </a:cubicBezTo>
                    <a:cubicBezTo>
                      <a:pt x="1610" y="1044"/>
                      <a:pt x="1863" y="1118"/>
                      <a:pt x="2102" y="1178"/>
                    </a:cubicBezTo>
                    <a:cubicBezTo>
                      <a:pt x="2355" y="1237"/>
                      <a:pt x="2668" y="1357"/>
                      <a:pt x="2906" y="1357"/>
                    </a:cubicBezTo>
                    <a:cubicBezTo>
                      <a:pt x="3100" y="1416"/>
                      <a:pt x="3219" y="1416"/>
                      <a:pt x="3353" y="1416"/>
                    </a:cubicBezTo>
                    <a:cubicBezTo>
                      <a:pt x="3532" y="1491"/>
                      <a:pt x="3651" y="1491"/>
                      <a:pt x="3845" y="1491"/>
                    </a:cubicBezTo>
                    <a:lnTo>
                      <a:pt x="4098" y="1491"/>
                    </a:lnTo>
                    <a:lnTo>
                      <a:pt x="4277" y="1550"/>
                    </a:lnTo>
                    <a:lnTo>
                      <a:pt x="4768" y="1550"/>
                    </a:lnTo>
                    <a:cubicBezTo>
                      <a:pt x="5081" y="1491"/>
                      <a:pt x="5394" y="1491"/>
                      <a:pt x="5707" y="1491"/>
                    </a:cubicBezTo>
                    <a:cubicBezTo>
                      <a:pt x="5826" y="1491"/>
                      <a:pt x="6020" y="1416"/>
                      <a:pt x="6139" y="1416"/>
                    </a:cubicBezTo>
                    <a:cubicBezTo>
                      <a:pt x="6332" y="1357"/>
                      <a:pt x="6452" y="1357"/>
                      <a:pt x="6571" y="1357"/>
                    </a:cubicBezTo>
                    <a:cubicBezTo>
                      <a:pt x="6884" y="1297"/>
                      <a:pt x="7137" y="1237"/>
                      <a:pt x="7450" y="1118"/>
                    </a:cubicBezTo>
                    <a:cubicBezTo>
                      <a:pt x="7569" y="1118"/>
                      <a:pt x="7688" y="1044"/>
                      <a:pt x="7822" y="984"/>
                    </a:cubicBezTo>
                    <a:cubicBezTo>
                      <a:pt x="7941" y="984"/>
                      <a:pt x="8001" y="925"/>
                      <a:pt x="8120" y="865"/>
                    </a:cubicBezTo>
                    <a:cubicBezTo>
                      <a:pt x="8254" y="865"/>
                      <a:pt x="8373" y="805"/>
                      <a:pt x="8433" y="746"/>
                    </a:cubicBezTo>
                    <a:cubicBezTo>
                      <a:pt x="8567" y="671"/>
                      <a:pt x="8627" y="671"/>
                      <a:pt x="8746" y="612"/>
                    </a:cubicBezTo>
                    <a:cubicBezTo>
                      <a:pt x="8865" y="552"/>
                      <a:pt x="9059" y="433"/>
                      <a:pt x="9118" y="373"/>
                    </a:cubicBezTo>
                    <a:cubicBezTo>
                      <a:pt x="9237" y="299"/>
                      <a:pt x="9372" y="239"/>
                      <a:pt x="9431" y="180"/>
                    </a:cubicBezTo>
                    <a:lnTo>
                      <a:pt x="9491" y="120"/>
                    </a:lnTo>
                    <a:cubicBezTo>
                      <a:pt x="9550" y="61"/>
                      <a:pt x="9550" y="61"/>
                      <a:pt x="9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6" name="Google Shape;13856;p86"/>
              <p:cNvSpPr/>
              <p:nvPr/>
            </p:nvSpPr>
            <p:spPr>
              <a:xfrm>
                <a:off x="-969169" y="3049341"/>
                <a:ext cx="108346" cy="125615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791" extrusionOk="0">
                    <a:moveTo>
                      <a:pt x="1401" y="0"/>
                    </a:moveTo>
                    <a:cubicBezTo>
                      <a:pt x="1391" y="0"/>
                      <a:pt x="1381" y="1"/>
                      <a:pt x="1371" y="1"/>
                    </a:cubicBezTo>
                    <a:cubicBezTo>
                      <a:pt x="492" y="61"/>
                      <a:pt x="0" y="1864"/>
                      <a:pt x="0" y="1864"/>
                    </a:cubicBezTo>
                    <a:cubicBezTo>
                      <a:pt x="0" y="2296"/>
                      <a:pt x="60" y="2489"/>
                      <a:pt x="313" y="2609"/>
                    </a:cubicBezTo>
                    <a:cubicBezTo>
                      <a:pt x="313" y="2609"/>
                      <a:pt x="965" y="2791"/>
                      <a:pt x="1465" y="2791"/>
                    </a:cubicBezTo>
                    <a:cubicBezTo>
                      <a:pt x="1620" y="2791"/>
                      <a:pt x="1760" y="2773"/>
                      <a:pt x="1863" y="2728"/>
                    </a:cubicBezTo>
                    <a:cubicBezTo>
                      <a:pt x="2407" y="2492"/>
                      <a:pt x="2239" y="0"/>
                      <a:pt x="14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7" name="Google Shape;13857;p86"/>
              <p:cNvSpPr/>
              <p:nvPr/>
            </p:nvSpPr>
            <p:spPr>
              <a:xfrm>
                <a:off x="-1119991" y="3092278"/>
                <a:ext cx="136783" cy="12476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772" extrusionOk="0">
                    <a:moveTo>
                      <a:pt x="1069" y="1"/>
                    </a:moveTo>
                    <a:cubicBezTo>
                      <a:pt x="978" y="1"/>
                      <a:pt x="890" y="15"/>
                      <a:pt x="805" y="46"/>
                    </a:cubicBezTo>
                    <a:cubicBezTo>
                      <a:pt x="0" y="418"/>
                      <a:pt x="924" y="2772"/>
                      <a:pt x="1550" y="2772"/>
                    </a:cubicBezTo>
                    <a:cubicBezTo>
                      <a:pt x="2041" y="2772"/>
                      <a:pt x="2920" y="1908"/>
                      <a:pt x="2920" y="1908"/>
                    </a:cubicBezTo>
                    <a:cubicBezTo>
                      <a:pt x="3039" y="1655"/>
                      <a:pt x="3039" y="1535"/>
                      <a:pt x="2861" y="1163"/>
                    </a:cubicBezTo>
                    <a:cubicBezTo>
                      <a:pt x="2861" y="1163"/>
                      <a:pt x="1892" y="1"/>
                      <a:pt x="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8" name="Google Shape;13858;p86"/>
              <p:cNvSpPr/>
              <p:nvPr/>
            </p:nvSpPr>
            <p:spPr>
              <a:xfrm>
                <a:off x="-1002690" y="3121172"/>
                <a:ext cx="58358" cy="57609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280" extrusionOk="0">
                    <a:moveTo>
                      <a:pt x="733" y="0"/>
                    </a:moveTo>
                    <a:cubicBezTo>
                      <a:pt x="488" y="0"/>
                      <a:pt x="160" y="118"/>
                      <a:pt x="60" y="268"/>
                    </a:cubicBezTo>
                    <a:cubicBezTo>
                      <a:pt x="0" y="387"/>
                      <a:pt x="60" y="1013"/>
                      <a:pt x="254" y="1206"/>
                    </a:cubicBezTo>
                    <a:cubicBezTo>
                      <a:pt x="288" y="1258"/>
                      <a:pt x="376" y="1280"/>
                      <a:pt x="485" y="1280"/>
                    </a:cubicBezTo>
                    <a:cubicBezTo>
                      <a:pt x="753" y="1280"/>
                      <a:pt x="1152" y="1150"/>
                      <a:pt x="1237" y="1013"/>
                    </a:cubicBezTo>
                    <a:cubicBezTo>
                      <a:pt x="1297" y="759"/>
                      <a:pt x="1118" y="89"/>
                      <a:pt x="865" y="14"/>
                    </a:cubicBezTo>
                    <a:cubicBezTo>
                      <a:pt x="825" y="5"/>
                      <a:pt x="781" y="0"/>
                      <a:pt x="7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9" name="Google Shape;13859;p86"/>
              <p:cNvSpPr/>
              <p:nvPr/>
            </p:nvSpPr>
            <p:spPr>
              <a:xfrm>
                <a:off x="-698393" y="3451660"/>
                <a:ext cx="343937" cy="30920"/>
              </a:xfrm>
              <a:custGeom>
                <a:avLst/>
                <a:gdLst/>
                <a:ahLst/>
                <a:cxnLst/>
                <a:rect l="l" t="t" r="r" b="b"/>
                <a:pathLst>
                  <a:path w="7644" h="687" extrusionOk="0">
                    <a:moveTo>
                      <a:pt x="1" y="1"/>
                    </a:moveTo>
                    <a:lnTo>
                      <a:pt x="1" y="61"/>
                    </a:lnTo>
                    <a:lnTo>
                      <a:pt x="1178" y="61"/>
                    </a:lnTo>
                    <a:cubicBezTo>
                      <a:pt x="1550" y="61"/>
                      <a:pt x="1982" y="61"/>
                      <a:pt x="2429" y="120"/>
                    </a:cubicBezTo>
                    <a:cubicBezTo>
                      <a:pt x="2861" y="120"/>
                      <a:pt x="3353" y="195"/>
                      <a:pt x="3785" y="195"/>
                    </a:cubicBezTo>
                    <a:cubicBezTo>
                      <a:pt x="4038" y="195"/>
                      <a:pt x="4291" y="254"/>
                      <a:pt x="4530" y="254"/>
                    </a:cubicBezTo>
                    <a:cubicBezTo>
                      <a:pt x="4783" y="254"/>
                      <a:pt x="4962" y="314"/>
                      <a:pt x="5215" y="314"/>
                    </a:cubicBezTo>
                    <a:cubicBezTo>
                      <a:pt x="5468" y="314"/>
                      <a:pt x="5647" y="373"/>
                      <a:pt x="5841" y="373"/>
                    </a:cubicBezTo>
                    <a:cubicBezTo>
                      <a:pt x="6079" y="433"/>
                      <a:pt x="6273" y="433"/>
                      <a:pt x="6452" y="493"/>
                    </a:cubicBezTo>
                    <a:cubicBezTo>
                      <a:pt x="6586" y="493"/>
                      <a:pt x="6764" y="567"/>
                      <a:pt x="6899" y="567"/>
                    </a:cubicBezTo>
                    <a:cubicBezTo>
                      <a:pt x="7077" y="627"/>
                      <a:pt x="7196" y="627"/>
                      <a:pt x="7271" y="627"/>
                    </a:cubicBezTo>
                    <a:cubicBezTo>
                      <a:pt x="7196" y="567"/>
                      <a:pt x="7077" y="567"/>
                      <a:pt x="6958" y="493"/>
                    </a:cubicBezTo>
                    <a:cubicBezTo>
                      <a:pt x="6764" y="493"/>
                      <a:pt x="6645" y="433"/>
                      <a:pt x="6452" y="373"/>
                    </a:cubicBezTo>
                    <a:cubicBezTo>
                      <a:pt x="6273" y="373"/>
                      <a:pt x="6079" y="373"/>
                      <a:pt x="5900" y="314"/>
                    </a:cubicBezTo>
                    <a:cubicBezTo>
                      <a:pt x="5647" y="314"/>
                      <a:pt x="5468" y="254"/>
                      <a:pt x="5215" y="254"/>
                    </a:cubicBezTo>
                    <a:cubicBezTo>
                      <a:pt x="5036" y="195"/>
                      <a:pt x="4783" y="195"/>
                      <a:pt x="4530" y="195"/>
                    </a:cubicBezTo>
                    <a:cubicBezTo>
                      <a:pt x="4291" y="120"/>
                      <a:pt x="4038" y="120"/>
                      <a:pt x="3845" y="61"/>
                    </a:cubicBezTo>
                    <a:cubicBezTo>
                      <a:pt x="3353" y="61"/>
                      <a:pt x="2861" y="1"/>
                      <a:pt x="2429" y="1"/>
                    </a:cubicBezTo>
                    <a:close/>
                    <a:moveTo>
                      <a:pt x="7271" y="627"/>
                    </a:moveTo>
                    <a:cubicBezTo>
                      <a:pt x="7509" y="686"/>
                      <a:pt x="7643" y="686"/>
                      <a:pt x="7643" y="686"/>
                    </a:cubicBezTo>
                    <a:cubicBezTo>
                      <a:pt x="7643" y="686"/>
                      <a:pt x="7509" y="627"/>
                      <a:pt x="7271" y="627"/>
                    </a:cubicBezTo>
                    <a:close/>
                  </a:path>
                </a:pathLst>
              </a:custGeom>
              <a:solidFill>
                <a:srgbClr val="2A0D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0" name="Google Shape;13860;p86"/>
              <p:cNvSpPr/>
              <p:nvPr/>
            </p:nvSpPr>
            <p:spPr>
              <a:xfrm>
                <a:off x="-703748" y="3473803"/>
                <a:ext cx="326479" cy="112023"/>
              </a:xfrm>
              <a:custGeom>
                <a:avLst/>
                <a:gdLst/>
                <a:ahLst/>
                <a:cxnLst/>
                <a:rect l="l" t="t" r="r" b="b"/>
                <a:pathLst>
                  <a:path w="7256" h="2489" extrusionOk="0">
                    <a:moveTo>
                      <a:pt x="1" y="1"/>
                    </a:moveTo>
                    <a:lnTo>
                      <a:pt x="1" y="75"/>
                    </a:lnTo>
                    <a:cubicBezTo>
                      <a:pt x="1" y="75"/>
                      <a:pt x="433" y="194"/>
                      <a:pt x="1118" y="373"/>
                    </a:cubicBezTo>
                    <a:cubicBezTo>
                      <a:pt x="1491" y="507"/>
                      <a:pt x="1863" y="626"/>
                      <a:pt x="2295" y="745"/>
                    </a:cubicBezTo>
                    <a:cubicBezTo>
                      <a:pt x="2727" y="880"/>
                      <a:pt x="3159" y="1058"/>
                      <a:pt x="3666" y="1192"/>
                    </a:cubicBezTo>
                    <a:cubicBezTo>
                      <a:pt x="4098" y="1371"/>
                      <a:pt x="4530" y="1490"/>
                      <a:pt x="4962" y="1624"/>
                    </a:cubicBezTo>
                    <a:cubicBezTo>
                      <a:pt x="5394" y="1803"/>
                      <a:pt x="5766" y="1937"/>
                      <a:pt x="6079" y="2056"/>
                    </a:cubicBezTo>
                    <a:cubicBezTo>
                      <a:pt x="6451" y="2176"/>
                      <a:pt x="6705" y="2310"/>
                      <a:pt x="6883" y="2369"/>
                    </a:cubicBezTo>
                    <a:cubicBezTo>
                      <a:pt x="7137" y="2429"/>
                      <a:pt x="7196" y="2488"/>
                      <a:pt x="7196" y="2488"/>
                    </a:cubicBezTo>
                    <a:lnTo>
                      <a:pt x="7256" y="2488"/>
                    </a:lnTo>
                    <a:cubicBezTo>
                      <a:pt x="7256" y="2488"/>
                      <a:pt x="7137" y="2429"/>
                      <a:pt x="6943" y="2369"/>
                    </a:cubicBezTo>
                    <a:cubicBezTo>
                      <a:pt x="6764" y="2235"/>
                      <a:pt x="6451" y="2176"/>
                      <a:pt x="6139" y="1997"/>
                    </a:cubicBezTo>
                    <a:cubicBezTo>
                      <a:pt x="5766" y="1863"/>
                      <a:pt x="5394" y="1744"/>
                      <a:pt x="4962" y="1565"/>
                    </a:cubicBezTo>
                    <a:cubicBezTo>
                      <a:pt x="4589" y="1431"/>
                      <a:pt x="4098" y="1252"/>
                      <a:pt x="3666" y="1118"/>
                    </a:cubicBezTo>
                    <a:cubicBezTo>
                      <a:pt x="3412" y="1058"/>
                      <a:pt x="3219" y="939"/>
                      <a:pt x="2980" y="880"/>
                    </a:cubicBezTo>
                    <a:cubicBezTo>
                      <a:pt x="2787" y="820"/>
                      <a:pt x="2548" y="745"/>
                      <a:pt x="2355" y="686"/>
                    </a:cubicBezTo>
                    <a:cubicBezTo>
                      <a:pt x="1923" y="567"/>
                      <a:pt x="1491" y="447"/>
                      <a:pt x="1178" y="313"/>
                    </a:cubicBezTo>
                    <a:cubicBezTo>
                      <a:pt x="805" y="254"/>
                      <a:pt x="492" y="135"/>
                      <a:pt x="314" y="75"/>
                    </a:cubicBezTo>
                    <a:cubicBezTo>
                      <a:pt x="120" y="7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2A0D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1" name="Google Shape;13861;p86"/>
              <p:cNvSpPr/>
              <p:nvPr/>
            </p:nvSpPr>
            <p:spPr>
              <a:xfrm>
                <a:off x="-1309687" y="3440273"/>
                <a:ext cx="343222" cy="33576"/>
              </a:xfrm>
              <a:custGeom>
                <a:avLst/>
                <a:gdLst/>
                <a:ahLst/>
                <a:cxnLst/>
                <a:rect l="l" t="t" r="r" b="b"/>
                <a:pathLst>
                  <a:path w="7628" h="746" extrusionOk="0">
                    <a:moveTo>
                      <a:pt x="6451" y="1"/>
                    </a:moveTo>
                    <a:cubicBezTo>
                      <a:pt x="6079" y="1"/>
                      <a:pt x="5647" y="1"/>
                      <a:pt x="5215" y="75"/>
                    </a:cubicBezTo>
                    <a:cubicBezTo>
                      <a:pt x="4768" y="75"/>
                      <a:pt x="4276" y="75"/>
                      <a:pt x="3784" y="135"/>
                    </a:cubicBezTo>
                    <a:cubicBezTo>
                      <a:pt x="3531" y="135"/>
                      <a:pt x="3278" y="194"/>
                      <a:pt x="3099" y="194"/>
                    </a:cubicBezTo>
                    <a:cubicBezTo>
                      <a:pt x="2846" y="194"/>
                      <a:pt x="2607" y="254"/>
                      <a:pt x="2414" y="254"/>
                    </a:cubicBezTo>
                    <a:cubicBezTo>
                      <a:pt x="2161" y="254"/>
                      <a:pt x="1982" y="314"/>
                      <a:pt x="1729" y="373"/>
                    </a:cubicBezTo>
                    <a:cubicBezTo>
                      <a:pt x="1550" y="373"/>
                      <a:pt x="1356" y="373"/>
                      <a:pt x="1177" y="448"/>
                    </a:cubicBezTo>
                    <a:cubicBezTo>
                      <a:pt x="984" y="448"/>
                      <a:pt x="864" y="507"/>
                      <a:pt x="671" y="567"/>
                    </a:cubicBezTo>
                    <a:cubicBezTo>
                      <a:pt x="864" y="567"/>
                      <a:pt x="984" y="507"/>
                      <a:pt x="1177" y="507"/>
                    </a:cubicBezTo>
                    <a:cubicBezTo>
                      <a:pt x="1356" y="507"/>
                      <a:pt x="1550" y="448"/>
                      <a:pt x="1729" y="448"/>
                    </a:cubicBezTo>
                    <a:cubicBezTo>
                      <a:pt x="1982" y="373"/>
                      <a:pt x="2161" y="373"/>
                      <a:pt x="2414" y="314"/>
                    </a:cubicBezTo>
                    <a:cubicBezTo>
                      <a:pt x="2607" y="314"/>
                      <a:pt x="2846" y="314"/>
                      <a:pt x="3099" y="254"/>
                    </a:cubicBezTo>
                    <a:lnTo>
                      <a:pt x="3784" y="254"/>
                    </a:lnTo>
                    <a:cubicBezTo>
                      <a:pt x="4276" y="194"/>
                      <a:pt x="4768" y="135"/>
                      <a:pt x="5215" y="135"/>
                    </a:cubicBezTo>
                    <a:cubicBezTo>
                      <a:pt x="5647" y="135"/>
                      <a:pt x="6079" y="135"/>
                      <a:pt x="6451" y="75"/>
                    </a:cubicBezTo>
                    <a:lnTo>
                      <a:pt x="7628" y="75"/>
                    </a:lnTo>
                    <a:lnTo>
                      <a:pt x="7628" y="1"/>
                    </a:lnTo>
                    <a:close/>
                    <a:moveTo>
                      <a:pt x="671" y="567"/>
                    </a:moveTo>
                    <a:cubicBezTo>
                      <a:pt x="552" y="567"/>
                      <a:pt x="432" y="626"/>
                      <a:pt x="298" y="626"/>
                    </a:cubicBezTo>
                    <a:cubicBezTo>
                      <a:pt x="120" y="686"/>
                      <a:pt x="0" y="686"/>
                      <a:pt x="0" y="686"/>
                    </a:cubicBezTo>
                    <a:lnTo>
                      <a:pt x="0" y="746"/>
                    </a:lnTo>
                    <a:cubicBezTo>
                      <a:pt x="0" y="746"/>
                      <a:pt x="120" y="686"/>
                      <a:pt x="298" y="686"/>
                    </a:cubicBezTo>
                    <a:cubicBezTo>
                      <a:pt x="432" y="626"/>
                      <a:pt x="552" y="626"/>
                      <a:pt x="671" y="567"/>
                    </a:cubicBezTo>
                    <a:close/>
                  </a:path>
                </a:pathLst>
              </a:custGeom>
              <a:solidFill>
                <a:srgbClr val="2A0D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2" name="Google Shape;13862;p86"/>
              <p:cNvSpPr/>
              <p:nvPr/>
            </p:nvSpPr>
            <p:spPr>
              <a:xfrm>
                <a:off x="-1287550" y="3463091"/>
                <a:ext cx="326484" cy="111349"/>
              </a:xfrm>
              <a:custGeom>
                <a:avLst/>
                <a:gdLst/>
                <a:ahLst/>
                <a:cxnLst/>
                <a:rect l="l" t="t" r="r" b="b"/>
                <a:pathLst>
                  <a:path w="7256" h="2474" extrusionOk="0">
                    <a:moveTo>
                      <a:pt x="7255" y="0"/>
                    </a:moveTo>
                    <a:cubicBezTo>
                      <a:pt x="7255" y="0"/>
                      <a:pt x="7136" y="60"/>
                      <a:pt x="6957" y="119"/>
                    </a:cubicBezTo>
                    <a:cubicBezTo>
                      <a:pt x="6704" y="179"/>
                      <a:pt x="6451" y="239"/>
                      <a:pt x="6078" y="373"/>
                    </a:cubicBezTo>
                    <a:cubicBezTo>
                      <a:pt x="5765" y="432"/>
                      <a:pt x="5333" y="551"/>
                      <a:pt x="4901" y="685"/>
                    </a:cubicBezTo>
                    <a:cubicBezTo>
                      <a:pt x="4723" y="745"/>
                      <a:pt x="4469" y="805"/>
                      <a:pt x="4276" y="924"/>
                    </a:cubicBezTo>
                    <a:cubicBezTo>
                      <a:pt x="4037" y="983"/>
                      <a:pt x="3784" y="1058"/>
                      <a:pt x="3605" y="1118"/>
                    </a:cubicBezTo>
                    <a:cubicBezTo>
                      <a:pt x="3099" y="1296"/>
                      <a:pt x="2667" y="1430"/>
                      <a:pt x="2235" y="1609"/>
                    </a:cubicBezTo>
                    <a:cubicBezTo>
                      <a:pt x="1862" y="1728"/>
                      <a:pt x="1430" y="1922"/>
                      <a:pt x="1117" y="2041"/>
                    </a:cubicBezTo>
                    <a:cubicBezTo>
                      <a:pt x="804" y="2175"/>
                      <a:pt x="492" y="2294"/>
                      <a:pt x="313" y="2354"/>
                    </a:cubicBezTo>
                    <a:cubicBezTo>
                      <a:pt x="119" y="2414"/>
                      <a:pt x="0" y="2473"/>
                      <a:pt x="0" y="2473"/>
                    </a:cubicBezTo>
                    <a:cubicBezTo>
                      <a:pt x="0" y="2473"/>
                      <a:pt x="119" y="2473"/>
                      <a:pt x="313" y="2414"/>
                    </a:cubicBezTo>
                    <a:cubicBezTo>
                      <a:pt x="492" y="2294"/>
                      <a:pt x="804" y="2235"/>
                      <a:pt x="1117" y="2101"/>
                    </a:cubicBezTo>
                    <a:cubicBezTo>
                      <a:pt x="1490" y="1982"/>
                      <a:pt x="1862" y="1803"/>
                      <a:pt x="2294" y="1669"/>
                    </a:cubicBezTo>
                    <a:cubicBezTo>
                      <a:pt x="2726" y="1550"/>
                      <a:pt x="3158" y="1356"/>
                      <a:pt x="3605" y="1237"/>
                    </a:cubicBezTo>
                    <a:cubicBezTo>
                      <a:pt x="4097" y="1118"/>
                      <a:pt x="4529" y="924"/>
                      <a:pt x="4961" y="805"/>
                    </a:cubicBezTo>
                    <a:cubicBezTo>
                      <a:pt x="5393" y="685"/>
                      <a:pt x="5765" y="551"/>
                      <a:pt x="6078" y="432"/>
                    </a:cubicBezTo>
                    <a:cubicBezTo>
                      <a:pt x="6763" y="179"/>
                      <a:pt x="7255" y="60"/>
                      <a:pt x="7255" y="60"/>
                    </a:cubicBezTo>
                    <a:lnTo>
                      <a:pt x="7255" y="0"/>
                    </a:lnTo>
                    <a:close/>
                  </a:path>
                </a:pathLst>
              </a:custGeom>
              <a:solidFill>
                <a:srgbClr val="2A0D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64" name="Google Shape;13864;p86"/>
          <p:cNvGrpSpPr/>
          <p:nvPr/>
        </p:nvGrpSpPr>
        <p:grpSpPr>
          <a:xfrm>
            <a:off x="6730762" y="2756946"/>
            <a:ext cx="1138678" cy="1160397"/>
            <a:chOff x="6928414" y="2745109"/>
            <a:chExt cx="1138678" cy="1160397"/>
          </a:xfrm>
        </p:grpSpPr>
        <p:grpSp>
          <p:nvGrpSpPr>
            <p:cNvPr id="13865" name="Google Shape;13865;p86"/>
            <p:cNvGrpSpPr/>
            <p:nvPr/>
          </p:nvGrpSpPr>
          <p:grpSpPr>
            <a:xfrm flipH="1">
              <a:off x="6928414" y="2745109"/>
              <a:ext cx="1138678" cy="1160397"/>
              <a:chOff x="-1581839" y="2617635"/>
              <a:chExt cx="1060320" cy="1080545"/>
            </a:xfrm>
          </p:grpSpPr>
          <p:sp>
            <p:nvSpPr>
              <p:cNvPr id="13866" name="Google Shape;13866;p86"/>
              <p:cNvSpPr/>
              <p:nvPr/>
            </p:nvSpPr>
            <p:spPr>
              <a:xfrm rot="-1602141">
                <a:off x="-1393413" y="2974371"/>
                <a:ext cx="783789" cy="578517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7" name="Google Shape;13867;p86"/>
              <p:cNvSpPr/>
              <p:nvPr/>
            </p:nvSpPr>
            <p:spPr>
              <a:xfrm rot="-1548245">
                <a:off x="-1052398" y="2747063"/>
                <a:ext cx="159770" cy="126123"/>
              </a:xfrm>
              <a:custGeom>
                <a:avLst/>
                <a:gdLst/>
                <a:ahLst/>
                <a:cxnLst/>
                <a:rect l="l" t="t" r="r" b="b"/>
                <a:pathLst>
                  <a:path w="8324" h="6571" extrusionOk="0">
                    <a:moveTo>
                      <a:pt x="3956" y="0"/>
                    </a:moveTo>
                    <a:cubicBezTo>
                      <a:pt x="3733" y="0"/>
                      <a:pt x="3501" y="26"/>
                      <a:pt x="3259" y="79"/>
                    </a:cubicBezTo>
                    <a:cubicBezTo>
                      <a:pt x="0" y="705"/>
                      <a:pt x="1053" y="4590"/>
                      <a:pt x="1053" y="4590"/>
                    </a:cubicBezTo>
                    <a:lnTo>
                      <a:pt x="1053" y="4690"/>
                    </a:lnTo>
                    <a:cubicBezTo>
                      <a:pt x="2306" y="5091"/>
                      <a:pt x="3559" y="5718"/>
                      <a:pt x="4712" y="6570"/>
                    </a:cubicBezTo>
                    <a:cubicBezTo>
                      <a:pt x="8323" y="5304"/>
                      <a:pt x="7196" y="0"/>
                      <a:pt x="39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8" name="Google Shape;13868;p86"/>
              <p:cNvSpPr/>
              <p:nvPr/>
            </p:nvSpPr>
            <p:spPr>
              <a:xfrm rot="-1548245">
                <a:off x="-1473791" y="2986521"/>
                <a:ext cx="149175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7772" h="6674" extrusionOk="0">
                    <a:moveTo>
                      <a:pt x="4304" y="0"/>
                    </a:moveTo>
                    <a:cubicBezTo>
                      <a:pt x="533" y="0"/>
                      <a:pt x="0" y="5959"/>
                      <a:pt x="4012" y="6673"/>
                    </a:cubicBezTo>
                    <a:cubicBezTo>
                      <a:pt x="5040" y="5646"/>
                      <a:pt x="6193" y="4919"/>
                      <a:pt x="7346" y="4167"/>
                    </a:cubicBezTo>
                    <a:cubicBezTo>
                      <a:pt x="7346" y="4167"/>
                      <a:pt x="7772" y="207"/>
                      <a:pt x="4514" y="6"/>
                    </a:cubicBezTo>
                    <a:cubicBezTo>
                      <a:pt x="4443" y="2"/>
                      <a:pt x="4373" y="0"/>
                      <a:pt x="43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9" name="Google Shape;13869;p86"/>
              <p:cNvSpPr/>
              <p:nvPr/>
            </p:nvSpPr>
            <p:spPr>
              <a:xfrm rot="-1548245">
                <a:off x="-1119892" y="2663363"/>
                <a:ext cx="262668" cy="229482"/>
              </a:xfrm>
              <a:custGeom>
                <a:avLst/>
                <a:gdLst/>
                <a:ahLst/>
                <a:cxnLst/>
                <a:rect l="l" t="t" r="r" b="b"/>
                <a:pathLst>
                  <a:path w="13685" h="11956" extrusionOk="0">
                    <a:moveTo>
                      <a:pt x="7233" y="0"/>
                    </a:moveTo>
                    <a:cubicBezTo>
                      <a:pt x="5927" y="0"/>
                      <a:pt x="4522" y="399"/>
                      <a:pt x="3133" y="1303"/>
                    </a:cubicBezTo>
                    <a:cubicBezTo>
                      <a:pt x="1" y="3384"/>
                      <a:pt x="1454" y="8396"/>
                      <a:pt x="1454" y="8396"/>
                    </a:cubicBezTo>
                    <a:lnTo>
                      <a:pt x="1454" y="8522"/>
                    </a:lnTo>
                    <a:cubicBezTo>
                      <a:pt x="2206" y="8722"/>
                      <a:pt x="2933" y="8923"/>
                      <a:pt x="3760" y="9248"/>
                    </a:cubicBezTo>
                    <a:lnTo>
                      <a:pt x="3760" y="9148"/>
                    </a:lnTo>
                    <a:cubicBezTo>
                      <a:pt x="3760" y="9148"/>
                      <a:pt x="2707" y="5263"/>
                      <a:pt x="5966" y="4637"/>
                    </a:cubicBezTo>
                    <a:cubicBezTo>
                      <a:pt x="6208" y="4584"/>
                      <a:pt x="6440" y="4558"/>
                      <a:pt x="6663" y="4558"/>
                    </a:cubicBezTo>
                    <a:cubicBezTo>
                      <a:pt x="9903" y="4558"/>
                      <a:pt x="11030" y="9862"/>
                      <a:pt x="7419" y="11128"/>
                    </a:cubicBezTo>
                    <a:cubicBezTo>
                      <a:pt x="7845" y="11329"/>
                      <a:pt x="8246" y="11654"/>
                      <a:pt x="8672" y="11955"/>
                    </a:cubicBezTo>
                    <a:cubicBezTo>
                      <a:pt x="9499" y="11755"/>
                      <a:pt x="13685" y="10276"/>
                      <a:pt x="13359" y="5689"/>
                    </a:cubicBezTo>
                    <a:cubicBezTo>
                      <a:pt x="13074" y="2426"/>
                      <a:pt x="10454" y="0"/>
                      <a:pt x="7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0" name="Google Shape;13870;p86"/>
              <p:cNvSpPr/>
              <p:nvPr/>
            </p:nvSpPr>
            <p:spPr>
              <a:xfrm rot="-1548245">
                <a:off x="-1543644" y="2907307"/>
                <a:ext cx="251209" cy="233033"/>
              </a:xfrm>
              <a:custGeom>
                <a:avLst/>
                <a:gdLst/>
                <a:ahLst/>
                <a:cxnLst/>
                <a:rect l="l" t="t" r="r" b="b"/>
                <a:pathLst>
                  <a:path w="13088" h="12141" extrusionOk="0">
                    <a:moveTo>
                      <a:pt x="6467" y="0"/>
                    </a:moveTo>
                    <a:cubicBezTo>
                      <a:pt x="2761" y="0"/>
                      <a:pt x="1" y="3018"/>
                      <a:pt x="256" y="6602"/>
                    </a:cubicBezTo>
                    <a:cubicBezTo>
                      <a:pt x="556" y="11840"/>
                      <a:pt x="5995" y="12141"/>
                      <a:pt x="5995" y="12141"/>
                    </a:cubicBezTo>
                    <a:cubicBezTo>
                      <a:pt x="6321" y="11840"/>
                      <a:pt x="6622" y="11414"/>
                      <a:pt x="6947" y="11088"/>
                    </a:cubicBezTo>
                    <a:cubicBezTo>
                      <a:pt x="2935" y="10374"/>
                      <a:pt x="3468" y="4415"/>
                      <a:pt x="7239" y="4415"/>
                    </a:cubicBezTo>
                    <a:cubicBezTo>
                      <a:pt x="7308" y="4415"/>
                      <a:pt x="7378" y="4417"/>
                      <a:pt x="7449" y="4421"/>
                    </a:cubicBezTo>
                    <a:cubicBezTo>
                      <a:pt x="10707" y="4622"/>
                      <a:pt x="10281" y="8582"/>
                      <a:pt x="10281" y="8582"/>
                    </a:cubicBezTo>
                    <a:cubicBezTo>
                      <a:pt x="10907" y="8181"/>
                      <a:pt x="11634" y="7855"/>
                      <a:pt x="12361" y="7554"/>
                    </a:cubicBezTo>
                    <a:cubicBezTo>
                      <a:pt x="12361" y="7554"/>
                      <a:pt x="13088" y="2442"/>
                      <a:pt x="9754" y="762"/>
                    </a:cubicBezTo>
                    <a:cubicBezTo>
                      <a:pt x="8615" y="236"/>
                      <a:pt x="7504" y="0"/>
                      <a:pt x="64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1" name="Google Shape;13871;p86"/>
              <p:cNvSpPr/>
              <p:nvPr/>
            </p:nvSpPr>
            <p:spPr>
              <a:xfrm rot="-1548245">
                <a:off x="-1462990" y="2874196"/>
                <a:ext cx="797601" cy="549367"/>
              </a:xfrm>
              <a:custGeom>
                <a:avLst/>
                <a:gdLst/>
                <a:ahLst/>
                <a:cxnLst/>
                <a:rect l="l" t="t" r="r" b="b"/>
                <a:pathLst>
                  <a:path w="41555" h="28622" extrusionOk="0">
                    <a:moveTo>
                      <a:pt x="21548" y="0"/>
                    </a:moveTo>
                    <a:cubicBezTo>
                      <a:pt x="21205" y="0"/>
                      <a:pt x="20880" y="8"/>
                      <a:pt x="20577" y="25"/>
                    </a:cubicBezTo>
                    <a:cubicBezTo>
                      <a:pt x="18272" y="25"/>
                      <a:pt x="15139" y="325"/>
                      <a:pt x="12006" y="1579"/>
                    </a:cubicBezTo>
                    <a:cubicBezTo>
                      <a:pt x="11279" y="1904"/>
                      <a:pt x="10552" y="2305"/>
                      <a:pt x="9800" y="2731"/>
                    </a:cubicBezTo>
                    <a:cubicBezTo>
                      <a:pt x="8672" y="3358"/>
                      <a:pt x="7620" y="4185"/>
                      <a:pt x="6567" y="5238"/>
                    </a:cubicBezTo>
                    <a:cubicBezTo>
                      <a:pt x="6266" y="5564"/>
                      <a:pt x="5840" y="5864"/>
                      <a:pt x="5540" y="6290"/>
                    </a:cubicBezTo>
                    <a:cubicBezTo>
                      <a:pt x="4788" y="7117"/>
                      <a:pt x="4161" y="8170"/>
                      <a:pt x="3535" y="9323"/>
                    </a:cubicBezTo>
                    <a:cubicBezTo>
                      <a:pt x="1" y="15789"/>
                      <a:pt x="728" y="21629"/>
                      <a:pt x="1454" y="24862"/>
                    </a:cubicBezTo>
                    <a:cubicBezTo>
                      <a:pt x="1880" y="26341"/>
                      <a:pt x="2281" y="27168"/>
                      <a:pt x="2281" y="27168"/>
                    </a:cubicBezTo>
                    <a:cubicBezTo>
                      <a:pt x="2908" y="27268"/>
                      <a:pt x="3660" y="27493"/>
                      <a:pt x="4487" y="27594"/>
                    </a:cubicBezTo>
                    <a:cubicBezTo>
                      <a:pt x="6467" y="27995"/>
                      <a:pt x="9174" y="28321"/>
                      <a:pt x="12632" y="28521"/>
                    </a:cubicBezTo>
                    <a:cubicBezTo>
                      <a:pt x="13459" y="28521"/>
                      <a:pt x="14312" y="28621"/>
                      <a:pt x="15139" y="28621"/>
                    </a:cubicBezTo>
                    <a:lnTo>
                      <a:pt x="21404" y="28621"/>
                    </a:lnTo>
                    <a:cubicBezTo>
                      <a:pt x="22557" y="28521"/>
                      <a:pt x="23810" y="28521"/>
                      <a:pt x="24838" y="28421"/>
                    </a:cubicBezTo>
                    <a:cubicBezTo>
                      <a:pt x="28196" y="28321"/>
                      <a:pt x="30903" y="27995"/>
                      <a:pt x="33209" y="27794"/>
                    </a:cubicBezTo>
                    <a:cubicBezTo>
                      <a:pt x="36016" y="27493"/>
                      <a:pt x="38121" y="27067"/>
                      <a:pt x="39475" y="26742"/>
                    </a:cubicBezTo>
                    <a:cubicBezTo>
                      <a:pt x="39876" y="26240"/>
                      <a:pt x="40302" y="25288"/>
                      <a:pt x="40728" y="24135"/>
                    </a:cubicBezTo>
                    <a:cubicBezTo>
                      <a:pt x="41129" y="22681"/>
                      <a:pt x="41455" y="20902"/>
                      <a:pt x="41455" y="19022"/>
                    </a:cubicBezTo>
                    <a:cubicBezTo>
                      <a:pt x="41555" y="15889"/>
                      <a:pt x="40928" y="12330"/>
                      <a:pt x="39149" y="9097"/>
                    </a:cubicBezTo>
                    <a:cubicBezTo>
                      <a:pt x="38121" y="7117"/>
                      <a:pt x="36643" y="5438"/>
                      <a:pt x="35189" y="4310"/>
                    </a:cubicBezTo>
                    <a:cubicBezTo>
                      <a:pt x="34763" y="3985"/>
                      <a:pt x="34362" y="3684"/>
                      <a:pt x="33936" y="3358"/>
                    </a:cubicBezTo>
                    <a:cubicBezTo>
                      <a:pt x="32783" y="2631"/>
                      <a:pt x="31530" y="2005"/>
                      <a:pt x="30176" y="1478"/>
                    </a:cubicBezTo>
                    <a:cubicBezTo>
                      <a:pt x="29450" y="1178"/>
                      <a:pt x="28723" y="952"/>
                      <a:pt x="27971" y="751"/>
                    </a:cubicBezTo>
                    <a:cubicBezTo>
                      <a:pt x="25616" y="226"/>
                      <a:pt x="23333" y="0"/>
                      <a:pt x="21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2" name="Google Shape;13872;p86"/>
              <p:cNvSpPr/>
              <p:nvPr/>
            </p:nvSpPr>
            <p:spPr>
              <a:xfrm rot="-1548245">
                <a:off x="-1228073" y="3202721"/>
                <a:ext cx="41881" cy="42591"/>
              </a:xfrm>
              <a:custGeom>
                <a:avLst/>
                <a:gdLst/>
                <a:ahLst/>
                <a:cxnLst/>
                <a:rect l="l" t="t" r="r" b="b"/>
                <a:pathLst>
                  <a:path w="2182" h="2219" extrusionOk="0">
                    <a:moveTo>
                      <a:pt x="1154" y="0"/>
                    </a:moveTo>
                    <a:cubicBezTo>
                      <a:pt x="527" y="0"/>
                      <a:pt x="1" y="426"/>
                      <a:pt x="1" y="1053"/>
                    </a:cubicBezTo>
                    <a:cubicBezTo>
                      <a:pt x="1" y="1680"/>
                      <a:pt x="402" y="2206"/>
                      <a:pt x="1029" y="2206"/>
                    </a:cubicBezTo>
                    <a:cubicBezTo>
                      <a:pt x="1080" y="2214"/>
                      <a:pt x="1132" y="2218"/>
                      <a:pt x="1182" y="2218"/>
                    </a:cubicBezTo>
                    <a:cubicBezTo>
                      <a:pt x="1739" y="2218"/>
                      <a:pt x="2181" y="1728"/>
                      <a:pt x="2181" y="1153"/>
                    </a:cubicBezTo>
                    <a:cubicBezTo>
                      <a:pt x="2181" y="627"/>
                      <a:pt x="1780" y="101"/>
                      <a:pt x="1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3" name="Google Shape;13873;p86"/>
              <p:cNvSpPr/>
              <p:nvPr/>
            </p:nvSpPr>
            <p:spPr>
              <a:xfrm rot="-1548245">
                <a:off x="-949320" y="3056168"/>
                <a:ext cx="44261" cy="42572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218" extrusionOk="0">
                    <a:moveTo>
                      <a:pt x="1253" y="0"/>
                    </a:moveTo>
                    <a:cubicBezTo>
                      <a:pt x="627" y="0"/>
                      <a:pt x="100" y="426"/>
                      <a:pt x="100" y="1053"/>
                    </a:cubicBezTo>
                    <a:cubicBezTo>
                      <a:pt x="0" y="1679"/>
                      <a:pt x="526" y="2206"/>
                      <a:pt x="1053" y="2206"/>
                    </a:cubicBezTo>
                    <a:cubicBezTo>
                      <a:pt x="1105" y="2214"/>
                      <a:pt x="1156" y="2218"/>
                      <a:pt x="1206" y="2218"/>
                    </a:cubicBezTo>
                    <a:cubicBezTo>
                      <a:pt x="1759" y="2218"/>
                      <a:pt x="2181" y="1728"/>
                      <a:pt x="2181" y="1153"/>
                    </a:cubicBezTo>
                    <a:cubicBezTo>
                      <a:pt x="2306" y="627"/>
                      <a:pt x="1780" y="125"/>
                      <a:pt x="12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4" name="Google Shape;13874;p86"/>
              <p:cNvSpPr/>
              <p:nvPr/>
            </p:nvSpPr>
            <p:spPr>
              <a:xfrm rot="-1548245">
                <a:off x="-1166103" y="3097964"/>
                <a:ext cx="270864" cy="254818"/>
              </a:xfrm>
              <a:custGeom>
                <a:avLst/>
                <a:gdLst/>
                <a:ahLst/>
                <a:cxnLst/>
                <a:rect l="l" t="t" r="r" b="b"/>
                <a:pathLst>
                  <a:path w="14112" h="13276" extrusionOk="0">
                    <a:moveTo>
                      <a:pt x="7248" y="1"/>
                    </a:moveTo>
                    <a:cubicBezTo>
                      <a:pt x="7130" y="1"/>
                      <a:pt x="7011" y="4"/>
                      <a:pt x="6893" y="10"/>
                    </a:cubicBezTo>
                    <a:cubicBezTo>
                      <a:pt x="4086" y="10"/>
                      <a:pt x="1680" y="1363"/>
                      <a:pt x="853" y="4922"/>
                    </a:cubicBezTo>
                    <a:cubicBezTo>
                      <a:pt x="1" y="8456"/>
                      <a:pt x="226" y="11488"/>
                      <a:pt x="3134" y="12541"/>
                    </a:cubicBezTo>
                    <a:cubicBezTo>
                      <a:pt x="4466" y="13010"/>
                      <a:pt x="5942" y="13276"/>
                      <a:pt x="7345" y="13276"/>
                    </a:cubicBezTo>
                    <a:cubicBezTo>
                      <a:pt x="9690" y="13276"/>
                      <a:pt x="11832" y="12534"/>
                      <a:pt x="12758" y="10762"/>
                    </a:cubicBezTo>
                    <a:cubicBezTo>
                      <a:pt x="14111" y="8456"/>
                      <a:pt x="13484" y="5323"/>
                      <a:pt x="12131" y="2942"/>
                    </a:cubicBezTo>
                    <a:cubicBezTo>
                      <a:pt x="10952" y="772"/>
                      <a:pt x="9129" y="1"/>
                      <a:pt x="72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5" name="Google Shape;13875;p86"/>
              <p:cNvSpPr/>
              <p:nvPr/>
            </p:nvSpPr>
            <p:spPr>
              <a:xfrm rot="-1548245">
                <a:off x="-1030910" y="3208098"/>
                <a:ext cx="10115" cy="72169"/>
              </a:xfrm>
              <a:custGeom>
                <a:avLst/>
                <a:gdLst/>
                <a:ahLst/>
                <a:cxnLst/>
                <a:rect l="l" t="t" r="r" b="b"/>
                <a:pathLst>
                  <a:path w="527" h="3760" extrusionOk="0">
                    <a:moveTo>
                      <a:pt x="301" y="0"/>
                    </a:moveTo>
                    <a:cubicBezTo>
                      <a:pt x="201" y="0"/>
                      <a:pt x="100" y="100"/>
                      <a:pt x="100" y="201"/>
                    </a:cubicBezTo>
                    <a:lnTo>
                      <a:pt x="0" y="3559"/>
                    </a:lnTo>
                    <a:cubicBezTo>
                      <a:pt x="0" y="3659"/>
                      <a:pt x="100" y="3760"/>
                      <a:pt x="201" y="3760"/>
                    </a:cubicBezTo>
                    <a:cubicBezTo>
                      <a:pt x="301" y="3760"/>
                      <a:pt x="426" y="3659"/>
                      <a:pt x="426" y="3559"/>
                    </a:cubicBezTo>
                    <a:lnTo>
                      <a:pt x="527" y="201"/>
                    </a:lnTo>
                    <a:cubicBezTo>
                      <a:pt x="527" y="100"/>
                      <a:pt x="426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6" name="Google Shape;13876;p86"/>
              <p:cNvSpPr/>
              <p:nvPr/>
            </p:nvSpPr>
            <p:spPr>
              <a:xfrm rot="-1548245">
                <a:off x="-1122088" y="3226287"/>
                <a:ext cx="202553" cy="56660"/>
              </a:xfrm>
              <a:custGeom>
                <a:avLst/>
                <a:gdLst/>
                <a:ahLst/>
                <a:cxnLst/>
                <a:rect l="l" t="t" r="r" b="b"/>
                <a:pathLst>
                  <a:path w="10553" h="2952" extrusionOk="0">
                    <a:moveTo>
                      <a:pt x="10334" y="0"/>
                    </a:moveTo>
                    <a:cubicBezTo>
                      <a:pt x="10260" y="0"/>
                      <a:pt x="10193" y="45"/>
                      <a:pt x="10126" y="45"/>
                    </a:cubicBezTo>
                    <a:lnTo>
                      <a:pt x="10126" y="145"/>
                    </a:lnTo>
                    <a:lnTo>
                      <a:pt x="10026" y="245"/>
                    </a:lnTo>
                    <a:cubicBezTo>
                      <a:pt x="10026" y="245"/>
                      <a:pt x="9926" y="345"/>
                      <a:pt x="9926" y="446"/>
                    </a:cubicBezTo>
                    <a:cubicBezTo>
                      <a:pt x="9825" y="571"/>
                      <a:pt x="9700" y="772"/>
                      <a:pt x="9499" y="872"/>
                    </a:cubicBezTo>
                    <a:lnTo>
                      <a:pt x="9299" y="1072"/>
                    </a:lnTo>
                    <a:cubicBezTo>
                      <a:pt x="9199" y="1198"/>
                      <a:pt x="9073" y="1198"/>
                      <a:pt x="8973" y="1298"/>
                    </a:cubicBezTo>
                    <a:cubicBezTo>
                      <a:pt x="8773" y="1398"/>
                      <a:pt x="8572" y="1498"/>
                      <a:pt x="8246" y="1599"/>
                    </a:cubicBezTo>
                    <a:cubicBezTo>
                      <a:pt x="8146" y="1699"/>
                      <a:pt x="8046" y="1699"/>
                      <a:pt x="7820" y="1824"/>
                    </a:cubicBezTo>
                    <a:cubicBezTo>
                      <a:pt x="7720" y="1824"/>
                      <a:pt x="7519" y="1924"/>
                      <a:pt x="7419" y="1924"/>
                    </a:cubicBezTo>
                    <a:cubicBezTo>
                      <a:pt x="7194" y="1924"/>
                      <a:pt x="7093" y="2025"/>
                      <a:pt x="6893" y="2025"/>
                    </a:cubicBezTo>
                    <a:cubicBezTo>
                      <a:pt x="6793" y="2025"/>
                      <a:pt x="6567" y="2025"/>
                      <a:pt x="6467" y="2125"/>
                    </a:cubicBezTo>
                    <a:lnTo>
                      <a:pt x="4913" y="2125"/>
                    </a:lnTo>
                    <a:cubicBezTo>
                      <a:pt x="4687" y="2125"/>
                      <a:pt x="4587" y="2125"/>
                      <a:pt x="4387" y="2025"/>
                    </a:cubicBezTo>
                    <a:cubicBezTo>
                      <a:pt x="4061" y="2025"/>
                      <a:pt x="3760" y="2025"/>
                      <a:pt x="3434" y="1924"/>
                    </a:cubicBezTo>
                    <a:cubicBezTo>
                      <a:pt x="3234" y="1924"/>
                      <a:pt x="3134" y="1824"/>
                      <a:pt x="2933" y="1824"/>
                    </a:cubicBezTo>
                    <a:cubicBezTo>
                      <a:pt x="2808" y="1824"/>
                      <a:pt x="2607" y="1699"/>
                      <a:pt x="2507" y="1699"/>
                    </a:cubicBezTo>
                    <a:cubicBezTo>
                      <a:pt x="2407" y="1599"/>
                      <a:pt x="2306" y="1599"/>
                      <a:pt x="2081" y="1498"/>
                    </a:cubicBezTo>
                    <a:cubicBezTo>
                      <a:pt x="1981" y="1498"/>
                      <a:pt x="1880" y="1398"/>
                      <a:pt x="1780" y="1398"/>
                    </a:cubicBezTo>
                    <a:cubicBezTo>
                      <a:pt x="1555" y="1298"/>
                      <a:pt x="1354" y="1198"/>
                      <a:pt x="1154" y="1072"/>
                    </a:cubicBezTo>
                    <a:cubicBezTo>
                      <a:pt x="928" y="972"/>
                      <a:pt x="828" y="872"/>
                      <a:pt x="727" y="772"/>
                    </a:cubicBezTo>
                    <a:cubicBezTo>
                      <a:pt x="627" y="671"/>
                      <a:pt x="527" y="571"/>
                      <a:pt x="527" y="446"/>
                    </a:cubicBezTo>
                    <a:lnTo>
                      <a:pt x="427" y="446"/>
                    </a:lnTo>
                    <a:cubicBezTo>
                      <a:pt x="301" y="345"/>
                      <a:pt x="201" y="345"/>
                      <a:pt x="101" y="345"/>
                    </a:cubicBezTo>
                    <a:cubicBezTo>
                      <a:pt x="1" y="446"/>
                      <a:pt x="1" y="571"/>
                      <a:pt x="1" y="671"/>
                    </a:cubicBezTo>
                    <a:cubicBezTo>
                      <a:pt x="1" y="671"/>
                      <a:pt x="101" y="671"/>
                      <a:pt x="101" y="772"/>
                    </a:cubicBezTo>
                    <a:cubicBezTo>
                      <a:pt x="201" y="872"/>
                      <a:pt x="201" y="972"/>
                      <a:pt x="427" y="1072"/>
                    </a:cubicBezTo>
                    <a:cubicBezTo>
                      <a:pt x="627" y="1298"/>
                      <a:pt x="928" y="1699"/>
                      <a:pt x="1454" y="1924"/>
                    </a:cubicBezTo>
                    <a:cubicBezTo>
                      <a:pt x="1555" y="2025"/>
                      <a:pt x="1680" y="2125"/>
                      <a:pt x="1880" y="2125"/>
                    </a:cubicBezTo>
                    <a:cubicBezTo>
                      <a:pt x="1981" y="2225"/>
                      <a:pt x="2081" y="2325"/>
                      <a:pt x="2306" y="2325"/>
                    </a:cubicBezTo>
                    <a:cubicBezTo>
                      <a:pt x="2407" y="2451"/>
                      <a:pt x="2607" y="2451"/>
                      <a:pt x="2707" y="2551"/>
                    </a:cubicBezTo>
                    <a:cubicBezTo>
                      <a:pt x="2933" y="2551"/>
                      <a:pt x="3033" y="2651"/>
                      <a:pt x="3234" y="2651"/>
                    </a:cubicBezTo>
                    <a:cubicBezTo>
                      <a:pt x="3560" y="2752"/>
                      <a:pt x="3961" y="2852"/>
                      <a:pt x="4286" y="2852"/>
                    </a:cubicBezTo>
                    <a:cubicBezTo>
                      <a:pt x="4487" y="2852"/>
                      <a:pt x="4687" y="2952"/>
                      <a:pt x="4813" y="2952"/>
                    </a:cubicBezTo>
                    <a:lnTo>
                      <a:pt x="5941" y="2952"/>
                    </a:lnTo>
                    <a:cubicBezTo>
                      <a:pt x="6166" y="2952"/>
                      <a:pt x="6367" y="2952"/>
                      <a:pt x="6567" y="2852"/>
                    </a:cubicBezTo>
                    <a:lnTo>
                      <a:pt x="7093" y="2852"/>
                    </a:lnTo>
                    <a:cubicBezTo>
                      <a:pt x="7319" y="2752"/>
                      <a:pt x="7419" y="2752"/>
                      <a:pt x="7620" y="2651"/>
                    </a:cubicBezTo>
                    <a:cubicBezTo>
                      <a:pt x="7946" y="2551"/>
                      <a:pt x="8246" y="2451"/>
                      <a:pt x="8572" y="2325"/>
                    </a:cubicBezTo>
                    <a:cubicBezTo>
                      <a:pt x="8873" y="2125"/>
                      <a:pt x="9073" y="2025"/>
                      <a:pt x="9399" y="1824"/>
                    </a:cubicBezTo>
                    <a:cubicBezTo>
                      <a:pt x="9600" y="1599"/>
                      <a:pt x="9825" y="1398"/>
                      <a:pt x="9926" y="1298"/>
                    </a:cubicBezTo>
                    <a:cubicBezTo>
                      <a:pt x="10126" y="1072"/>
                      <a:pt x="10226" y="872"/>
                      <a:pt x="10327" y="772"/>
                    </a:cubicBezTo>
                    <a:cubicBezTo>
                      <a:pt x="10327" y="671"/>
                      <a:pt x="10452" y="446"/>
                      <a:pt x="10452" y="446"/>
                    </a:cubicBezTo>
                    <a:cubicBezTo>
                      <a:pt x="10552" y="345"/>
                      <a:pt x="10552" y="245"/>
                      <a:pt x="10552" y="245"/>
                    </a:cubicBezTo>
                    <a:cubicBezTo>
                      <a:pt x="10552" y="145"/>
                      <a:pt x="10552" y="45"/>
                      <a:pt x="10452" y="45"/>
                    </a:cubicBezTo>
                    <a:cubicBezTo>
                      <a:pt x="10410" y="11"/>
                      <a:pt x="10371" y="0"/>
                      <a:pt x="103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7" name="Google Shape;13877;p86"/>
              <p:cNvSpPr/>
              <p:nvPr/>
            </p:nvSpPr>
            <p:spPr>
              <a:xfrm rot="-1548245">
                <a:off x="-1312668" y="3287203"/>
                <a:ext cx="164050" cy="158752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8271" extrusionOk="0">
                    <a:moveTo>
                      <a:pt x="4391" y="1"/>
                    </a:moveTo>
                    <a:cubicBezTo>
                      <a:pt x="2170" y="1"/>
                      <a:pt x="298" y="1649"/>
                      <a:pt x="201" y="3865"/>
                    </a:cubicBezTo>
                    <a:cubicBezTo>
                      <a:pt x="0" y="6171"/>
                      <a:pt x="1780" y="8151"/>
                      <a:pt x="4060" y="8251"/>
                    </a:cubicBezTo>
                    <a:cubicBezTo>
                      <a:pt x="4193" y="8264"/>
                      <a:pt x="4324" y="8270"/>
                      <a:pt x="4454" y="8270"/>
                    </a:cubicBezTo>
                    <a:cubicBezTo>
                      <a:pt x="6587" y="8270"/>
                      <a:pt x="8352" y="6564"/>
                      <a:pt x="8446" y="4391"/>
                    </a:cubicBezTo>
                    <a:cubicBezTo>
                      <a:pt x="8547" y="2110"/>
                      <a:pt x="6892" y="105"/>
                      <a:pt x="4587" y="5"/>
                    </a:cubicBezTo>
                    <a:cubicBezTo>
                      <a:pt x="4521" y="2"/>
                      <a:pt x="4456" y="1"/>
                      <a:pt x="43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8" name="Google Shape;13878;p86"/>
              <p:cNvSpPr/>
              <p:nvPr/>
            </p:nvSpPr>
            <p:spPr>
              <a:xfrm rot="-1548245">
                <a:off x="-860595" y="3066274"/>
                <a:ext cx="164069" cy="158656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8266" extrusionOk="0">
                    <a:moveTo>
                      <a:pt x="4133" y="1"/>
                    </a:moveTo>
                    <a:cubicBezTo>
                      <a:pt x="1982" y="1"/>
                      <a:pt x="196" y="1713"/>
                      <a:pt x="101" y="3876"/>
                    </a:cubicBezTo>
                    <a:cubicBezTo>
                      <a:pt x="1" y="6181"/>
                      <a:pt x="1655" y="8061"/>
                      <a:pt x="3961" y="8262"/>
                    </a:cubicBezTo>
                    <a:cubicBezTo>
                      <a:pt x="4027" y="8265"/>
                      <a:pt x="4093" y="8266"/>
                      <a:pt x="4159" y="8266"/>
                    </a:cubicBezTo>
                    <a:cubicBezTo>
                      <a:pt x="6379" y="8266"/>
                      <a:pt x="8249" y="6641"/>
                      <a:pt x="8347" y="4402"/>
                    </a:cubicBezTo>
                    <a:cubicBezTo>
                      <a:pt x="8547" y="2096"/>
                      <a:pt x="6768" y="116"/>
                      <a:pt x="4487" y="16"/>
                    </a:cubicBezTo>
                    <a:cubicBezTo>
                      <a:pt x="4368" y="6"/>
                      <a:pt x="4250" y="1"/>
                      <a:pt x="41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9" name="Google Shape;13879;p86"/>
              <p:cNvSpPr/>
              <p:nvPr/>
            </p:nvSpPr>
            <p:spPr>
              <a:xfrm rot="-1548245">
                <a:off x="-1124045" y="3148632"/>
                <a:ext cx="131785" cy="71996"/>
              </a:xfrm>
              <a:custGeom>
                <a:avLst/>
                <a:gdLst/>
                <a:ahLst/>
                <a:cxnLst/>
                <a:rect l="l" t="t" r="r" b="b"/>
                <a:pathLst>
                  <a:path w="6866" h="3751" extrusionOk="0">
                    <a:moveTo>
                      <a:pt x="3247" y="1"/>
                    </a:moveTo>
                    <a:cubicBezTo>
                      <a:pt x="2064" y="1"/>
                      <a:pt x="925" y="381"/>
                      <a:pt x="502" y="1215"/>
                    </a:cubicBezTo>
                    <a:cubicBezTo>
                      <a:pt x="1" y="2368"/>
                      <a:pt x="1655" y="3421"/>
                      <a:pt x="3334" y="3722"/>
                    </a:cubicBezTo>
                    <a:cubicBezTo>
                      <a:pt x="3478" y="3741"/>
                      <a:pt x="3623" y="3750"/>
                      <a:pt x="3768" y="3750"/>
                    </a:cubicBezTo>
                    <a:cubicBezTo>
                      <a:pt x="5319" y="3750"/>
                      <a:pt x="6865" y="2696"/>
                      <a:pt x="6567" y="1641"/>
                    </a:cubicBezTo>
                    <a:cubicBezTo>
                      <a:pt x="6275" y="596"/>
                      <a:pt x="4727" y="1"/>
                      <a:pt x="32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80" name="Google Shape;13880;p86"/>
            <p:cNvGrpSpPr/>
            <p:nvPr/>
          </p:nvGrpSpPr>
          <p:grpSpPr>
            <a:xfrm flipH="1">
              <a:off x="7020651" y="2841473"/>
              <a:ext cx="973268" cy="991832"/>
              <a:chOff x="-1581839" y="2617635"/>
              <a:chExt cx="1060320" cy="1080545"/>
            </a:xfrm>
          </p:grpSpPr>
          <p:sp>
            <p:nvSpPr>
              <p:cNvPr id="13881" name="Google Shape;13881;p86"/>
              <p:cNvSpPr/>
              <p:nvPr/>
            </p:nvSpPr>
            <p:spPr>
              <a:xfrm rot="-1602141">
                <a:off x="-1393413" y="2974371"/>
                <a:ext cx="783789" cy="578517"/>
              </a:xfrm>
              <a:prstGeom prst="ellipse">
                <a:avLst/>
              </a:pr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2" name="Google Shape;13882;p86"/>
              <p:cNvSpPr/>
              <p:nvPr/>
            </p:nvSpPr>
            <p:spPr>
              <a:xfrm rot="-1548245">
                <a:off x="-1052398" y="2747063"/>
                <a:ext cx="159770" cy="126123"/>
              </a:xfrm>
              <a:custGeom>
                <a:avLst/>
                <a:gdLst/>
                <a:ahLst/>
                <a:cxnLst/>
                <a:rect l="l" t="t" r="r" b="b"/>
                <a:pathLst>
                  <a:path w="8324" h="6571" extrusionOk="0">
                    <a:moveTo>
                      <a:pt x="3956" y="0"/>
                    </a:moveTo>
                    <a:cubicBezTo>
                      <a:pt x="3733" y="0"/>
                      <a:pt x="3501" y="26"/>
                      <a:pt x="3259" y="79"/>
                    </a:cubicBezTo>
                    <a:cubicBezTo>
                      <a:pt x="0" y="705"/>
                      <a:pt x="1053" y="4590"/>
                      <a:pt x="1053" y="4590"/>
                    </a:cubicBezTo>
                    <a:lnTo>
                      <a:pt x="1053" y="4690"/>
                    </a:lnTo>
                    <a:cubicBezTo>
                      <a:pt x="2306" y="5091"/>
                      <a:pt x="3559" y="5718"/>
                      <a:pt x="4712" y="6570"/>
                    </a:cubicBezTo>
                    <a:cubicBezTo>
                      <a:pt x="8323" y="5304"/>
                      <a:pt x="7196" y="0"/>
                      <a:pt x="3956" y="0"/>
                    </a:cubicBezTo>
                    <a:close/>
                  </a:path>
                </a:pathLst>
              </a:custGeom>
              <a:solidFill>
                <a:srgbClr val="D59A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3" name="Google Shape;13883;p86"/>
              <p:cNvSpPr/>
              <p:nvPr/>
            </p:nvSpPr>
            <p:spPr>
              <a:xfrm rot="-1548245">
                <a:off x="-1473791" y="2986521"/>
                <a:ext cx="149175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7772" h="6674" extrusionOk="0">
                    <a:moveTo>
                      <a:pt x="4304" y="0"/>
                    </a:moveTo>
                    <a:cubicBezTo>
                      <a:pt x="533" y="0"/>
                      <a:pt x="0" y="5959"/>
                      <a:pt x="4012" y="6673"/>
                    </a:cubicBezTo>
                    <a:cubicBezTo>
                      <a:pt x="5040" y="5646"/>
                      <a:pt x="6193" y="4919"/>
                      <a:pt x="7346" y="4167"/>
                    </a:cubicBezTo>
                    <a:cubicBezTo>
                      <a:pt x="7346" y="4167"/>
                      <a:pt x="7772" y="207"/>
                      <a:pt x="4514" y="6"/>
                    </a:cubicBezTo>
                    <a:cubicBezTo>
                      <a:pt x="4443" y="2"/>
                      <a:pt x="4373" y="0"/>
                      <a:pt x="4304" y="0"/>
                    </a:cubicBezTo>
                    <a:close/>
                  </a:path>
                </a:pathLst>
              </a:custGeom>
              <a:solidFill>
                <a:srgbClr val="D59A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4" name="Google Shape;13884;p86"/>
              <p:cNvSpPr/>
              <p:nvPr/>
            </p:nvSpPr>
            <p:spPr>
              <a:xfrm rot="-1548245">
                <a:off x="-1119892" y="2663363"/>
                <a:ext cx="262668" cy="229482"/>
              </a:xfrm>
              <a:custGeom>
                <a:avLst/>
                <a:gdLst/>
                <a:ahLst/>
                <a:cxnLst/>
                <a:rect l="l" t="t" r="r" b="b"/>
                <a:pathLst>
                  <a:path w="13685" h="11956" extrusionOk="0">
                    <a:moveTo>
                      <a:pt x="7233" y="0"/>
                    </a:moveTo>
                    <a:cubicBezTo>
                      <a:pt x="5927" y="0"/>
                      <a:pt x="4522" y="399"/>
                      <a:pt x="3133" y="1303"/>
                    </a:cubicBezTo>
                    <a:cubicBezTo>
                      <a:pt x="1" y="3384"/>
                      <a:pt x="1454" y="8396"/>
                      <a:pt x="1454" y="8396"/>
                    </a:cubicBezTo>
                    <a:lnTo>
                      <a:pt x="1454" y="8522"/>
                    </a:lnTo>
                    <a:cubicBezTo>
                      <a:pt x="2206" y="8722"/>
                      <a:pt x="2933" y="8923"/>
                      <a:pt x="3760" y="9248"/>
                    </a:cubicBezTo>
                    <a:lnTo>
                      <a:pt x="3760" y="9148"/>
                    </a:lnTo>
                    <a:cubicBezTo>
                      <a:pt x="3760" y="9148"/>
                      <a:pt x="2707" y="5263"/>
                      <a:pt x="5966" y="4637"/>
                    </a:cubicBezTo>
                    <a:cubicBezTo>
                      <a:pt x="6208" y="4584"/>
                      <a:pt x="6440" y="4558"/>
                      <a:pt x="6663" y="4558"/>
                    </a:cubicBezTo>
                    <a:cubicBezTo>
                      <a:pt x="9903" y="4558"/>
                      <a:pt x="11030" y="9862"/>
                      <a:pt x="7419" y="11128"/>
                    </a:cubicBezTo>
                    <a:cubicBezTo>
                      <a:pt x="7845" y="11329"/>
                      <a:pt x="8246" y="11654"/>
                      <a:pt x="8672" y="11955"/>
                    </a:cubicBezTo>
                    <a:cubicBezTo>
                      <a:pt x="9499" y="11755"/>
                      <a:pt x="13685" y="10276"/>
                      <a:pt x="13359" y="5689"/>
                    </a:cubicBezTo>
                    <a:cubicBezTo>
                      <a:pt x="13074" y="2426"/>
                      <a:pt x="10454" y="0"/>
                      <a:pt x="7233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5" name="Google Shape;13885;p86"/>
              <p:cNvSpPr/>
              <p:nvPr/>
            </p:nvSpPr>
            <p:spPr>
              <a:xfrm rot="-1548245">
                <a:off x="-1543644" y="2907307"/>
                <a:ext cx="251209" cy="233033"/>
              </a:xfrm>
              <a:custGeom>
                <a:avLst/>
                <a:gdLst/>
                <a:ahLst/>
                <a:cxnLst/>
                <a:rect l="l" t="t" r="r" b="b"/>
                <a:pathLst>
                  <a:path w="13088" h="12141" extrusionOk="0">
                    <a:moveTo>
                      <a:pt x="6467" y="0"/>
                    </a:moveTo>
                    <a:cubicBezTo>
                      <a:pt x="2761" y="0"/>
                      <a:pt x="1" y="3018"/>
                      <a:pt x="256" y="6602"/>
                    </a:cubicBezTo>
                    <a:cubicBezTo>
                      <a:pt x="556" y="11840"/>
                      <a:pt x="5995" y="12141"/>
                      <a:pt x="5995" y="12141"/>
                    </a:cubicBezTo>
                    <a:cubicBezTo>
                      <a:pt x="6321" y="11840"/>
                      <a:pt x="6622" y="11414"/>
                      <a:pt x="6947" y="11088"/>
                    </a:cubicBezTo>
                    <a:cubicBezTo>
                      <a:pt x="2935" y="10374"/>
                      <a:pt x="3468" y="4415"/>
                      <a:pt x="7239" y="4415"/>
                    </a:cubicBezTo>
                    <a:cubicBezTo>
                      <a:pt x="7308" y="4415"/>
                      <a:pt x="7378" y="4417"/>
                      <a:pt x="7449" y="4421"/>
                    </a:cubicBezTo>
                    <a:cubicBezTo>
                      <a:pt x="10707" y="4622"/>
                      <a:pt x="10281" y="8582"/>
                      <a:pt x="10281" y="8582"/>
                    </a:cubicBezTo>
                    <a:cubicBezTo>
                      <a:pt x="10907" y="8181"/>
                      <a:pt x="11634" y="7855"/>
                      <a:pt x="12361" y="7554"/>
                    </a:cubicBezTo>
                    <a:cubicBezTo>
                      <a:pt x="12361" y="7554"/>
                      <a:pt x="13088" y="2442"/>
                      <a:pt x="9754" y="762"/>
                    </a:cubicBezTo>
                    <a:cubicBezTo>
                      <a:pt x="8615" y="236"/>
                      <a:pt x="7504" y="0"/>
                      <a:pt x="6467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6" name="Google Shape;13886;p86"/>
              <p:cNvSpPr/>
              <p:nvPr/>
            </p:nvSpPr>
            <p:spPr>
              <a:xfrm rot="-1548245">
                <a:off x="-1462990" y="2874196"/>
                <a:ext cx="797601" cy="549367"/>
              </a:xfrm>
              <a:custGeom>
                <a:avLst/>
                <a:gdLst/>
                <a:ahLst/>
                <a:cxnLst/>
                <a:rect l="l" t="t" r="r" b="b"/>
                <a:pathLst>
                  <a:path w="41555" h="28622" extrusionOk="0">
                    <a:moveTo>
                      <a:pt x="21548" y="0"/>
                    </a:moveTo>
                    <a:cubicBezTo>
                      <a:pt x="21205" y="0"/>
                      <a:pt x="20880" y="8"/>
                      <a:pt x="20577" y="25"/>
                    </a:cubicBezTo>
                    <a:cubicBezTo>
                      <a:pt x="18272" y="25"/>
                      <a:pt x="15139" y="325"/>
                      <a:pt x="12006" y="1579"/>
                    </a:cubicBezTo>
                    <a:cubicBezTo>
                      <a:pt x="11279" y="1904"/>
                      <a:pt x="10552" y="2305"/>
                      <a:pt x="9800" y="2731"/>
                    </a:cubicBezTo>
                    <a:cubicBezTo>
                      <a:pt x="8672" y="3358"/>
                      <a:pt x="7620" y="4185"/>
                      <a:pt x="6567" y="5238"/>
                    </a:cubicBezTo>
                    <a:cubicBezTo>
                      <a:pt x="6266" y="5564"/>
                      <a:pt x="5840" y="5864"/>
                      <a:pt x="5540" y="6290"/>
                    </a:cubicBezTo>
                    <a:cubicBezTo>
                      <a:pt x="4788" y="7117"/>
                      <a:pt x="4161" y="8170"/>
                      <a:pt x="3535" y="9323"/>
                    </a:cubicBezTo>
                    <a:cubicBezTo>
                      <a:pt x="1" y="15789"/>
                      <a:pt x="728" y="21629"/>
                      <a:pt x="1454" y="24862"/>
                    </a:cubicBezTo>
                    <a:cubicBezTo>
                      <a:pt x="1880" y="26341"/>
                      <a:pt x="2281" y="27168"/>
                      <a:pt x="2281" y="27168"/>
                    </a:cubicBezTo>
                    <a:cubicBezTo>
                      <a:pt x="2908" y="27268"/>
                      <a:pt x="3660" y="27493"/>
                      <a:pt x="4487" y="27594"/>
                    </a:cubicBezTo>
                    <a:cubicBezTo>
                      <a:pt x="6467" y="27995"/>
                      <a:pt x="9174" y="28321"/>
                      <a:pt x="12632" y="28521"/>
                    </a:cubicBezTo>
                    <a:cubicBezTo>
                      <a:pt x="13459" y="28521"/>
                      <a:pt x="14312" y="28621"/>
                      <a:pt x="15139" y="28621"/>
                    </a:cubicBezTo>
                    <a:lnTo>
                      <a:pt x="21404" y="28621"/>
                    </a:lnTo>
                    <a:cubicBezTo>
                      <a:pt x="22557" y="28521"/>
                      <a:pt x="23810" y="28521"/>
                      <a:pt x="24838" y="28421"/>
                    </a:cubicBezTo>
                    <a:cubicBezTo>
                      <a:pt x="28196" y="28321"/>
                      <a:pt x="30903" y="27995"/>
                      <a:pt x="33209" y="27794"/>
                    </a:cubicBezTo>
                    <a:cubicBezTo>
                      <a:pt x="36016" y="27493"/>
                      <a:pt x="38121" y="27067"/>
                      <a:pt x="39475" y="26742"/>
                    </a:cubicBezTo>
                    <a:cubicBezTo>
                      <a:pt x="39876" y="26240"/>
                      <a:pt x="40302" y="25288"/>
                      <a:pt x="40728" y="24135"/>
                    </a:cubicBezTo>
                    <a:cubicBezTo>
                      <a:pt x="41129" y="22681"/>
                      <a:pt x="41455" y="20902"/>
                      <a:pt x="41455" y="19022"/>
                    </a:cubicBezTo>
                    <a:cubicBezTo>
                      <a:pt x="41555" y="15889"/>
                      <a:pt x="40928" y="12330"/>
                      <a:pt x="39149" y="9097"/>
                    </a:cubicBezTo>
                    <a:cubicBezTo>
                      <a:pt x="38121" y="7117"/>
                      <a:pt x="36643" y="5438"/>
                      <a:pt x="35189" y="4310"/>
                    </a:cubicBezTo>
                    <a:cubicBezTo>
                      <a:pt x="34763" y="3985"/>
                      <a:pt x="34362" y="3684"/>
                      <a:pt x="33936" y="3358"/>
                    </a:cubicBezTo>
                    <a:cubicBezTo>
                      <a:pt x="32783" y="2631"/>
                      <a:pt x="31530" y="2005"/>
                      <a:pt x="30176" y="1478"/>
                    </a:cubicBezTo>
                    <a:cubicBezTo>
                      <a:pt x="29450" y="1178"/>
                      <a:pt x="28723" y="952"/>
                      <a:pt x="27971" y="751"/>
                    </a:cubicBezTo>
                    <a:cubicBezTo>
                      <a:pt x="25616" y="226"/>
                      <a:pt x="23333" y="0"/>
                      <a:pt x="21548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7" name="Google Shape;13887;p86"/>
              <p:cNvSpPr/>
              <p:nvPr/>
            </p:nvSpPr>
            <p:spPr>
              <a:xfrm rot="-1548245">
                <a:off x="-1228073" y="3202721"/>
                <a:ext cx="41881" cy="42591"/>
              </a:xfrm>
              <a:custGeom>
                <a:avLst/>
                <a:gdLst/>
                <a:ahLst/>
                <a:cxnLst/>
                <a:rect l="l" t="t" r="r" b="b"/>
                <a:pathLst>
                  <a:path w="2182" h="2219" extrusionOk="0">
                    <a:moveTo>
                      <a:pt x="1154" y="0"/>
                    </a:moveTo>
                    <a:cubicBezTo>
                      <a:pt x="527" y="0"/>
                      <a:pt x="1" y="426"/>
                      <a:pt x="1" y="1053"/>
                    </a:cubicBezTo>
                    <a:cubicBezTo>
                      <a:pt x="1" y="1680"/>
                      <a:pt x="402" y="2206"/>
                      <a:pt x="1029" y="2206"/>
                    </a:cubicBezTo>
                    <a:cubicBezTo>
                      <a:pt x="1080" y="2214"/>
                      <a:pt x="1132" y="2218"/>
                      <a:pt x="1182" y="2218"/>
                    </a:cubicBezTo>
                    <a:cubicBezTo>
                      <a:pt x="1739" y="2218"/>
                      <a:pt x="2181" y="1728"/>
                      <a:pt x="2181" y="1153"/>
                    </a:cubicBezTo>
                    <a:cubicBezTo>
                      <a:pt x="2181" y="627"/>
                      <a:pt x="1780" y="101"/>
                      <a:pt x="1154" y="0"/>
                    </a:cubicBezTo>
                    <a:close/>
                  </a:path>
                </a:pathLst>
              </a:custGeom>
              <a:solidFill>
                <a:srgbClr val="18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8" name="Google Shape;13888;p86"/>
              <p:cNvSpPr/>
              <p:nvPr/>
            </p:nvSpPr>
            <p:spPr>
              <a:xfrm rot="-1548245">
                <a:off x="-949320" y="3056168"/>
                <a:ext cx="44261" cy="42572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218" extrusionOk="0">
                    <a:moveTo>
                      <a:pt x="1253" y="0"/>
                    </a:moveTo>
                    <a:cubicBezTo>
                      <a:pt x="627" y="0"/>
                      <a:pt x="100" y="426"/>
                      <a:pt x="100" y="1053"/>
                    </a:cubicBezTo>
                    <a:cubicBezTo>
                      <a:pt x="0" y="1679"/>
                      <a:pt x="526" y="2206"/>
                      <a:pt x="1053" y="2206"/>
                    </a:cubicBezTo>
                    <a:cubicBezTo>
                      <a:pt x="1105" y="2214"/>
                      <a:pt x="1156" y="2218"/>
                      <a:pt x="1206" y="2218"/>
                    </a:cubicBezTo>
                    <a:cubicBezTo>
                      <a:pt x="1759" y="2218"/>
                      <a:pt x="2181" y="1728"/>
                      <a:pt x="2181" y="1153"/>
                    </a:cubicBezTo>
                    <a:cubicBezTo>
                      <a:pt x="2306" y="627"/>
                      <a:pt x="1780" y="125"/>
                      <a:pt x="1253" y="0"/>
                    </a:cubicBezTo>
                    <a:close/>
                  </a:path>
                </a:pathLst>
              </a:custGeom>
              <a:solidFill>
                <a:srgbClr val="18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9" name="Google Shape;13889;p86"/>
              <p:cNvSpPr/>
              <p:nvPr/>
            </p:nvSpPr>
            <p:spPr>
              <a:xfrm rot="-1548245">
                <a:off x="-1166103" y="3097964"/>
                <a:ext cx="270864" cy="254818"/>
              </a:xfrm>
              <a:custGeom>
                <a:avLst/>
                <a:gdLst/>
                <a:ahLst/>
                <a:cxnLst/>
                <a:rect l="l" t="t" r="r" b="b"/>
                <a:pathLst>
                  <a:path w="14112" h="13276" extrusionOk="0">
                    <a:moveTo>
                      <a:pt x="7248" y="1"/>
                    </a:moveTo>
                    <a:cubicBezTo>
                      <a:pt x="7130" y="1"/>
                      <a:pt x="7011" y="4"/>
                      <a:pt x="6893" y="10"/>
                    </a:cubicBezTo>
                    <a:cubicBezTo>
                      <a:pt x="4086" y="10"/>
                      <a:pt x="1680" y="1363"/>
                      <a:pt x="853" y="4922"/>
                    </a:cubicBezTo>
                    <a:cubicBezTo>
                      <a:pt x="1" y="8456"/>
                      <a:pt x="226" y="11488"/>
                      <a:pt x="3134" y="12541"/>
                    </a:cubicBezTo>
                    <a:cubicBezTo>
                      <a:pt x="4466" y="13010"/>
                      <a:pt x="5942" y="13276"/>
                      <a:pt x="7345" y="13276"/>
                    </a:cubicBezTo>
                    <a:cubicBezTo>
                      <a:pt x="9690" y="13276"/>
                      <a:pt x="11832" y="12534"/>
                      <a:pt x="12758" y="10762"/>
                    </a:cubicBezTo>
                    <a:cubicBezTo>
                      <a:pt x="14111" y="8456"/>
                      <a:pt x="13484" y="5323"/>
                      <a:pt x="12131" y="2942"/>
                    </a:cubicBezTo>
                    <a:cubicBezTo>
                      <a:pt x="10952" y="772"/>
                      <a:pt x="9129" y="1"/>
                      <a:pt x="7248" y="1"/>
                    </a:cubicBezTo>
                    <a:close/>
                  </a:path>
                </a:pathLst>
              </a:custGeom>
              <a:solidFill>
                <a:srgbClr val="D59A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0" name="Google Shape;13890;p86"/>
              <p:cNvSpPr/>
              <p:nvPr/>
            </p:nvSpPr>
            <p:spPr>
              <a:xfrm rot="-1548245">
                <a:off x="-1030910" y="3208098"/>
                <a:ext cx="10115" cy="72169"/>
              </a:xfrm>
              <a:custGeom>
                <a:avLst/>
                <a:gdLst/>
                <a:ahLst/>
                <a:cxnLst/>
                <a:rect l="l" t="t" r="r" b="b"/>
                <a:pathLst>
                  <a:path w="527" h="3760" extrusionOk="0">
                    <a:moveTo>
                      <a:pt x="301" y="0"/>
                    </a:moveTo>
                    <a:cubicBezTo>
                      <a:pt x="201" y="0"/>
                      <a:pt x="100" y="100"/>
                      <a:pt x="100" y="201"/>
                    </a:cubicBezTo>
                    <a:lnTo>
                      <a:pt x="0" y="3559"/>
                    </a:lnTo>
                    <a:cubicBezTo>
                      <a:pt x="0" y="3659"/>
                      <a:pt x="100" y="3760"/>
                      <a:pt x="201" y="3760"/>
                    </a:cubicBezTo>
                    <a:cubicBezTo>
                      <a:pt x="301" y="3760"/>
                      <a:pt x="426" y="3659"/>
                      <a:pt x="426" y="3559"/>
                    </a:cubicBezTo>
                    <a:lnTo>
                      <a:pt x="527" y="201"/>
                    </a:lnTo>
                    <a:cubicBezTo>
                      <a:pt x="527" y="100"/>
                      <a:pt x="426" y="0"/>
                      <a:pt x="301" y="0"/>
                    </a:cubicBezTo>
                    <a:close/>
                  </a:path>
                </a:pathLst>
              </a:custGeom>
              <a:solidFill>
                <a:srgbClr val="422A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1" name="Google Shape;13891;p86"/>
              <p:cNvSpPr/>
              <p:nvPr/>
            </p:nvSpPr>
            <p:spPr>
              <a:xfrm rot="-1548245">
                <a:off x="-1122088" y="3226287"/>
                <a:ext cx="202553" cy="56660"/>
              </a:xfrm>
              <a:custGeom>
                <a:avLst/>
                <a:gdLst/>
                <a:ahLst/>
                <a:cxnLst/>
                <a:rect l="l" t="t" r="r" b="b"/>
                <a:pathLst>
                  <a:path w="10553" h="2952" extrusionOk="0">
                    <a:moveTo>
                      <a:pt x="10334" y="0"/>
                    </a:moveTo>
                    <a:cubicBezTo>
                      <a:pt x="10260" y="0"/>
                      <a:pt x="10193" y="45"/>
                      <a:pt x="10126" y="45"/>
                    </a:cubicBezTo>
                    <a:lnTo>
                      <a:pt x="10126" y="145"/>
                    </a:lnTo>
                    <a:lnTo>
                      <a:pt x="10026" y="245"/>
                    </a:lnTo>
                    <a:cubicBezTo>
                      <a:pt x="10026" y="245"/>
                      <a:pt x="9926" y="345"/>
                      <a:pt x="9926" y="446"/>
                    </a:cubicBezTo>
                    <a:cubicBezTo>
                      <a:pt x="9825" y="571"/>
                      <a:pt x="9700" y="772"/>
                      <a:pt x="9499" y="872"/>
                    </a:cubicBezTo>
                    <a:lnTo>
                      <a:pt x="9299" y="1072"/>
                    </a:lnTo>
                    <a:cubicBezTo>
                      <a:pt x="9199" y="1198"/>
                      <a:pt x="9073" y="1198"/>
                      <a:pt x="8973" y="1298"/>
                    </a:cubicBezTo>
                    <a:cubicBezTo>
                      <a:pt x="8773" y="1398"/>
                      <a:pt x="8572" y="1498"/>
                      <a:pt x="8246" y="1599"/>
                    </a:cubicBezTo>
                    <a:cubicBezTo>
                      <a:pt x="8146" y="1699"/>
                      <a:pt x="8046" y="1699"/>
                      <a:pt x="7820" y="1824"/>
                    </a:cubicBezTo>
                    <a:cubicBezTo>
                      <a:pt x="7720" y="1824"/>
                      <a:pt x="7519" y="1924"/>
                      <a:pt x="7419" y="1924"/>
                    </a:cubicBezTo>
                    <a:cubicBezTo>
                      <a:pt x="7194" y="1924"/>
                      <a:pt x="7093" y="2025"/>
                      <a:pt x="6893" y="2025"/>
                    </a:cubicBezTo>
                    <a:cubicBezTo>
                      <a:pt x="6793" y="2025"/>
                      <a:pt x="6567" y="2025"/>
                      <a:pt x="6467" y="2125"/>
                    </a:cubicBezTo>
                    <a:lnTo>
                      <a:pt x="4913" y="2125"/>
                    </a:lnTo>
                    <a:cubicBezTo>
                      <a:pt x="4687" y="2125"/>
                      <a:pt x="4587" y="2125"/>
                      <a:pt x="4387" y="2025"/>
                    </a:cubicBezTo>
                    <a:cubicBezTo>
                      <a:pt x="4061" y="2025"/>
                      <a:pt x="3760" y="2025"/>
                      <a:pt x="3434" y="1924"/>
                    </a:cubicBezTo>
                    <a:cubicBezTo>
                      <a:pt x="3234" y="1924"/>
                      <a:pt x="3134" y="1824"/>
                      <a:pt x="2933" y="1824"/>
                    </a:cubicBezTo>
                    <a:cubicBezTo>
                      <a:pt x="2808" y="1824"/>
                      <a:pt x="2607" y="1699"/>
                      <a:pt x="2507" y="1699"/>
                    </a:cubicBezTo>
                    <a:cubicBezTo>
                      <a:pt x="2407" y="1599"/>
                      <a:pt x="2306" y="1599"/>
                      <a:pt x="2081" y="1498"/>
                    </a:cubicBezTo>
                    <a:cubicBezTo>
                      <a:pt x="1981" y="1498"/>
                      <a:pt x="1880" y="1398"/>
                      <a:pt x="1780" y="1398"/>
                    </a:cubicBezTo>
                    <a:cubicBezTo>
                      <a:pt x="1555" y="1298"/>
                      <a:pt x="1354" y="1198"/>
                      <a:pt x="1154" y="1072"/>
                    </a:cubicBezTo>
                    <a:cubicBezTo>
                      <a:pt x="928" y="972"/>
                      <a:pt x="828" y="872"/>
                      <a:pt x="727" y="772"/>
                    </a:cubicBezTo>
                    <a:cubicBezTo>
                      <a:pt x="627" y="671"/>
                      <a:pt x="527" y="571"/>
                      <a:pt x="527" y="446"/>
                    </a:cubicBezTo>
                    <a:lnTo>
                      <a:pt x="427" y="446"/>
                    </a:lnTo>
                    <a:cubicBezTo>
                      <a:pt x="301" y="345"/>
                      <a:pt x="201" y="345"/>
                      <a:pt x="101" y="345"/>
                    </a:cubicBezTo>
                    <a:cubicBezTo>
                      <a:pt x="1" y="446"/>
                      <a:pt x="1" y="571"/>
                      <a:pt x="1" y="671"/>
                    </a:cubicBezTo>
                    <a:cubicBezTo>
                      <a:pt x="1" y="671"/>
                      <a:pt x="101" y="671"/>
                      <a:pt x="101" y="772"/>
                    </a:cubicBezTo>
                    <a:cubicBezTo>
                      <a:pt x="201" y="872"/>
                      <a:pt x="201" y="972"/>
                      <a:pt x="427" y="1072"/>
                    </a:cubicBezTo>
                    <a:cubicBezTo>
                      <a:pt x="627" y="1298"/>
                      <a:pt x="928" y="1699"/>
                      <a:pt x="1454" y="1924"/>
                    </a:cubicBezTo>
                    <a:cubicBezTo>
                      <a:pt x="1555" y="2025"/>
                      <a:pt x="1680" y="2125"/>
                      <a:pt x="1880" y="2125"/>
                    </a:cubicBezTo>
                    <a:cubicBezTo>
                      <a:pt x="1981" y="2225"/>
                      <a:pt x="2081" y="2325"/>
                      <a:pt x="2306" y="2325"/>
                    </a:cubicBezTo>
                    <a:cubicBezTo>
                      <a:pt x="2407" y="2451"/>
                      <a:pt x="2607" y="2451"/>
                      <a:pt x="2707" y="2551"/>
                    </a:cubicBezTo>
                    <a:cubicBezTo>
                      <a:pt x="2933" y="2551"/>
                      <a:pt x="3033" y="2651"/>
                      <a:pt x="3234" y="2651"/>
                    </a:cubicBezTo>
                    <a:cubicBezTo>
                      <a:pt x="3560" y="2752"/>
                      <a:pt x="3961" y="2852"/>
                      <a:pt x="4286" y="2852"/>
                    </a:cubicBezTo>
                    <a:cubicBezTo>
                      <a:pt x="4487" y="2852"/>
                      <a:pt x="4687" y="2952"/>
                      <a:pt x="4813" y="2952"/>
                    </a:cubicBezTo>
                    <a:lnTo>
                      <a:pt x="5941" y="2952"/>
                    </a:lnTo>
                    <a:cubicBezTo>
                      <a:pt x="6166" y="2952"/>
                      <a:pt x="6367" y="2952"/>
                      <a:pt x="6567" y="2852"/>
                    </a:cubicBezTo>
                    <a:lnTo>
                      <a:pt x="7093" y="2852"/>
                    </a:lnTo>
                    <a:cubicBezTo>
                      <a:pt x="7319" y="2752"/>
                      <a:pt x="7419" y="2752"/>
                      <a:pt x="7620" y="2651"/>
                    </a:cubicBezTo>
                    <a:cubicBezTo>
                      <a:pt x="7946" y="2551"/>
                      <a:pt x="8246" y="2451"/>
                      <a:pt x="8572" y="2325"/>
                    </a:cubicBezTo>
                    <a:cubicBezTo>
                      <a:pt x="8873" y="2125"/>
                      <a:pt x="9073" y="2025"/>
                      <a:pt x="9399" y="1824"/>
                    </a:cubicBezTo>
                    <a:cubicBezTo>
                      <a:pt x="9600" y="1599"/>
                      <a:pt x="9825" y="1398"/>
                      <a:pt x="9926" y="1298"/>
                    </a:cubicBezTo>
                    <a:cubicBezTo>
                      <a:pt x="10126" y="1072"/>
                      <a:pt x="10226" y="872"/>
                      <a:pt x="10327" y="772"/>
                    </a:cubicBezTo>
                    <a:cubicBezTo>
                      <a:pt x="10327" y="671"/>
                      <a:pt x="10452" y="446"/>
                      <a:pt x="10452" y="446"/>
                    </a:cubicBezTo>
                    <a:cubicBezTo>
                      <a:pt x="10552" y="345"/>
                      <a:pt x="10552" y="245"/>
                      <a:pt x="10552" y="245"/>
                    </a:cubicBezTo>
                    <a:cubicBezTo>
                      <a:pt x="10552" y="145"/>
                      <a:pt x="10552" y="45"/>
                      <a:pt x="10452" y="45"/>
                    </a:cubicBezTo>
                    <a:cubicBezTo>
                      <a:pt x="10410" y="11"/>
                      <a:pt x="10371" y="0"/>
                      <a:pt x="10334" y="0"/>
                    </a:cubicBezTo>
                    <a:close/>
                  </a:path>
                </a:pathLst>
              </a:custGeom>
              <a:solidFill>
                <a:srgbClr val="422A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2" name="Google Shape;13892;p86"/>
              <p:cNvSpPr/>
              <p:nvPr/>
            </p:nvSpPr>
            <p:spPr>
              <a:xfrm rot="-1548245">
                <a:off x="-1312668" y="3287203"/>
                <a:ext cx="164050" cy="158752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8271" extrusionOk="0">
                    <a:moveTo>
                      <a:pt x="4391" y="1"/>
                    </a:moveTo>
                    <a:cubicBezTo>
                      <a:pt x="2170" y="1"/>
                      <a:pt x="298" y="1649"/>
                      <a:pt x="201" y="3865"/>
                    </a:cubicBezTo>
                    <a:cubicBezTo>
                      <a:pt x="0" y="6171"/>
                      <a:pt x="1780" y="8151"/>
                      <a:pt x="4060" y="8251"/>
                    </a:cubicBezTo>
                    <a:cubicBezTo>
                      <a:pt x="4193" y="8264"/>
                      <a:pt x="4324" y="8270"/>
                      <a:pt x="4454" y="8270"/>
                    </a:cubicBezTo>
                    <a:cubicBezTo>
                      <a:pt x="6587" y="8270"/>
                      <a:pt x="8352" y="6564"/>
                      <a:pt x="8446" y="4391"/>
                    </a:cubicBezTo>
                    <a:cubicBezTo>
                      <a:pt x="8547" y="2110"/>
                      <a:pt x="6892" y="105"/>
                      <a:pt x="4587" y="5"/>
                    </a:cubicBezTo>
                    <a:cubicBezTo>
                      <a:pt x="4521" y="2"/>
                      <a:pt x="4456" y="1"/>
                      <a:pt x="43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3" name="Google Shape;13893;p86"/>
              <p:cNvSpPr/>
              <p:nvPr/>
            </p:nvSpPr>
            <p:spPr>
              <a:xfrm rot="-1548245">
                <a:off x="-860595" y="3066274"/>
                <a:ext cx="164069" cy="158656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8266" extrusionOk="0">
                    <a:moveTo>
                      <a:pt x="4133" y="1"/>
                    </a:moveTo>
                    <a:cubicBezTo>
                      <a:pt x="1982" y="1"/>
                      <a:pt x="196" y="1713"/>
                      <a:pt x="101" y="3876"/>
                    </a:cubicBezTo>
                    <a:cubicBezTo>
                      <a:pt x="1" y="6181"/>
                      <a:pt x="1655" y="8061"/>
                      <a:pt x="3961" y="8262"/>
                    </a:cubicBezTo>
                    <a:cubicBezTo>
                      <a:pt x="4027" y="8265"/>
                      <a:pt x="4093" y="8266"/>
                      <a:pt x="4159" y="8266"/>
                    </a:cubicBezTo>
                    <a:cubicBezTo>
                      <a:pt x="6379" y="8266"/>
                      <a:pt x="8249" y="6641"/>
                      <a:pt x="8347" y="4402"/>
                    </a:cubicBezTo>
                    <a:cubicBezTo>
                      <a:pt x="8547" y="2096"/>
                      <a:pt x="6768" y="116"/>
                      <a:pt x="4487" y="16"/>
                    </a:cubicBezTo>
                    <a:cubicBezTo>
                      <a:pt x="4368" y="6"/>
                      <a:pt x="4250" y="1"/>
                      <a:pt x="41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4" name="Google Shape;13894;p86"/>
              <p:cNvSpPr/>
              <p:nvPr/>
            </p:nvSpPr>
            <p:spPr>
              <a:xfrm rot="-1548245">
                <a:off x="-1124045" y="3148632"/>
                <a:ext cx="131785" cy="71996"/>
              </a:xfrm>
              <a:custGeom>
                <a:avLst/>
                <a:gdLst/>
                <a:ahLst/>
                <a:cxnLst/>
                <a:rect l="l" t="t" r="r" b="b"/>
                <a:pathLst>
                  <a:path w="6866" h="3751" extrusionOk="0">
                    <a:moveTo>
                      <a:pt x="3247" y="1"/>
                    </a:moveTo>
                    <a:cubicBezTo>
                      <a:pt x="2064" y="1"/>
                      <a:pt x="925" y="381"/>
                      <a:pt x="502" y="1215"/>
                    </a:cubicBezTo>
                    <a:cubicBezTo>
                      <a:pt x="1" y="2368"/>
                      <a:pt x="1655" y="3421"/>
                      <a:pt x="3334" y="3722"/>
                    </a:cubicBezTo>
                    <a:cubicBezTo>
                      <a:pt x="3478" y="3741"/>
                      <a:pt x="3623" y="3750"/>
                      <a:pt x="3768" y="3750"/>
                    </a:cubicBezTo>
                    <a:cubicBezTo>
                      <a:pt x="5319" y="3750"/>
                      <a:pt x="6865" y="2696"/>
                      <a:pt x="6567" y="1641"/>
                    </a:cubicBezTo>
                    <a:cubicBezTo>
                      <a:pt x="6275" y="596"/>
                      <a:pt x="4727" y="1"/>
                      <a:pt x="3247" y="1"/>
                    </a:cubicBezTo>
                    <a:close/>
                  </a:path>
                </a:pathLst>
              </a:custGeom>
              <a:solidFill>
                <a:srgbClr val="2A0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895" name="Google Shape;13895;p86"/>
          <p:cNvSpPr/>
          <p:nvPr/>
        </p:nvSpPr>
        <p:spPr>
          <a:xfrm>
            <a:off x="1618398" y="3122950"/>
            <a:ext cx="5505285" cy="1450746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00"/>
              </a:solidFill>
            </a:endParaRPr>
          </a:p>
        </p:txBody>
      </p:sp>
      <p:grpSp>
        <p:nvGrpSpPr>
          <p:cNvPr id="13896" name="Google Shape;13896;p86"/>
          <p:cNvGrpSpPr/>
          <p:nvPr/>
        </p:nvGrpSpPr>
        <p:grpSpPr>
          <a:xfrm>
            <a:off x="862642" y="2745171"/>
            <a:ext cx="1212185" cy="1215889"/>
            <a:chOff x="1098138" y="2734330"/>
            <a:chExt cx="1212185" cy="1215889"/>
          </a:xfrm>
        </p:grpSpPr>
        <p:grpSp>
          <p:nvGrpSpPr>
            <p:cNvPr id="13897" name="Google Shape;13897;p86"/>
            <p:cNvGrpSpPr/>
            <p:nvPr/>
          </p:nvGrpSpPr>
          <p:grpSpPr>
            <a:xfrm rot="-1616117">
              <a:off x="1252919" y="2890247"/>
              <a:ext cx="902624" cy="904053"/>
              <a:chOff x="-2014183" y="3001939"/>
              <a:chExt cx="973278" cy="968805"/>
            </a:xfrm>
          </p:grpSpPr>
          <p:sp>
            <p:nvSpPr>
              <p:cNvPr id="13898" name="Google Shape;13898;p86"/>
              <p:cNvSpPr/>
              <p:nvPr/>
            </p:nvSpPr>
            <p:spPr>
              <a:xfrm>
                <a:off x="-1775472" y="3158464"/>
                <a:ext cx="468420" cy="434482"/>
              </a:xfrm>
              <a:custGeom>
                <a:avLst/>
                <a:gdLst/>
                <a:ahLst/>
                <a:cxnLst/>
                <a:rect l="l" t="t" r="r" b="b"/>
                <a:pathLst>
                  <a:path w="8999" h="8347" extrusionOk="0">
                    <a:moveTo>
                      <a:pt x="4074" y="1"/>
                    </a:moveTo>
                    <a:cubicBezTo>
                      <a:pt x="3755" y="1"/>
                      <a:pt x="3441" y="21"/>
                      <a:pt x="3134" y="60"/>
                    </a:cubicBezTo>
                    <a:cubicBezTo>
                      <a:pt x="2507" y="160"/>
                      <a:pt x="1881" y="386"/>
                      <a:pt x="1379" y="586"/>
                    </a:cubicBezTo>
                    <a:cubicBezTo>
                      <a:pt x="1154" y="687"/>
                      <a:pt x="953" y="787"/>
                      <a:pt x="753" y="912"/>
                    </a:cubicBezTo>
                    <a:cubicBezTo>
                      <a:pt x="427" y="1113"/>
                      <a:pt x="227" y="1313"/>
                      <a:pt x="1" y="1539"/>
                    </a:cubicBezTo>
                    <a:cubicBezTo>
                      <a:pt x="126" y="1539"/>
                      <a:pt x="2106" y="2667"/>
                      <a:pt x="2733" y="4546"/>
                    </a:cubicBezTo>
                    <a:cubicBezTo>
                      <a:pt x="3359" y="6651"/>
                      <a:pt x="3560" y="8205"/>
                      <a:pt x="3560" y="8205"/>
                    </a:cubicBezTo>
                    <a:cubicBezTo>
                      <a:pt x="3560" y="8205"/>
                      <a:pt x="3876" y="8347"/>
                      <a:pt x="4163" y="8347"/>
                    </a:cubicBezTo>
                    <a:cubicBezTo>
                      <a:pt x="4375" y="8347"/>
                      <a:pt x="4570" y="8270"/>
                      <a:pt x="4613" y="8005"/>
                    </a:cubicBezTo>
                    <a:cubicBezTo>
                      <a:pt x="4713" y="6025"/>
                      <a:pt x="7019" y="2792"/>
                      <a:pt x="8998" y="1839"/>
                    </a:cubicBezTo>
                    <a:cubicBezTo>
                      <a:pt x="8773" y="1639"/>
                      <a:pt x="8673" y="1539"/>
                      <a:pt x="8572" y="1413"/>
                    </a:cubicBezTo>
                    <a:cubicBezTo>
                      <a:pt x="8372" y="1313"/>
                      <a:pt x="8272" y="1213"/>
                      <a:pt x="8046" y="1113"/>
                    </a:cubicBezTo>
                    <a:cubicBezTo>
                      <a:pt x="6794" y="345"/>
                      <a:pt x="5396" y="1"/>
                      <a:pt x="40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9" name="Google Shape;13899;p86"/>
              <p:cNvSpPr/>
              <p:nvPr/>
            </p:nvSpPr>
            <p:spPr>
              <a:xfrm>
                <a:off x="-1329280" y="3133894"/>
                <a:ext cx="125290" cy="1477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2838" extrusionOk="0">
                    <a:moveTo>
                      <a:pt x="1900" y="1"/>
                    </a:moveTo>
                    <a:cubicBezTo>
                      <a:pt x="1760" y="1"/>
                      <a:pt x="1582" y="39"/>
                      <a:pt x="1354" y="131"/>
                    </a:cubicBezTo>
                    <a:cubicBezTo>
                      <a:pt x="201" y="532"/>
                      <a:pt x="0" y="1885"/>
                      <a:pt x="0" y="1885"/>
                    </a:cubicBezTo>
                    <a:cubicBezTo>
                      <a:pt x="101" y="2011"/>
                      <a:pt x="201" y="2111"/>
                      <a:pt x="426" y="2311"/>
                    </a:cubicBezTo>
                    <a:cubicBezTo>
                      <a:pt x="527" y="2412"/>
                      <a:pt x="727" y="2637"/>
                      <a:pt x="953" y="2838"/>
                    </a:cubicBezTo>
                    <a:cubicBezTo>
                      <a:pt x="1980" y="2512"/>
                      <a:pt x="2406" y="1058"/>
                      <a:pt x="2406" y="758"/>
                    </a:cubicBezTo>
                    <a:cubicBezTo>
                      <a:pt x="2406" y="502"/>
                      <a:pt x="2406" y="1"/>
                      <a:pt x="1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0" name="Google Shape;13900;p86"/>
              <p:cNvSpPr/>
              <p:nvPr/>
            </p:nvSpPr>
            <p:spPr>
              <a:xfrm>
                <a:off x="-1866772" y="3087463"/>
                <a:ext cx="130496" cy="161571"/>
              </a:xfrm>
              <a:custGeom>
                <a:avLst/>
                <a:gdLst/>
                <a:ahLst/>
                <a:cxnLst/>
                <a:rect l="l" t="t" r="r" b="b"/>
                <a:pathLst>
                  <a:path w="2507" h="3104" extrusionOk="0">
                    <a:moveTo>
                      <a:pt x="567" y="0"/>
                    </a:moveTo>
                    <a:cubicBezTo>
                      <a:pt x="141" y="0"/>
                      <a:pt x="1" y="342"/>
                      <a:pt x="1" y="497"/>
                    </a:cubicBezTo>
                    <a:cubicBezTo>
                      <a:pt x="1" y="697"/>
                      <a:pt x="1" y="2577"/>
                      <a:pt x="1454" y="3103"/>
                    </a:cubicBezTo>
                    <a:cubicBezTo>
                      <a:pt x="1554" y="3003"/>
                      <a:pt x="1655" y="2903"/>
                      <a:pt x="1755" y="2903"/>
                    </a:cubicBezTo>
                    <a:cubicBezTo>
                      <a:pt x="1981" y="2677"/>
                      <a:pt x="2181" y="2477"/>
                      <a:pt x="2507" y="2276"/>
                    </a:cubicBezTo>
                    <a:cubicBezTo>
                      <a:pt x="2507" y="2151"/>
                      <a:pt x="2181" y="898"/>
                      <a:pt x="1354" y="271"/>
                    </a:cubicBezTo>
                    <a:cubicBezTo>
                      <a:pt x="1021" y="73"/>
                      <a:pt x="764" y="0"/>
                      <a:pt x="5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1" name="Google Shape;13901;p86"/>
              <p:cNvSpPr/>
              <p:nvPr/>
            </p:nvSpPr>
            <p:spPr>
              <a:xfrm>
                <a:off x="-1938500" y="3001939"/>
                <a:ext cx="234861" cy="269268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173" extrusionOk="0">
                    <a:moveTo>
                      <a:pt x="1248" y="1"/>
                    </a:moveTo>
                    <a:cubicBezTo>
                      <a:pt x="796" y="1"/>
                      <a:pt x="463" y="185"/>
                      <a:pt x="326" y="561"/>
                    </a:cubicBezTo>
                    <a:cubicBezTo>
                      <a:pt x="0" y="1288"/>
                      <a:pt x="326" y="4947"/>
                      <a:pt x="2506" y="5172"/>
                    </a:cubicBezTo>
                    <a:cubicBezTo>
                      <a:pt x="2632" y="5047"/>
                      <a:pt x="2732" y="4846"/>
                      <a:pt x="2832" y="4746"/>
                    </a:cubicBezTo>
                    <a:cubicBezTo>
                      <a:pt x="1379" y="4220"/>
                      <a:pt x="1379" y="2340"/>
                      <a:pt x="1379" y="2140"/>
                    </a:cubicBezTo>
                    <a:cubicBezTo>
                      <a:pt x="1379" y="1985"/>
                      <a:pt x="1519" y="1643"/>
                      <a:pt x="1945" y="1643"/>
                    </a:cubicBezTo>
                    <a:cubicBezTo>
                      <a:pt x="2142" y="1643"/>
                      <a:pt x="2399" y="1716"/>
                      <a:pt x="2732" y="1914"/>
                    </a:cubicBezTo>
                    <a:cubicBezTo>
                      <a:pt x="3559" y="2541"/>
                      <a:pt x="3885" y="3794"/>
                      <a:pt x="3885" y="3919"/>
                    </a:cubicBezTo>
                    <a:cubicBezTo>
                      <a:pt x="4085" y="3794"/>
                      <a:pt x="4286" y="3694"/>
                      <a:pt x="4511" y="3593"/>
                    </a:cubicBezTo>
                    <a:cubicBezTo>
                      <a:pt x="4386" y="3067"/>
                      <a:pt x="4286" y="1613"/>
                      <a:pt x="3258" y="786"/>
                    </a:cubicBezTo>
                    <a:cubicBezTo>
                      <a:pt x="2506" y="267"/>
                      <a:pt x="1791" y="1"/>
                      <a:pt x="12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2" name="Google Shape;13902;p86"/>
              <p:cNvSpPr/>
              <p:nvPr/>
            </p:nvSpPr>
            <p:spPr>
              <a:xfrm>
                <a:off x="-1356660" y="3045768"/>
                <a:ext cx="250529" cy="258024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957" extrusionOk="0">
                    <a:moveTo>
                      <a:pt x="3458" y="0"/>
                    </a:moveTo>
                    <a:cubicBezTo>
                      <a:pt x="2977" y="0"/>
                      <a:pt x="2396" y="137"/>
                      <a:pt x="1780" y="446"/>
                    </a:cubicBezTo>
                    <a:cubicBezTo>
                      <a:pt x="526" y="1072"/>
                      <a:pt x="100" y="2852"/>
                      <a:pt x="0" y="3278"/>
                    </a:cubicBezTo>
                    <a:cubicBezTo>
                      <a:pt x="226" y="3378"/>
                      <a:pt x="326" y="3478"/>
                      <a:pt x="526" y="3578"/>
                    </a:cubicBezTo>
                    <a:cubicBezTo>
                      <a:pt x="526" y="3578"/>
                      <a:pt x="727" y="2225"/>
                      <a:pt x="1880" y="1824"/>
                    </a:cubicBezTo>
                    <a:cubicBezTo>
                      <a:pt x="2108" y="1732"/>
                      <a:pt x="2286" y="1694"/>
                      <a:pt x="2426" y="1694"/>
                    </a:cubicBezTo>
                    <a:cubicBezTo>
                      <a:pt x="2932" y="1694"/>
                      <a:pt x="2932" y="2195"/>
                      <a:pt x="2932" y="2451"/>
                    </a:cubicBezTo>
                    <a:cubicBezTo>
                      <a:pt x="2932" y="2751"/>
                      <a:pt x="2506" y="4205"/>
                      <a:pt x="1479" y="4531"/>
                    </a:cubicBezTo>
                    <a:cubicBezTo>
                      <a:pt x="1479" y="4631"/>
                      <a:pt x="1579" y="4631"/>
                      <a:pt x="1679" y="4731"/>
                    </a:cubicBezTo>
                    <a:cubicBezTo>
                      <a:pt x="1679" y="4832"/>
                      <a:pt x="1679" y="4832"/>
                      <a:pt x="1780" y="4957"/>
                    </a:cubicBezTo>
                    <a:cubicBezTo>
                      <a:pt x="3860" y="4957"/>
                      <a:pt x="4812" y="1498"/>
                      <a:pt x="4712" y="671"/>
                    </a:cubicBezTo>
                    <a:cubicBezTo>
                      <a:pt x="4582" y="253"/>
                      <a:pt x="4111" y="0"/>
                      <a:pt x="34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3" name="Google Shape;13903;p86"/>
              <p:cNvSpPr/>
              <p:nvPr/>
            </p:nvSpPr>
            <p:spPr>
              <a:xfrm>
                <a:off x="-2014183" y="3238522"/>
                <a:ext cx="973278" cy="732223"/>
              </a:xfrm>
              <a:custGeom>
                <a:avLst/>
                <a:gdLst/>
                <a:ahLst/>
                <a:cxnLst/>
                <a:rect l="l" t="t" r="r" b="b"/>
                <a:pathLst>
                  <a:path w="18698" h="14067" extrusionOk="0">
                    <a:moveTo>
                      <a:pt x="4587" y="1"/>
                    </a:moveTo>
                    <a:cubicBezTo>
                      <a:pt x="4487" y="1"/>
                      <a:pt x="4386" y="101"/>
                      <a:pt x="4286" y="201"/>
                    </a:cubicBezTo>
                    <a:cubicBezTo>
                      <a:pt x="4186" y="301"/>
                      <a:pt x="4086" y="502"/>
                      <a:pt x="3960" y="627"/>
                    </a:cubicBezTo>
                    <a:cubicBezTo>
                      <a:pt x="3033" y="1755"/>
                      <a:pt x="2406" y="3234"/>
                      <a:pt x="1780" y="5113"/>
                    </a:cubicBezTo>
                    <a:cubicBezTo>
                      <a:pt x="1780" y="5113"/>
                      <a:pt x="427" y="6567"/>
                      <a:pt x="326" y="8246"/>
                    </a:cubicBezTo>
                    <a:cubicBezTo>
                      <a:pt x="0" y="10953"/>
                      <a:pt x="1579" y="12407"/>
                      <a:pt x="1579" y="12407"/>
                    </a:cubicBezTo>
                    <a:cubicBezTo>
                      <a:pt x="1579" y="12407"/>
                      <a:pt x="2406" y="13259"/>
                      <a:pt x="6792" y="13885"/>
                    </a:cubicBezTo>
                    <a:cubicBezTo>
                      <a:pt x="7556" y="14014"/>
                      <a:pt x="8288" y="14066"/>
                      <a:pt x="8978" y="14066"/>
                    </a:cubicBezTo>
                    <a:cubicBezTo>
                      <a:pt x="11116" y="14066"/>
                      <a:pt x="12837" y="13562"/>
                      <a:pt x="13785" y="13259"/>
                    </a:cubicBezTo>
                    <a:lnTo>
                      <a:pt x="13785" y="13159"/>
                    </a:lnTo>
                    <a:cubicBezTo>
                      <a:pt x="14512" y="12733"/>
                      <a:pt x="15138" y="12407"/>
                      <a:pt x="15564" y="12006"/>
                    </a:cubicBezTo>
                    <a:cubicBezTo>
                      <a:pt x="18697" y="9274"/>
                      <a:pt x="15564" y="5740"/>
                      <a:pt x="15564" y="5740"/>
                    </a:cubicBezTo>
                    <a:cubicBezTo>
                      <a:pt x="15564" y="5740"/>
                      <a:pt x="15665" y="2908"/>
                      <a:pt x="14412" y="1254"/>
                    </a:cubicBezTo>
                    <a:cubicBezTo>
                      <a:pt x="14311" y="1129"/>
                      <a:pt x="14311" y="1129"/>
                      <a:pt x="14311" y="1028"/>
                    </a:cubicBezTo>
                    <a:cubicBezTo>
                      <a:pt x="14211" y="928"/>
                      <a:pt x="14111" y="928"/>
                      <a:pt x="14111" y="828"/>
                    </a:cubicBezTo>
                    <a:cubicBezTo>
                      <a:pt x="13885" y="627"/>
                      <a:pt x="13685" y="402"/>
                      <a:pt x="13584" y="301"/>
                    </a:cubicBezTo>
                    <a:cubicBezTo>
                      <a:pt x="11605" y="1254"/>
                      <a:pt x="9299" y="4487"/>
                      <a:pt x="9199" y="6467"/>
                    </a:cubicBezTo>
                    <a:cubicBezTo>
                      <a:pt x="9156" y="6732"/>
                      <a:pt x="8961" y="6809"/>
                      <a:pt x="8749" y="6809"/>
                    </a:cubicBezTo>
                    <a:cubicBezTo>
                      <a:pt x="8462" y="6809"/>
                      <a:pt x="8146" y="6667"/>
                      <a:pt x="8146" y="6667"/>
                    </a:cubicBezTo>
                    <a:cubicBezTo>
                      <a:pt x="8146" y="6667"/>
                      <a:pt x="7945" y="5113"/>
                      <a:pt x="7319" y="3008"/>
                    </a:cubicBezTo>
                    <a:cubicBezTo>
                      <a:pt x="6692" y="1129"/>
                      <a:pt x="4712" y="1"/>
                      <a:pt x="45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4" name="Google Shape;13904;p86"/>
              <p:cNvSpPr/>
              <p:nvPr/>
            </p:nvSpPr>
            <p:spPr>
              <a:xfrm>
                <a:off x="-1780677" y="3520339"/>
                <a:ext cx="77038" cy="70479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54" extrusionOk="0">
                    <a:moveTo>
                      <a:pt x="853" y="0"/>
                    </a:moveTo>
                    <a:cubicBezTo>
                      <a:pt x="427" y="0"/>
                      <a:pt x="101" y="326"/>
                      <a:pt x="101" y="627"/>
                    </a:cubicBezTo>
                    <a:cubicBezTo>
                      <a:pt x="1" y="1053"/>
                      <a:pt x="327" y="1354"/>
                      <a:pt x="728" y="1354"/>
                    </a:cubicBezTo>
                    <a:cubicBezTo>
                      <a:pt x="1053" y="1354"/>
                      <a:pt x="1354" y="1153"/>
                      <a:pt x="1479" y="727"/>
                    </a:cubicBezTo>
                    <a:cubicBezTo>
                      <a:pt x="1479" y="426"/>
                      <a:pt x="1154" y="10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5" name="Google Shape;13905;p86"/>
              <p:cNvSpPr/>
              <p:nvPr/>
            </p:nvSpPr>
            <p:spPr>
              <a:xfrm>
                <a:off x="-1410169" y="3552924"/>
                <a:ext cx="70479" cy="70531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355" extrusionOk="0">
                    <a:moveTo>
                      <a:pt x="727" y="1"/>
                    </a:moveTo>
                    <a:cubicBezTo>
                      <a:pt x="402" y="1"/>
                      <a:pt x="1" y="327"/>
                      <a:pt x="1" y="627"/>
                    </a:cubicBezTo>
                    <a:cubicBezTo>
                      <a:pt x="1" y="1053"/>
                      <a:pt x="201" y="1354"/>
                      <a:pt x="627" y="1354"/>
                    </a:cubicBezTo>
                    <a:cubicBezTo>
                      <a:pt x="1028" y="1354"/>
                      <a:pt x="1354" y="1154"/>
                      <a:pt x="1354" y="728"/>
                    </a:cubicBezTo>
                    <a:cubicBezTo>
                      <a:pt x="1354" y="427"/>
                      <a:pt x="1128" y="101"/>
                      <a:pt x="7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6" name="Google Shape;13906;p86"/>
              <p:cNvSpPr/>
              <p:nvPr/>
            </p:nvSpPr>
            <p:spPr>
              <a:xfrm>
                <a:off x="-1584961" y="3623405"/>
                <a:ext cx="27432" cy="92653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80" extrusionOk="0">
                    <a:moveTo>
                      <a:pt x="326" y="0"/>
                    </a:moveTo>
                    <a:cubicBezTo>
                      <a:pt x="226" y="0"/>
                      <a:pt x="100" y="126"/>
                      <a:pt x="100" y="226"/>
                    </a:cubicBezTo>
                    <a:lnTo>
                      <a:pt x="0" y="1579"/>
                    </a:lnTo>
                    <a:cubicBezTo>
                      <a:pt x="0" y="1679"/>
                      <a:pt x="100" y="1780"/>
                      <a:pt x="226" y="1780"/>
                    </a:cubicBezTo>
                    <a:cubicBezTo>
                      <a:pt x="326" y="1780"/>
                      <a:pt x="426" y="1679"/>
                      <a:pt x="426" y="1579"/>
                    </a:cubicBezTo>
                    <a:lnTo>
                      <a:pt x="526" y="226"/>
                    </a:lnTo>
                    <a:cubicBezTo>
                      <a:pt x="526" y="126"/>
                      <a:pt x="426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7" name="Google Shape;13907;p86"/>
              <p:cNvSpPr/>
              <p:nvPr/>
            </p:nvSpPr>
            <p:spPr>
              <a:xfrm>
                <a:off x="-1628008" y="3705597"/>
                <a:ext cx="103064" cy="62203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195" extrusionOk="0">
                    <a:moveTo>
                      <a:pt x="201" y="0"/>
                    </a:moveTo>
                    <a:cubicBezTo>
                      <a:pt x="201" y="0"/>
                      <a:pt x="0" y="927"/>
                      <a:pt x="100" y="1053"/>
                    </a:cubicBezTo>
                    <a:cubicBezTo>
                      <a:pt x="201" y="1103"/>
                      <a:pt x="382" y="1128"/>
                      <a:pt x="551" y="1128"/>
                    </a:cubicBezTo>
                    <a:cubicBezTo>
                      <a:pt x="721" y="1128"/>
                      <a:pt x="877" y="1103"/>
                      <a:pt x="927" y="1053"/>
                    </a:cubicBezTo>
                    <a:cubicBezTo>
                      <a:pt x="927" y="942"/>
                      <a:pt x="1025" y="364"/>
                      <a:pt x="1048" y="229"/>
                    </a:cubicBezTo>
                    <a:lnTo>
                      <a:pt x="1048" y="229"/>
                    </a:lnTo>
                    <a:cubicBezTo>
                      <a:pt x="1049" y="229"/>
                      <a:pt x="1051" y="229"/>
                      <a:pt x="1053" y="230"/>
                    </a:cubicBezTo>
                    <a:lnTo>
                      <a:pt x="1053" y="230"/>
                    </a:lnTo>
                    <a:lnTo>
                      <a:pt x="1053" y="201"/>
                    </a:lnTo>
                    <a:cubicBezTo>
                      <a:pt x="1053" y="201"/>
                      <a:pt x="1051" y="211"/>
                      <a:pt x="1048" y="229"/>
                    </a:cubicBezTo>
                    <a:lnTo>
                      <a:pt x="1048" y="229"/>
                    </a:lnTo>
                    <a:cubicBezTo>
                      <a:pt x="584" y="155"/>
                      <a:pt x="201" y="0"/>
                      <a:pt x="201" y="0"/>
                    </a:cubicBezTo>
                    <a:close/>
                    <a:moveTo>
                      <a:pt x="1980" y="201"/>
                    </a:moveTo>
                    <a:lnTo>
                      <a:pt x="1980" y="201"/>
                    </a:lnTo>
                    <a:cubicBezTo>
                      <a:pt x="1828" y="248"/>
                      <a:pt x="1661" y="267"/>
                      <a:pt x="1493" y="267"/>
                    </a:cubicBezTo>
                    <a:cubicBezTo>
                      <a:pt x="1345" y="267"/>
                      <a:pt x="1195" y="252"/>
                      <a:pt x="1053" y="230"/>
                    </a:cubicBezTo>
                    <a:lnTo>
                      <a:pt x="1053" y="230"/>
                    </a:lnTo>
                    <a:lnTo>
                      <a:pt x="1053" y="1053"/>
                    </a:lnTo>
                    <a:cubicBezTo>
                      <a:pt x="1053" y="1124"/>
                      <a:pt x="1366" y="1195"/>
                      <a:pt x="1585" y="1195"/>
                    </a:cubicBezTo>
                    <a:cubicBezTo>
                      <a:pt x="1676" y="1195"/>
                      <a:pt x="1750" y="1182"/>
                      <a:pt x="1780" y="1153"/>
                    </a:cubicBezTo>
                    <a:cubicBezTo>
                      <a:pt x="1980" y="1053"/>
                      <a:pt x="1980" y="201"/>
                      <a:pt x="1980" y="20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8" name="Google Shape;13908;p86"/>
              <p:cNvSpPr/>
              <p:nvPr/>
            </p:nvSpPr>
            <p:spPr>
              <a:xfrm>
                <a:off x="-1921583" y="3612942"/>
                <a:ext cx="206180" cy="201443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3870" extrusionOk="0">
                    <a:moveTo>
                      <a:pt x="2181" y="1"/>
                    </a:moveTo>
                    <a:cubicBezTo>
                      <a:pt x="1054" y="1"/>
                      <a:pt x="101" y="728"/>
                      <a:pt x="1" y="1780"/>
                    </a:cubicBezTo>
                    <a:cubicBezTo>
                      <a:pt x="1" y="2833"/>
                      <a:pt x="728" y="3760"/>
                      <a:pt x="1780" y="3860"/>
                    </a:cubicBezTo>
                    <a:cubicBezTo>
                      <a:pt x="1844" y="3867"/>
                      <a:pt x="1907" y="3870"/>
                      <a:pt x="1970" y="3870"/>
                    </a:cubicBezTo>
                    <a:cubicBezTo>
                      <a:pt x="2922" y="3870"/>
                      <a:pt x="3767" y="3170"/>
                      <a:pt x="3861" y="2206"/>
                    </a:cubicBezTo>
                    <a:cubicBezTo>
                      <a:pt x="3961" y="1053"/>
                      <a:pt x="3234" y="101"/>
                      <a:pt x="21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9" name="Google Shape;13909;p86"/>
              <p:cNvSpPr/>
              <p:nvPr/>
            </p:nvSpPr>
            <p:spPr>
              <a:xfrm>
                <a:off x="-1410169" y="3661820"/>
                <a:ext cx="211385" cy="202068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882" extrusionOk="0">
                    <a:moveTo>
                      <a:pt x="1953" y="0"/>
                    </a:moveTo>
                    <a:cubicBezTo>
                      <a:pt x="997" y="0"/>
                      <a:pt x="194" y="723"/>
                      <a:pt x="101" y="1768"/>
                    </a:cubicBezTo>
                    <a:cubicBezTo>
                      <a:pt x="1" y="2821"/>
                      <a:pt x="828" y="3774"/>
                      <a:pt x="1880" y="3874"/>
                    </a:cubicBezTo>
                    <a:cubicBezTo>
                      <a:pt x="1937" y="3879"/>
                      <a:pt x="1993" y="3882"/>
                      <a:pt x="2050" y="3882"/>
                    </a:cubicBezTo>
                    <a:cubicBezTo>
                      <a:pt x="3010" y="3882"/>
                      <a:pt x="3866" y="3089"/>
                      <a:pt x="3960" y="2094"/>
                    </a:cubicBezTo>
                    <a:cubicBezTo>
                      <a:pt x="4061" y="1042"/>
                      <a:pt x="3234" y="114"/>
                      <a:pt x="2181" y="14"/>
                    </a:cubicBezTo>
                    <a:cubicBezTo>
                      <a:pt x="2104" y="5"/>
                      <a:pt x="2028" y="0"/>
                      <a:pt x="19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0" name="Google Shape;13910;p86"/>
              <p:cNvSpPr/>
              <p:nvPr/>
            </p:nvSpPr>
            <p:spPr>
              <a:xfrm>
                <a:off x="-1698487" y="3629911"/>
                <a:ext cx="271402" cy="97911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1881" extrusionOk="0">
                    <a:moveTo>
                      <a:pt x="101" y="1"/>
                    </a:moveTo>
                    <a:lnTo>
                      <a:pt x="1" y="101"/>
                    </a:lnTo>
                    <a:cubicBezTo>
                      <a:pt x="1" y="101"/>
                      <a:pt x="1" y="201"/>
                      <a:pt x="101" y="402"/>
                    </a:cubicBezTo>
                    <a:cubicBezTo>
                      <a:pt x="201" y="502"/>
                      <a:pt x="301" y="828"/>
                      <a:pt x="527" y="1028"/>
                    </a:cubicBezTo>
                    <a:cubicBezTo>
                      <a:pt x="727" y="1254"/>
                      <a:pt x="1028" y="1454"/>
                      <a:pt x="1354" y="1554"/>
                    </a:cubicBezTo>
                    <a:cubicBezTo>
                      <a:pt x="1555" y="1655"/>
                      <a:pt x="1780" y="1755"/>
                      <a:pt x="1880" y="1755"/>
                    </a:cubicBezTo>
                    <a:cubicBezTo>
                      <a:pt x="1981" y="1755"/>
                      <a:pt x="2081" y="1755"/>
                      <a:pt x="2181" y="1880"/>
                    </a:cubicBezTo>
                    <a:lnTo>
                      <a:pt x="3134" y="1880"/>
                    </a:lnTo>
                    <a:cubicBezTo>
                      <a:pt x="3234" y="1880"/>
                      <a:pt x="3334" y="1755"/>
                      <a:pt x="3434" y="1755"/>
                    </a:cubicBezTo>
                    <a:cubicBezTo>
                      <a:pt x="3535" y="1755"/>
                      <a:pt x="3535" y="1755"/>
                      <a:pt x="3660" y="1655"/>
                    </a:cubicBezTo>
                    <a:cubicBezTo>
                      <a:pt x="4061" y="1554"/>
                      <a:pt x="4387" y="1454"/>
                      <a:pt x="4587" y="1254"/>
                    </a:cubicBezTo>
                    <a:cubicBezTo>
                      <a:pt x="5113" y="828"/>
                      <a:pt x="5214" y="402"/>
                      <a:pt x="5214" y="402"/>
                    </a:cubicBezTo>
                    <a:lnTo>
                      <a:pt x="5113" y="301"/>
                    </a:lnTo>
                    <a:lnTo>
                      <a:pt x="5013" y="301"/>
                    </a:lnTo>
                    <a:cubicBezTo>
                      <a:pt x="5013" y="301"/>
                      <a:pt x="5013" y="402"/>
                      <a:pt x="4913" y="502"/>
                    </a:cubicBezTo>
                    <a:cubicBezTo>
                      <a:pt x="4788" y="627"/>
                      <a:pt x="4587" y="828"/>
                      <a:pt x="4387" y="928"/>
                    </a:cubicBezTo>
                    <a:cubicBezTo>
                      <a:pt x="4161" y="1128"/>
                      <a:pt x="3860" y="1254"/>
                      <a:pt x="3535" y="1354"/>
                    </a:cubicBezTo>
                    <a:cubicBezTo>
                      <a:pt x="3434" y="1354"/>
                      <a:pt x="3234" y="1454"/>
                      <a:pt x="3033" y="1454"/>
                    </a:cubicBezTo>
                    <a:lnTo>
                      <a:pt x="2281" y="1454"/>
                    </a:lnTo>
                    <a:cubicBezTo>
                      <a:pt x="2181" y="1354"/>
                      <a:pt x="2081" y="1354"/>
                      <a:pt x="1981" y="1354"/>
                    </a:cubicBezTo>
                    <a:cubicBezTo>
                      <a:pt x="1880" y="1354"/>
                      <a:pt x="1655" y="1254"/>
                      <a:pt x="1454" y="1254"/>
                    </a:cubicBezTo>
                    <a:cubicBezTo>
                      <a:pt x="1354" y="1128"/>
                      <a:pt x="1154" y="1128"/>
                      <a:pt x="1028" y="1028"/>
                    </a:cubicBezTo>
                    <a:cubicBezTo>
                      <a:pt x="928" y="928"/>
                      <a:pt x="828" y="828"/>
                      <a:pt x="727" y="828"/>
                    </a:cubicBezTo>
                    <a:cubicBezTo>
                      <a:pt x="527" y="627"/>
                      <a:pt x="402" y="402"/>
                      <a:pt x="301" y="301"/>
                    </a:cubicBezTo>
                    <a:cubicBezTo>
                      <a:pt x="201" y="201"/>
                      <a:pt x="201" y="101"/>
                      <a:pt x="201" y="101"/>
                    </a:cubicBezTo>
                    <a:cubicBezTo>
                      <a:pt x="101" y="101"/>
                      <a:pt x="101" y="1"/>
                      <a:pt x="1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1" name="Google Shape;13911;p86"/>
              <p:cNvSpPr/>
              <p:nvPr/>
            </p:nvSpPr>
            <p:spPr>
              <a:xfrm>
                <a:off x="-1633265" y="3564272"/>
                <a:ext cx="130287" cy="81722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570" extrusionOk="0">
                    <a:moveTo>
                      <a:pt x="1032" y="0"/>
                    </a:moveTo>
                    <a:cubicBezTo>
                      <a:pt x="705" y="0"/>
                      <a:pt x="418" y="56"/>
                      <a:pt x="302" y="209"/>
                    </a:cubicBezTo>
                    <a:cubicBezTo>
                      <a:pt x="1" y="510"/>
                      <a:pt x="627" y="1562"/>
                      <a:pt x="1154" y="1562"/>
                    </a:cubicBezTo>
                    <a:cubicBezTo>
                      <a:pt x="1187" y="1567"/>
                      <a:pt x="1221" y="1569"/>
                      <a:pt x="1254" y="1569"/>
                    </a:cubicBezTo>
                    <a:cubicBezTo>
                      <a:pt x="1937" y="1569"/>
                      <a:pt x="2502" y="620"/>
                      <a:pt x="2407" y="309"/>
                    </a:cubicBezTo>
                    <a:cubicBezTo>
                      <a:pt x="2326" y="180"/>
                      <a:pt x="1616" y="0"/>
                      <a:pt x="10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12" name="Google Shape;13912;p86"/>
            <p:cNvGrpSpPr/>
            <p:nvPr/>
          </p:nvGrpSpPr>
          <p:grpSpPr>
            <a:xfrm rot="-1644951">
              <a:off x="1297313" y="2954349"/>
              <a:ext cx="797316" cy="795097"/>
              <a:chOff x="-2014183" y="3001939"/>
              <a:chExt cx="973278" cy="968805"/>
            </a:xfrm>
          </p:grpSpPr>
          <p:sp>
            <p:nvSpPr>
              <p:cNvPr id="13913" name="Google Shape;13913;p86"/>
              <p:cNvSpPr/>
              <p:nvPr/>
            </p:nvSpPr>
            <p:spPr>
              <a:xfrm>
                <a:off x="-1775472" y="3158464"/>
                <a:ext cx="468420" cy="434482"/>
              </a:xfrm>
              <a:custGeom>
                <a:avLst/>
                <a:gdLst/>
                <a:ahLst/>
                <a:cxnLst/>
                <a:rect l="l" t="t" r="r" b="b"/>
                <a:pathLst>
                  <a:path w="8999" h="8347" extrusionOk="0">
                    <a:moveTo>
                      <a:pt x="4074" y="1"/>
                    </a:moveTo>
                    <a:cubicBezTo>
                      <a:pt x="3755" y="1"/>
                      <a:pt x="3441" y="21"/>
                      <a:pt x="3134" y="60"/>
                    </a:cubicBezTo>
                    <a:cubicBezTo>
                      <a:pt x="2507" y="160"/>
                      <a:pt x="1881" y="386"/>
                      <a:pt x="1379" y="586"/>
                    </a:cubicBezTo>
                    <a:cubicBezTo>
                      <a:pt x="1154" y="687"/>
                      <a:pt x="953" y="787"/>
                      <a:pt x="753" y="912"/>
                    </a:cubicBezTo>
                    <a:cubicBezTo>
                      <a:pt x="427" y="1113"/>
                      <a:pt x="227" y="1313"/>
                      <a:pt x="1" y="1539"/>
                    </a:cubicBezTo>
                    <a:cubicBezTo>
                      <a:pt x="126" y="1539"/>
                      <a:pt x="2106" y="2667"/>
                      <a:pt x="2733" y="4546"/>
                    </a:cubicBezTo>
                    <a:cubicBezTo>
                      <a:pt x="3359" y="6651"/>
                      <a:pt x="3560" y="8205"/>
                      <a:pt x="3560" y="8205"/>
                    </a:cubicBezTo>
                    <a:cubicBezTo>
                      <a:pt x="3560" y="8205"/>
                      <a:pt x="3876" y="8347"/>
                      <a:pt x="4163" y="8347"/>
                    </a:cubicBezTo>
                    <a:cubicBezTo>
                      <a:pt x="4375" y="8347"/>
                      <a:pt x="4570" y="8270"/>
                      <a:pt x="4613" y="8005"/>
                    </a:cubicBezTo>
                    <a:cubicBezTo>
                      <a:pt x="4713" y="6025"/>
                      <a:pt x="7019" y="2792"/>
                      <a:pt x="8998" y="1839"/>
                    </a:cubicBezTo>
                    <a:cubicBezTo>
                      <a:pt x="8773" y="1639"/>
                      <a:pt x="8673" y="1539"/>
                      <a:pt x="8572" y="1413"/>
                    </a:cubicBezTo>
                    <a:cubicBezTo>
                      <a:pt x="8372" y="1313"/>
                      <a:pt x="8272" y="1213"/>
                      <a:pt x="8046" y="1113"/>
                    </a:cubicBezTo>
                    <a:cubicBezTo>
                      <a:pt x="6794" y="345"/>
                      <a:pt x="5396" y="1"/>
                      <a:pt x="4074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4" name="Google Shape;13914;p86"/>
              <p:cNvSpPr/>
              <p:nvPr/>
            </p:nvSpPr>
            <p:spPr>
              <a:xfrm>
                <a:off x="-1329280" y="3133894"/>
                <a:ext cx="125290" cy="1477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2838" extrusionOk="0">
                    <a:moveTo>
                      <a:pt x="1900" y="1"/>
                    </a:moveTo>
                    <a:cubicBezTo>
                      <a:pt x="1760" y="1"/>
                      <a:pt x="1582" y="39"/>
                      <a:pt x="1354" y="131"/>
                    </a:cubicBezTo>
                    <a:cubicBezTo>
                      <a:pt x="201" y="532"/>
                      <a:pt x="0" y="1885"/>
                      <a:pt x="0" y="1885"/>
                    </a:cubicBezTo>
                    <a:cubicBezTo>
                      <a:pt x="101" y="2011"/>
                      <a:pt x="201" y="2111"/>
                      <a:pt x="426" y="2311"/>
                    </a:cubicBezTo>
                    <a:cubicBezTo>
                      <a:pt x="527" y="2412"/>
                      <a:pt x="727" y="2637"/>
                      <a:pt x="953" y="2838"/>
                    </a:cubicBezTo>
                    <a:cubicBezTo>
                      <a:pt x="1980" y="2512"/>
                      <a:pt x="2406" y="1058"/>
                      <a:pt x="2406" y="758"/>
                    </a:cubicBezTo>
                    <a:cubicBezTo>
                      <a:pt x="2406" y="502"/>
                      <a:pt x="2406" y="1"/>
                      <a:pt x="1900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5" name="Google Shape;13915;p86"/>
              <p:cNvSpPr/>
              <p:nvPr/>
            </p:nvSpPr>
            <p:spPr>
              <a:xfrm>
                <a:off x="-1866772" y="3087463"/>
                <a:ext cx="130496" cy="161571"/>
              </a:xfrm>
              <a:custGeom>
                <a:avLst/>
                <a:gdLst/>
                <a:ahLst/>
                <a:cxnLst/>
                <a:rect l="l" t="t" r="r" b="b"/>
                <a:pathLst>
                  <a:path w="2507" h="3104" extrusionOk="0">
                    <a:moveTo>
                      <a:pt x="567" y="0"/>
                    </a:moveTo>
                    <a:cubicBezTo>
                      <a:pt x="141" y="0"/>
                      <a:pt x="1" y="342"/>
                      <a:pt x="1" y="497"/>
                    </a:cubicBezTo>
                    <a:cubicBezTo>
                      <a:pt x="1" y="697"/>
                      <a:pt x="1" y="2577"/>
                      <a:pt x="1454" y="3103"/>
                    </a:cubicBezTo>
                    <a:cubicBezTo>
                      <a:pt x="1554" y="3003"/>
                      <a:pt x="1655" y="2903"/>
                      <a:pt x="1755" y="2903"/>
                    </a:cubicBezTo>
                    <a:cubicBezTo>
                      <a:pt x="1981" y="2677"/>
                      <a:pt x="2181" y="2477"/>
                      <a:pt x="2507" y="2276"/>
                    </a:cubicBezTo>
                    <a:cubicBezTo>
                      <a:pt x="2507" y="2151"/>
                      <a:pt x="2181" y="898"/>
                      <a:pt x="1354" y="271"/>
                    </a:cubicBezTo>
                    <a:cubicBezTo>
                      <a:pt x="1021" y="73"/>
                      <a:pt x="764" y="0"/>
                      <a:pt x="567" y="0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6" name="Google Shape;13916;p86"/>
              <p:cNvSpPr/>
              <p:nvPr/>
            </p:nvSpPr>
            <p:spPr>
              <a:xfrm>
                <a:off x="-1938500" y="3001939"/>
                <a:ext cx="234861" cy="269268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173" extrusionOk="0">
                    <a:moveTo>
                      <a:pt x="1248" y="1"/>
                    </a:moveTo>
                    <a:cubicBezTo>
                      <a:pt x="796" y="1"/>
                      <a:pt x="463" y="185"/>
                      <a:pt x="326" y="561"/>
                    </a:cubicBezTo>
                    <a:cubicBezTo>
                      <a:pt x="0" y="1288"/>
                      <a:pt x="326" y="4947"/>
                      <a:pt x="2506" y="5172"/>
                    </a:cubicBezTo>
                    <a:cubicBezTo>
                      <a:pt x="2632" y="5047"/>
                      <a:pt x="2732" y="4846"/>
                      <a:pt x="2832" y="4746"/>
                    </a:cubicBezTo>
                    <a:cubicBezTo>
                      <a:pt x="1379" y="4220"/>
                      <a:pt x="1379" y="2340"/>
                      <a:pt x="1379" y="2140"/>
                    </a:cubicBezTo>
                    <a:cubicBezTo>
                      <a:pt x="1379" y="1985"/>
                      <a:pt x="1519" y="1643"/>
                      <a:pt x="1945" y="1643"/>
                    </a:cubicBezTo>
                    <a:cubicBezTo>
                      <a:pt x="2142" y="1643"/>
                      <a:pt x="2399" y="1716"/>
                      <a:pt x="2732" y="1914"/>
                    </a:cubicBezTo>
                    <a:cubicBezTo>
                      <a:pt x="3559" y="2541"/>
                      <a:pt x="3885" y="3794"/>
                      <a:pt x="3885" y="3919"/>
                    </a:cubicBezTo>
                    <a:cubicBezTo>
                      <a:pt x="4085" y="3794"/>
                      <a:pt x="4286" y="3694"/>
                      <a:pt x="4511" y="3593"/>
                    </a:cubicBezTo>
                    <a:cubicBezTo>
                      <a:pt x="4386" y="3067"/>
                      <a:pt x="4286" y="1613"/>
                      <a:pt x="3258" y="786"/>
                    </a:cubicBezTo>
                    <a:cubicBezTo>
                      <a:pt x="2506" y="267"/>
                      <a:pt x="1791" y="1"/>
                      <a:pt x="1248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7" name="Google Shape;13917;p86"/>
              <p:cNvSpPr/>
              <p:nvPr/>
            </p:nvSpPr>
            <p:spPr>
              <a:xfrm>
                <a:off x="-1356660" y="3045768"/>
                <a:ext cx="250529" cy="258024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957" extrusionOk="0">
                    <a:moveTo>
                      <a:pt x="3458" y="0"/>
                    </a:moveTo>
                    <a:cubicBezTo>
                      <a:pt x="2977" y="0"/>
                      <a:pt x="2396" y="137"/>
                      <a:pt x="1780" y="446"/>
                    </a:cubicBezTo>
                    <a:cubicBezTo>
                      <a:pt x="526" y="1072"/>
                      <a:pt x="100" y="2852"/>
                      <a:pt x="0" y="3278"/>
                    </a:cubicBezTo>
                    <a:cubicBezTo>
                      <a:pt x="226" y="3378"/>
                      <a:pt x="326" y="3478"/>
                      <a:pt x="526" y="3578"/>
                    </a:cubicBezTo>
                    <a:cubicBezTo>
                      <a:pt x="526" y="3578"/>
                      <a:pt x="727" y="2225"/>
                      <a:pt x="1880" y="1824"/>
                    </a:cubicBezTo>
                    <a:cubicBezTo>
                      <a:pt x="2108" y="1732"/>
                      <a:pt x="2286" y="1694"/>
                      <a:pt x="2426" y="1694"/>
                    </a:cubicBezTo>
                    <a:cubicBezTo>
                      <a:pt x="2932" y="1694"/>
                      <a:pt x="2932" y="2195"/>
                      <a:pt x="2932" y="2451"/>
                    </a:cubicBezTo>
                    <a:cubicBezTo>
                      <a:pt x="2932" y="2751"/>
                      <a:pt x="2506" y="4205"/>
                      <a:pt x="1479" y="4531"/>
                    </a:cubicBezTo>
                    <a:cubicBezTo>
                      <a:pt x="1479" y="4631"/>
                      <a:pt x="1579" y="4631"/>
                      <a:pt x="1679" y="4731"/>
                    </a:cubicBezTo>
                    <a:cubicBezTo>
                      <a:pt x="1679" y="4832"/>
                      <a:pt x="1679" y="4832"/>
                      <a:pt x="1780" y="4957"/>
                    </a:cubicBezTo>
                    <a:cubicBezTo>
                      <a:pt x="3860" y="4957"/>
                      <a:pt x="4812" y="1498"/>
                      <a:pt x="4712" y="671"/>
                    </a:cubicBezTo>
                    <a:cubicBezTo>
                      <a:pt x="4582" y="253"/>
                      <a:pt x="4111" y="0"/>
                      <a:pt x="3458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8" name="Google Shape;13918;p86"/>
              <p:cNvSpPr/>
              <p:nvPr/>
            </p:nvSpPr>
            <p:spPr>
              <a:xfrm>
                <a:off x="-2014183" y="3238522"/>
                <a:ext cx="973278" cy="732223"/>
              </a:xfrm>
              <a:custGeom>
                <a:avLst/>
                <a:gdLst/>
                <a:ahLst/>
                <a:cxnLst/>
                <a:rect l="l" t="t" r="r" b="b"/>
                <a:pathLst>
                  <a:path w="18698" h="14067" extrusionOk="0">
                    <a:moveTo>
                      <a:pt x="4587" y="1"/>
                    </a:moveTo>
                    <a:cubicBezTo>
                      <a:pt x="4487" y="1"/>
                      <a:pt x="4386" y="101"/>
                      <a:pt x="4286" y="201"/>
                    </a:cubicBezTo>
                    <a:cubicBezTo>
                      <a:pt x="4186" y="301"/>
                      <a:pt x="4086" y="502"/>
                      <a:pt x="3960" y="627"/>
                    </a:cubicBezTo>
                    <a:cubicBezTo>
                      <a:pt x="3033" y="1755"/>
                      <a:pt x="2406" y="3234"/>
                      <a:pt x="1780" y="5113"/>
                    </a:cubicBezTo>
                    <a:cubicBezTo>
                      <a:pt x="1780" y="5113"/>
                      <a:pt x="427" y="6567"/>
                      <a:pt x="326" y="8246"/>
                    </a:cubicBezTo>
                    <a:cubicBezTo>
                      <a:pt x="0" y="10953"/>
                      <a:pt x="1579" y="12407"/>
                      <a:pt x="1579" y="12407"/>
                    </a:cubicBezTo>
                    <a:cubicBezTo>
                      <a:pt x="1579" y="12407"/>
                      <a:pt x="2406" y="13259"/>
                      <a:pt x="6792" y="13885"/>
                    </a:cubicBezTo>
                    <a:cubicBezTo>
                      <a:pt x="7556" y="14014"/>
                      <a:pt x="8288" y="14066"/>
                      <a:pt x="8978" y="14066"/>
                    </a:cubicBezTo>
                    <a:cubicBezTo>
                      <a:pt x="11116" y="14066"/>
                      <a:pt x="12837" y="13562"/>
                      <a:pt x="13785" y="13259"/>
                    </a:cubicBezTo>
                    <a:lnTo>
                      <a:pt x="13785" y="13159"/>
                    </a:lnTo>
                    <a:cubicBezTo>
                      <a:pt x="14512" y="12733"/>
                      <a:pt x="15138" y="12407"/>
                      <a:pt x="15564" y="12006"/>
                    </a:cubicBezTo>
                    <a:cubicBezTo>
                      <a:pt x="18697" y="9274"/>
                      <a:pt x="15564" y="5740"/>
                      <a:pt x="15564" y="5740"/>
                    </a:cubicBezTo>
                    <a:cubicBezTo>
                      <a:pt x="15564" y="5740"/>
                      <a:pt x="15665" y="2908"/>
                      <a:pt x="14412" y="1254"/>
                    </a:cubicBezTo>
                    <a:cubicBezTo>
                      <a:pt x="14311" y="1129"/>
                      <a:pt x="14311" y="1129"/>
                      <a:pt x="14311" y="1028"/>
                    </a:cubicBezTo>
                    <a:cubicBezTo>
                      <a:pt x="14211" y="928"/>
                      <a:pt x="14111" y="928"/>
                      <a:pt x="14111" y="828"/>
                    </a:cubicBezTo>
                    <a:cubicBezTo>
                      <a:pt x="13885" y="627"/>
                      <a:pt x="13685" y="402"/>
                      <a:pt x="13584" y="301"/>
                    </a:cubicBezTo>
                    <a:cubicBezTo>
                      <a:pt x="11605" y="1254"/>
                      <a:pt x="9299" y="4487"/>
                      <a:pt x="9199" y="6467"/>
                    </a:cubicBezTo>
                    <a:cubicBezTo>
                      <a:pt x="9156" y="6732"/>
                      <a:pt x="8961" y="6809"/>
                      <a:pt x="8749" y="6809"/>
                    </a:cubicBezTo>
                    <a:cubicBezTo>
                      <a:pt x="8462" y="6809"/>
                      <a:pt x="8146" y="6667"/>
                      <a:pt x="8146" y="6667"/>
                    </a:cubicBezTo>
                    <a:cubicBezTo>
                      <a:pt x="8146" y="6667"/>
                      <a:pt x="7945" y="5113"/>
                      <a:pt x="7319" y="3008"/>
                    </a:cubicBezTo>
                    <a:cubicBezTo>
                      <a:pt x="6692" y="1129"/>
                      <a:pt x="4712" y="1"/>
                      <a:pt x="4587" y="1"/>
                    </a:cubicBezTo>
                    <a:close/>
                  </a:path>
                </a:pathLst>
              </a:custGeom>
              <a:solidFill>
                <a:srgbClr val="F6B8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9" name="Google Shape;13919;p86"/>
              <p:cNvSpPr/>
              <p:nvPr/>
            </p:nvSpPr>
            <p:spPr>
              <a:xfrm>
                <a:off x="-1780677" y="3520339"/>
                <a:ext cx="77038" cy="70479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54" extrusionOk="0">
                    <a:moveTo>
                      <a:pt x="853" y="0"/>
                    </a:moveTo>
                    <a:cubicBezTo>
                      <a:pt x="427" y="0"/>
                      <a:pt x="101" y="326"/>
                      <a:pt x="101" y="627"/>
                    </a:cubicBezTo>
                    <a:cubicBezTo>
                      <a:pt x="1" y="1053"/>
                      <a:pt x="327" y="1354"/>
                      <a:pt x="728" y="1354"/>
                    </a:cubicBezTo>
                    <a:cubicBezTo>
                      <a:pt x="1053" y="1354"/>
                      <a:pt x="1354" y="1153"/>
                      <a:pt x="1479" y="727"/>
                    </a:cubicBezTo>
                    <a:cubicBezTo>
                      <a:pt x="1479" y="426"/>
                      <a:pt x="1154" y="100"/>
                      <a:pt x="853" y="0"/>
                    </a:cubicBez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0" name="Google Shape;13920;p86"/>
              <p:cNvSpPr/>
              <p:nvPr/>
            </p:nvSpPr>
            <p:spPr>
              <a:xfrm>
                <a:off x="-1410169" y="3552924"/>
                <a:ext cx="70479" cy="70531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355" extrusionOk="0">
                    <a:moveTo>
                      <a:pt x="727" y="1"/>
                    </a:moveTo>
                    <a:cubicBezTo>
                      <a:pt x="402" y="1"/>
                      <a:pt x="1" y="327"/>
                      <a:pt x="1" y="627"/>
                    </a:cubicBezTo>
                    <a:cubicBezTo>
                      <a:pt x="1" y="1053"/>
                      <a:pt x="201" y="1354"/>
                      <a:pt x="627" y="1354"/>
                    </a:cubicBezTo>
                    <a:cubicBezTo>
                      <a:pt x="1028" y="1354"/>
                      <a:pt x="1354" y="1154"/>
                      <a:pt x="1354" y="728"/>
                    </a:cubicBezTo>
                    <a:cubicBezTo>
                      <a:pt x="1354" y="427"/>
                      <a:pt x="1128" y="101"/>
                      <a:pt x="727" y="1"/>
                    </a:cubicBez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1" name="Google Shape;13921;p86"/>
              <p:cNvSpPr/>
              <p:nvPr/>
            </p:nvSpPr>
            <p:spPr>
              <a:xfrm>
                <a:off x="-1584961" y="3623405"/>
                <a:ext cx="27432" cy="92653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80" extrusionOk="0">
                    <a:moveTo>
                      <a:pt x="326" y="0"/>
                    </a:moveTo>
                    <a:cubicBezTo>
                      <a:pt x="226" y="0"/>
                      <a:pt x="100" y="126"/>
                      <a:pt x="100" y="226"/>
                    </a:cubicBezTo>
                    <a:lnTo>
                      <a:pt x="0" y="1579"/>
                    </a:lnTo>
                    <a:cubicBezTo>
                      <a:pt x="0" y="1679"/>
                      <a:pt x="100" y="1780"/>
                      <a:pt x="226" y="1780"/>
                    </a:cubicBezTo>
                    <a:cubicBezTo>
                      <a:pt x="326" y="1780"/>
                      <a:pt x="426" y="1679"/>
                      <a:pt x="426" y="1579"/>
                    </a:cubicBezTo>
                    <a:lnTo>
                      <a:pt x="526" y="226"/>
                    </a:lnTo>
                    <a:cubicBezTo>
                      <a:pt x="526" y="126"/>
                      <a:pt x="426" y="0"/>
                      <a:pt x="326" y="0"/>
                    </a:cubicBezTo>
                    <a:close/>
                  </a:path>
                </a:pathLst>
              </a:custGeom>
              <a:solidFill>
                <a:srgbClr val="5B3D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2" name="Google Shape;13922;p86"/>
              <p:cNvSpPr/>
              <p:nvPr/>
            </p:nvSpPr>
            <p:spPr>
              <a:xfrm>
                <a:off x="-1628008" y="3705597"/>
                <a:ext cx="103064" cy="62203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195" extrusionOk="0">
                    <a:moveTo>
                      <a:pt x="201" y="0"/>
                    </a:moveTo>
                    <a:cubicBezTo>
                      <a:pt x="201" y="0"/>
                      <a:pt x="0" y="927"/>
                      <a:pt x="100" y="1053"/>
                    </a:cubicBezTo>
                    <a:cubicBezTo>
                      <a:pt x="201" y="1103"/>
                      <a:pt x="382" y="1128"/>
                      <a:pt x="551" y="1128"/>
                    </a:cubicBezTo>
                    <a:cubicBezTo>
                      <a:pt x="721" y="1128"/>
                      <a:pt x="877" y="1103"/>
                      <a:pt x="927" y="1053"/>
                    </a:cubicBezTo>
                    <a:cubicBezTo>
                      <a:pt x="927" y="942"/>
                      <a:pt x="1025" y="364"/>
                      <a:pt x="1048" y="229"/>
                    </a:cubicBezTo>
                    <a:lnTo>
                      <a:pt x="1048" y="229"/>
                    </a:lnTo>
                    <a:cubicBezTo>
                      <a:pt x="1049" y="229"/>
                      <a:pt x="1051" y="229"/>
                      <a:pt x="1053" y="230"/>
                    </a:cubicBezTo>
                    <a:lnTo>
                      <a:pt x="1053" y="230"/>
                    </a:lnTo>
                    <a:lnTo>
                      <a:pt x="1053" y="201"/>
                    </a:lnTo>
                    <a:cubicBezTo>
                      <a:pt x="1053" y="201"/>
                      <a:pt x="1051" y="211"/>
                      <a:pt x="1048" y="229"/>
                    </a:cubicBezTo>
                    <a:lnTo>
                      <a:pt x="1048" y="229"/>
                    </a:lnTo>
                    <a:cubicBezTo>
                      <a:pt x="584" y="155"/>
                      <a:pt x="201" y="0"/>
                      <a:pt x="201" y="0"/>
                    </a:cubicBezTo>
                    <a:close/>
                    <a:moveTo>
                      <a:pt x="1980" y="201"/>
                    </a:moveTo>
                    <a:lnTo>
                      <a:pt x="1980" y="201"/>
                    </a:lnTo>
                    <a:cubicBezTo>
                      <a:pt x="1828" y="248"/>
                      <a:pt x="1661" y="267"/>
                      <a:pt x="1493" y="267"/>
                    </a:cubicBezTo>
                    <a:cubicBezTo>
                      <a:pt x="1345" y="267"/>
                      <a:pt x="1195" y="252"/>
                      <a:pt x="1053" y="230"/>
                    </a:cubicBezTo>
                    <a:lnTo>
                      <a:pt x="1053" y="230"/>
                    </a:lnTo>
                    <a:lnTo>
                      <a:pt x="1053" y="1053"/>
                    </a:lnTo>
                    <a:cubicBezTo>
                      <a:pt x="1053" y="1124"/>
                      <a:pt x="1366" y="1195"/>
                      <a:pt x="1585" y="1195"/>
                    </a:cubicBezTo>
                    <a:cubicBezTo>
                      <a:pt x="1676" y="1195"/>
                      <a:pt x="1750" y="1182"/>
                      <a:pt x="1780" y="1153"/>
                    </a:cubicBezTo>
                    <a:cubicBezTo>
                      <a:pt x="1980" y="1053"/>
                      <a:pt x="1980" y="201"/>
                      <a:pt x="1980" y="20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3" name="Google Shape;13923;p86"/>
              <p:cNvSpPr/>
              <p:nvPr/>
            </p:nvSpPr>
            <p:spPr>
              <a:xfrm>
                <a:off x="-1921583" y="3612942"/>
                <a:ext cx="206180" cy="201443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3870" extrusionOk="0">
                    <a:moveTo>
                      <a:pt x="2181" y="1"/>
                    </a:moveTo>
                    <a:cubicBezTo>
                      <a:pt x="1054" y="1"/>
                      <a:pt x="101" y="728"/>
                      <a:pt x="1" y="1780"/>
                    </a:cubicBezTo>
                    <a:cubicBezTo>
                      <a:pt x="1" y="2833"/>
                      <a:pt x="728" y="3760"/>
                      <a:pt x="1780" y="3860"/>
                    </a:cubicBezTo>
                    <a:cubicBezTo>
                      <a:pt x="1844" y="3867"/>
                      <a:pt x="1907" y="3870"/>
                      <a:pt x="1970" y="3870"/>
                    </a:cubicBezTo>
                    <a:cubicBezTo>
                      <a:pt x="2922" y="3870"/>
                      <a:pt x="3767" y="3170"/>
                      <a:pt x="3861" y="2206"/>
                    </a:cubicBezTo>
                    <a:cubicBezTo>
                      <a:pt x="3961" y="1053"/>
                      <a:pt x="3234" y="101"/>
                      <a:pt x="2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4" name="Google Shape;13924;p86"/>
              <p:cNvSpPr/>
              <p:nvPr/>
            </p:nvSpPr>
            <p:spPr>
              <a:xfrm>
                <a:off x="-1410169" y="3661820"/>
                <a:ext cx="211385" cy="202068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882" extrusionOk="0">
                    <a:moveTo>
                      <a:pt x="1953" y="0"/>
                    </a:moveTo>
                    <a:cubicBezTo>
                      <a:pt x="997" y="0"/>
                      <a:pt x="194" y="723"/>
                      <a:pt x="101" y="1768"/>
                    </a:cubicBezTo>
                    <a:cubicBezTo>
                      <a:pt x="1" y="2821"/>
                      <a:pt x="828" y="3774"/>
                      <a:pt x="1880" y="3874"/>
                    </a:cubicBezTo>
                    <a:cubicBezTo>
                      <a:pt x="1937" y="3879"/>
                      <a:pt x="1993" y="3882"/>
                      <a:pt x="2050" y="3882"/>
                    </a:cubicBezTo>
                    <a:cubicBezTo>
                      <a:pt x="3010" y="3882"/>
                      <a:pt x="3866" y="3089"/>
                      <a:pt x="3960" y="2094"/>
                    </a:cubicBezTo>
                    <a:cubicBezTo>
                      <a:pt x="4061" y="1042"/>
                      <a:pt x="3234" y="114"/>
                      <a:pt x="2181" y="14"/>
                    </a:cubicBezTo>
                    <a:cubicBezTo>
                      <a:pt x="2104" y="5"/>
                      <a:pt x="2028" y="0"/>
                      <a:pt x="19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5" name="Google Shape;13925;p86"/>
              <p:cNvSpPr/>
              <p:nvPr/>
            </p:nvSpPr>
            <p:spPr>
              <a:xfrm>
                <a:off x="-1698487" y="3629911"/>
                <a:ext cx="271402" cy="97911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1881" extrusionOk="0">
                    <a:moveTo>
                      <a:pt x="101" y="1"/>
                    </a:moveTo>
                    <a:lnTo>
                      <a:pt x="1" y="101"/>
                    </a:lnTo>
                    <a:cubicBezTo>
                      <a:pt x="1" y="101"/>
                      <a:pt x="1" y="201"/>
                      <a:pt x="101" y="402"/>
                    </a:cubicBezTo>
                    <a:cubicBezTo>
                      <a:pt x="201" y="502"/>
                      <a:pt x="301" y="828"/>
                      <a:pt x="527" y="1028"/>
                    </a:cubicBezTo>
                    <a:cubicBezTo>
                      <a:pt x="727" y="1254"/>
                      <a:pt x="1028" y="1454"/>
                      <a:pt x="1354" y="1554"/>
                    </a:cubicBezTo>
                    <a:cubicBezTo>
                      <a:pt x="1555" y="1655"/>
                      <a:pt x="1780" y="1755"/>
                      <a:pt x="1880" y="1755"/>
                    </a:cubicBezTo>
                    <a:cubicBezTo>
                      <a:pt x="1981" y="1755"/>
                      <a:pt x="2081" y="1755"/>
                      <a:pt x="2181" y="1880"/>
                    </a:cubicBezTo>
                    <a:lnTo>
                      <a:pt x="3134" y="1880"/>
                    </a:lnTo>
                    <a:cubicBezTo>
                      <a:pt x="3234" y="1880"/>
                      <a:pt x="3334" y="1755"/>
                      <a:pt x="3434" y="1755"/>
                    </a:cubicBezTo>
                    <a:cubicBezTo>
                      <a:pt x="3535" y="1755"/>
                      <a:pt x="3535" y="1755"/>
                      <a:pt x="3660" y="1655"/>
                    </a:cubicBezTo>
                    <a:cubicBezTo>
                      <a:pt x="4061" y="1554"/>
                      <a:pt x="4387" y="1454"/>
                      <a:pt x="4587" y="1254"/>
                    </a:cubicBezTo>
                    <a:cubicBezTo>
                      <a:pt x="5113" y="828"/>
                      <a:pt x="5214" y="402"/>
                      <a:pt x="5214" y="402"/>
                    </a:cubicBezTo>
                    <a:lnTo>
                      <a:pt x="5113" y="301"/>
                    </a:lnTo>
                    <a:lnTo>
                      <a:pt x="5013" y="301"/>
                    </a:lnTo>
                    <a:cubicBezTo>
                      <a:pt x="5013" y="301"/>
                      <a:pt x="5013" y="402"/>
                      <a:pt x="4913" y="502"/>
                    </a:cubicBezTo>
                    <a:cubicBezTo>
                      <a:pt x="4788" y="627"/>
                      <a:pt x="4587" y="828"/>
                      <a:pt x="4387" y="928"/>
                    </a:cubicBezTo>
                    <a:cubicBezTo>
                      <a:pt x="4161" y="1128"/>
                      <a:pt x="3860" y="1254"/>
                      <a:pt x="3535" y="1354"/>
                    </a:cubicBezTo>
                    <a:cubicBezTo>
                      <a:pt x="3434" y="1354"/>
                      <a:pt x="3234" y="1454"/>
                      <a:pt x="3033" y="1454"/>
                    </a:cubicBezTo>
                    <a:lnTo>
                      <a:pt x="2281" y="1454"/>
                    </a:lnTo>
                    <a:cubicBezTo>
                      <a:pt x="2181" y="1354"/>
                      <a:pt x="2081" y="1354"/>
                      <a:pt x="1981" y="1354"/>
                    </a:cubicBezTo>
                    <a:cubicBezTo>
                      <a:pt x="1880" y="1354"/>
                      <a:pt x="1655" y="1254"/>
                      <a:pt x="1454" y="1254"/>
                    </a:cubicBezTo>
                    <a:cubicBezTo>
                      <a:pt x="1354" y="1128"/>
                      <a:pt x="1154" y="1128"/>
                      <a:pt x="1028" y="1028"/>
                    </a:cubicBezTo>
                    <a:cubicBezTo>
                      <a:pt x="928" y="928"/>
                      <a:pt x="828" y="828"/>
                      <a:pt x="727" y="828"/>
                    </a:cubicBezTo>
                    <a:cubicBezTo>
                      <a:pt x="527" y="627"/>
                      <a:pt x="402" y="402"/>
                      <a:pt x="301" y="301"/>
                    </a:cubicBezTo>
                    <a:cubicBezTo>
                      <a:pt x="201" y="201"/>
                      <a:pt x="201" y="101"/>
                      <a:pt x="201" y="101"/>
                    </a:cubicBezTo>
                    <a:cubicBezTo>
                      <a:pt x="101" y="101"/>
                      <a:pt x="101" y="1"/>
                      <a:pt x="101" y="1"/>
                    </a:cubicBezTo>
                    <a:close/>
                  </a:path>
                </a:pathLst>
              </a:custGeom>
              <a:solidFill>
                <a:srgbClr val="5B3D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6" name="Google Shape;13926;p86"/>
              <p:cNvSpPr/>
              <p:nvPr/>
            </p:nvSpPr>
            <p:spPr>
              <a:xfrm>
                <a:off x="-1633265" y="3564272"/>
                <a:ext cx="130287" cy="81722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570" extrusionOk="0">
                    <a:moveTo>
                      <a:pt x="1032" y="0"/>
                    </a:moveTo>
                    <a:cubicBezTo>
                      <a:pt x="705" y="0"/>
                      <a:pt x="418" y="56"/>
                      <a:pt x="302" y="209"/>
                    </a:cubicBezTo>
                    <a:cubicBezTo>
                      <a:pt x="1" y="510"/>
                      <a:pt x="627" y="1562"/>
                      <a:pt x="1154" y="1562"/>
                    </a:cubicBezTo>
                    <a:cubicBezTo>
                      <a:pt x="1187" y="1567"/>
                      <a:pt x="1221" y="1569"/>
                      <a:pt x="1254" y="1569"/>
                    </a:cubicBezTo>
                    <a:cubicBezTo>
                      <a:pt x="1937" y="1569"/>
                      <a:pt x="2502" y="620"/>
                      <a:pt x="2407" y="309"/>
                    </a:cubicBezTo>
                    <a:cubicBezTo>
                      <a:pt x="2326" y="180"/>
                      <a:pt x="1616" y="0"/>
                      <a:pt x="1032" y="0"/>
                    </a:cubicBezTo>
                    <a:close/>
                  </a:path>
                </a:pathLst>
              </a:custGeom>
              <a:solidFill>
                <a:srgbClr val="331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928" name="Google Shape;13928;p86"/>
          <p:cNvGrpSpPr/>
          <p:nvPr/>
        </p:nvGrpSpPr>
        <p:grpSpPr>
          <a:xfrm>
            <a:off x="496923" y="765744"/>
            <a:ext cx="1365408" cy="1201672"/>
            <a:chOff x="1003871" y="1108289"/>
            <a:chExt cx="1365408" cy="1201672"/>
          </a:xfrm>
        </p:grpSpPr>
        <p:grpSp>
          <p:nvGrpSpPr>
            <p:cNvPr id="13929" name="Google Shape;13929;p86"/>
            <p:cNvGrpSpPr/>
            <p:nvPr/>
          </p:nvGrpSpPr>
          <p:grpSpPr>
            <a:xfrm rot="-1362587">
              <a:off x="1119815" y="1294987"/>
              <a:ext cx="1133520" cy="828276"/>
              <a:chOff x="-1677550" y="1957062"/>
              <a:chExt cx="1256780" cy="918343"/>
            </a:xfrm>
          </p:grpSpPr>
          <p:sp>
            <p:nvSpPr>
              <p:cNvPr id="13930" name="Google Shape;13930;p86"/>
              <p:cNvSpPr/>
              <p:nvPr/>
            </p:nvSpPr>
            <p:spPr>
              <a:xfrm>
                <a:off x="-832719" y="2015743"/>
                <a:ext cx="110394" cy="152362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5442" extrusionOk="0">
                    <a:moveTo>
                      <a:pt x="3356" y="0"/>
                    </a:moveTo>
                    <a:cubicBezTo>
                      <a:pt x="3349" y="0"/>
                      <a:pt x="3341" y="1"/>
                      <a:pt x="3334" y="3"/>
                    </a:cubicBezTo>
                    <a:cubicBezTo>
                      <a:pt x="2181" y="103"/>
                      <a:pt x="1" y="3135"/>
                      <a:pt x="1" y="3135"/>
                    </a:cubicBezTo>
                    <a:cubicBezTo>
                      <a:pt x="928" y="3762"/>
                      <a:pt x="1880" y="4489"/>
                      <a:pt x="2707" y="5441"/>
                    </a:cubicBezTo>
                    <a:cubicBezTo>
                      <a:pt x="3943" y="3366"/>
                      <a:pt x="3863" y="0"/>
                      <a:pt x="33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1" name="Google Shape;13931;p86"/>
              <p:cNvSpPr/>
              <p:nvPr/>
            </p:nvSpPr>
            <p:spPr>
              <a:xfrm>
                <a:off x="-1403182" y="2033353"/>
                <a:ext cx="114398" cy="15507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5539" extrusionOk="0">
                    <a:moveTo>
                      <a:pt x="627" y="0"/>
                    </a:moveTo>
                    <a:cubicBezTo>
                      <a:pt x="101" y="0"/>
                      <a:pt x="0" y="3459"/>
                      <a:pt x="1254" y="5539"/>
                    </a:cubicBezTo>
                    <a:cubicBezTo>
                      <a:pt x="2106" y="4712"/>
                      <a:pt x="3033" y="3860"/>
                      <a:pt x="4086" y="3233"/>
                    </a:cubicBezTo>
                    <a:cubicBezTo>
                      <a:pt x="4086" y="3233"/>
                      <a:pt x="1780" y="201"/>
                      <a:pt x="6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2" name="Google Shape;13932;p86"/>
              <p:cNvSpPr/>
              <p:nvPr/>
            </p:nvSpPr>
            <p:spPr>
              <a:xfrm>
                <a:off x="-1677550" y="2077560"/>
                <a:ext cx="1256780" cy="797845"/>
              </a:xfrm>
              <a:custGeom>
                <a:avLst/>
                <a:gdLst/>
                <a:ahLst/>
                <a:cxnLst/>
                <a:rect l="l" t="t" r="r" b="b"/>
                <a:pathLst>
                  <a:path w="44889" h="28497" extrusionOk="0">
                    <a:moveTo>
                      <a:pt x="27971" y="0"/>
                    </a:moveTo>
                    <a:cubicBezTo>
                      <a:pt x="23911" y="7293"/>
                      <a:pt x="23184" y="16917"/>
                      <a:pt x="23059" y="17318"/>
                    </a:cubicBezTo>
                    <a:cubicBezTo>
                      <a:pt x="23059" y="17727"/>
                      <a:pt x="22690" y="18803"/>
                      <a:pt x="22019" y="18803"/>
                    </a:cubicBezTo>
                    <a:cubicBezTo>
                      <a:pt x="21990" y="18803"/>
                      <a:pt x="21961" y="18801"/>
                      <a:pt x="21931" y="18797"/>
                    </a:cubicBezTo>
                    <a:cubicBezTo>
                      <a:pt x="21304" y="18572"/>
                      <a:pt x="21079" y="17845"/>
                      <a:pt x="21079" y="17845"/>
                    </a:cubicBezTo>
                    <a:cubicBezTo>
                      <a:pt x="19525" y="6667"/>
                      <a:pt x="15139" y="827"/>
                      <a:pt x="15139" y="827"/>
                    </a:cubicBezTo>
                    <a:cubicBezTo>
                      <a:pt x="14713" y="1128"/>
                      <a:pt x="14287" y="1353"/>
                      <a:pt x="13886" y="1654"/>
                    </a:cubicBezTo>
                    <a:cubicBezTo>
                      <a:pt x="12833" y="2281"/>
                      <a:pt x="11906" y="3133"/>
                      <a:pt x="11054" y="3960"/>
                    </a:cubicBezTo>
                    <a:cubicBezTo>
                      <a:pt x="10653" y="4386"/>
                      <a:pt x="10227" y="4787"/>
                      <a:pt x="9800" y="5313"/>
                    </a:cubicBezTo>
                    <a:cubicBezTo>
                      <a:pt x="7921" y="7394"/>
                      <a:pt x="6467" y="9699"/>
                      <a:pt x="5114" y="11278"/>
                    </a:cubicBezTo>
                    <a:cubicBezTo>
                      <a:pt x="1755" y="15339"/>
                      <a:pt x="1" y="16291"/>
                      <a:pt x="1" y="16291"/>
                    </a:cubicBezTo>
                    <a:cubicBezTo>
                      <a:pt x="1" y="16291"/>
                      <a:pt x="402" y="17018"/>
                      <a:pt x="1254" y="18271"/>
                    </a:cubicBezTo>
                    <a:lnTo>
                      <a:pt x="1354" y="18171"/>
                    </a:lnTo>
                    <a:cubicBezTo>
                      <a:pt x="1354" y="18171"/>
                      <a:pt x="6267" y="14186"/>
                      <a:pt x="11054" y="12531"/>
                    </a:cubicBezTo>
                    <a:cubicBezTo>
                      <a:pt x="12321" y="12093"/>
                      <a:pt x="13429" y="11910"/>
                      <a:pt x="14384" y="11910"/>
                    </a:cubicBezTo>
                    <a:cubicBezTo>
                      <a:pt x="17524" y="11910"/>
                      <a:pt x="18999" y="13897"/>
                      <a:pt x="18999" y="15339"/>
                    </a:cubicBezTo>
                    <a:cubicBezTo>
                      <a:pt x="18999" y="19298"/>
                      <a:pt x="12407" y="22857"/>
                      <a:pt x="11580" y="26517"/>
                    </a:cubicBezTo>
                    <a:cubicBezTo>
                      <a:pt x="11906" y="26717"/>
                      <a:pt x="12307" y="26943"/>
                      <a:pt x="12733" y="27043"/>
                    </a:cubicBezTo>
                    <a:cubicBezTo>
                      <a:pt x="15239" y="27870"/>
                      <a:pt x="18171" y="28496"/>
                      <a:pt x="21505" y="28496"/>
                    </a:cubicBezTo>
                    <a:cubicBezTo>
                      <a:pt x="25264" y="28496"/>
                      <a:pt x="28598" y="27770"/>
                      <a:pt x="31430" y="26617"/>
                    </a:cubicBezTo>
                    <a:cubicBezTo>
                      <a:pt x="31956" y="26416"/>
                      <a:pt x="32357" y="26191"/>
                      <a:pt x="32883" y="25990"/>
                    </a:cubicBezTo>
                    <a:cubicBezTo>
                      <a:pt x="32056" y="22231"/>
                      <a:pt x="25565" y="19198"/>
                      <a:pt x="25264" y="15664"/>
                    </a:cubicBezTo>
                    <a:cubicBezTo>
                      <a:pt x="25184" y="14483"/>
                      <a:pt x="25823" y="11448"/>
                      <a:pt x="29978" y="11448"/>
                    </a:cubicBezTo>
                    <a:cubicBezTo>
                      <a:pt x="31025" y="11448"/>
                      <a:pt x="32296" y="11641"/>
                      <a:pt x="33836" y="12105"/>
                    </a:cubicBezTo>
                    <a:cubicBezTo>
                      <a:pt x="38723" y="13559"/>
                      <a:pt x="42282" y="17218"/>
                      <a:pt x="43009" y="18045"/>
                    </a:cubicBezTo>
                    <a:cubicBezTo>
                      <a:pt x="44262" y="16491"/>
                      <a:pt x="44888" y="15439"/>
                      <a:pt x="44888" y="15439"/>
                    </a:cubicBezTo>
                    <a:cubicBezTo>
                      <a:pt x="44888" y="15439"/>
                      <a:pt x="42708" y="15138"/>
                      <a:pt x="37470" y="8872"/>
                    </a:cubicBezTo>
                    <a:cubicBezTo>
                      <a:pt x="36116" y="7293"/>
                      <a:pt x="35089" y="5840"/>
                      <a:pt x="34136" y="4687"/>
                    </a:cubicBezTo>
                    <a:cubicBezTo>
                      <a:pt x="33710" y="4161"/>
                      <a:pt x="33309" y="3634"/>
                      <a:pt x="32883" y="3233"/>
                    </a:cubicBezTo>
                    <a:cubicBezTo>
                      <a:pt x="32056" y="2281"/>
                      <a:pt x="31104" y="1554"/>
                      <a:pt x="30177" y="927"/>
                    </a:cubicBezTo>
                    <a:cubicBezTo>
                      <a:pt x="29550" y="501"/>
                      <a:pt x="28823" y="201"/>
                      <a:pt x="279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3" name="Google Shape;13933;p86"/>
              <p:cNvSpPr/>
              <p:nvPr/>
            </p:nvSpPr>
            <p:spPr>
              <a:xfrm>
                <a:off x="-1449488" y="1974784"/>
                <a:ext cx="228068" cy="251558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8985" extrusionOk="0">
                    <a:moveTo>
                      <a:pt x="1807" y="1"/>
                    </a:moveTo>
                    <a:cubicBezTo>
                      <a:pt x="1722" y="1"/>
                      <a:pt x="1638" y="4"/>
                      <a:pt x="1554" y="12"/>
                    </a:cubicBezTo>
                    <a:cubicBezTo>
                      <a:pt x="301" y="212"/>
                      <a:pt x="0" y="6378"/>
                      <a:pt x="1654" y="8984"/>
                    </a:cubicBezTo>
                    <a:cubicBezTo>
                      <a:pt x="2081" y="8458"/>
                      <a:pt x="2507" y="8057"/>
                      <a:pt x="2908" y="7631"/>
                    </a:cubicBezTo>
                    <a:cubicBezTo>
                      <a:pt x="1654" y="5551"/>
                      <a:pt x="1755" y="2092"/>
                      <a:pt x="2281" y="2092"/>
                    </a:cubicBezTo>
                    <a:cubicBezTo>
                      <a:pt x="3434" y="2293"/>
                      <a:pt x="5740" y="5325"/>
                      <a:pt x="5740" y="5325"/>
                    </a:cubicBezTo>
                    <a:cubicBezTo>
                      <a:pt x="6141" y="5024"/>
                      <a:pt x="6567" y="4799"/>
                      <a:pt x="6993" y="4498"/>
                    </a:cubicBezTo>
                    <a:cubicBezTo>
                      <a:pt x="7394" y="4298"/>
                      <a:pt x="7820" y="4172"/>
                      <a:pt x="8146" y="3972"/>
                    </a:cubicBezTo>
                    <a:cubicBezTo>
                      <a:pt x="7322" y="3075"/>
                      <a:pt x="4273" y="1"/>
                      <a:pt x="18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4" name="Google Shape;13934;p86"/>
              <p:cNvSpPr/>
              <p:nvPr/>
            </p:nvSpPr>
            <p:spPr>
              <a:xfrm>
                <a:off x="-909207" y="1957062"/>
                <a:ext cx="237195" cy="251726"/>
              </a:xfrm>
              <a:custGeom>
                <a:avLst/>
                <a:gdLst/>
                <a:ahLst/>
                <a:cxnLst/>
                <a:rect l="l" t="t" r="r" b="b"/>
                <a:pathLst>
                  <a:path w="8472" h="8991" extrusionOk="0">
                    <a:moveTo>
                      <a:pt x="6474" y="0"/>
                    </a:moveTo>
                    <a:cubicBezTo>
                      <a:pt x="3709" y="0"/>
                      <a:pt x="218" y="3886"/>
                      <a:pt x="1" y="4079"/>
                    </a:cubicBezTo>
                    <a:cubicBezTo>
                      <a:pt x="226" y="4179"/>
                      <a:pt x="427" y="4179"/>
                      <a:pt x="527" y="4304"/>
                    </a:cubicBezTo>
                    <a:cubicBezTo>
                      <a:pt x="1379" y="4505"/>
                      <a:pt x="2106" y="4805"/>
                      <a:pt x="2733" y="5231"/>
                    </a:cubicBezTo>
                    <a:cubicBezTo>
                      <a:pt x="2733" y="5231"/>
                      <a:pt x="4913" y="2199"/>
                      <a:pt x="6066" y="2099"/>
                    </a:cubicBezTo>
                    <a:cubicBezTo>
                      <a:pt x="6073" y="2097"/>
                      <a:pt x="6081" y="2096"/>
                      <a:pt x="6088" y="2096"/>
                    </a:cubicBezTo>
                    <a:cubicBezTo>
                      <a:pt x="6595" y="2096"/>
                      <a:pt x="6675" y="5462"/>
                      <a:pt x="5439" y="7537"/>
                    </a:cubicBezTo>
                    <a:cubicBezTo>
                      <a:pt x="5865" y="7938"/>
                      <a:pt x="6266" y="8465"/>
                      <a:pt x="6692" y="8991"/>
                    </a:cubicBezTo>
                    <a:cubicBezTo>
                      <a:pt x="8472" y="6384"/>
                      <a:pt x="8046" y="119"/>
                      <a:pt x="6793" y="18"/>
                    </a:cubicBezTo>
                    <a:cubicBezTo>
                      <a:pt x="6688" y="6"/>
                      <a:pt x="6581" y="0"/>
                      <a:pt x="6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5" name="Google Shape;13935;p86"/>
              <p:cNvSpPr/>
              <p:nvPr/>
            </p:nvSpPr>
            <p:spPr>
              <a:xfrm>
                <a:off x="-1253735" y="2053679"/>
                <a:ext cx="359292" cy="550347"/>
              </a:xfrm>
              <a:custGeom>
                <a:avLst/>
                <a:gdLst/>
                <a:ahLst/>
                <a:cxnLst/>
                <a:rect l="l" t="t" r="r" b="b"/>
                <a:pathLst>
                  <a:path w="12833" h="19657" extrusionOk="0">
                    <a:moveTo>
                      <a:pt x="6567" y="1"/>
                    </a:moveTo>
                    <a:cubicBezTo>
                      <a:pt x="4587" y="1"/>
                      <a:pt x="2808" y="427"/>
                      <a:pt x="1154" y="1154"/>
                    </a:cubicBezTo>
                    <a:cubicBezTo>
                      <a:pt x="828" y="1354"/>
                      <a:pt x="402" y="1480"/>
                      <a:pt x="1" y="1680"/>
                    </a:cubicBezTo>
                    <a:cubicBezTo>
                      <a:pt x="1" y="1680"/>
                      <a:pt x="4387" y="7520"/>
                      <a:pt x="5941" y="18698"/>
                    </a:cubicBezTo>
                    <a:cubicBezTo>
                      <a:pt x="5941" y="18698"/>
                      <a:pt x="6166" y="19425"/>
                      <a:pt x="6793" y="19650"/>
                    </a:cubicBezTo>
                    <a:cubicBezTo>
                      <a:pt x="6823" y="19654"/>
                      <a:pt x="6852" y="19656"/>
                      <a:pt x="6881" y="19656"/>
                    </a:cubicBezTo>
                    <a:cubicBezTo>
                      <a:pt x="7552" y="19656"/>
                      <a:pt x="7921" y="18580"/>
                      <a:pt x="7921" y="18171"/>
                    </a:cubicBezTo>
                    <a:cubicBezTo>
                      <a:pt x="8046" y="17770"/>
                      <a:pt x="8773" y="8146"/>
                      <a:pt x="12833" y="853"/>
                    </a:cubicBezTo>
                    <a:cubicBezTo>
                      <a:pt x="12733" y="728"/>
                      <a:pt x="12532" y="728"/>
                      <a:pt x="12307" y="628"/>
                    </a:cubicBezTo>
                    <a:cubicBezTo>
                      <a:pt x="10853" y="227"/>
                      <a:pt x="8973" y="1"/>
                      <a:pt x="65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6" name="Google Shape;13936;p86"/>
              <p:cNvSpPr/>
              <p:nvPr/>
            </p:nvSpPr>
            <p:spPr>
              <a:xfrm>
                <a:off x="-972479" y="2398067"/>
                <a:ext cx="499055" cy="407168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4543" extrusionOk="0">
                    <a:moveTo>
                      <a:pt x="4794" y="0"/>
                    </a:moveTo>
                    <a:cubicBezTo>
                      <a:pt x="639" y="0"/>
                      <a:pt x="0" y="3035"/>
                      <a:pt x="80" y="4216"/>
                    </a:cubicBezTo>
                    <a:cubicBezTo>
                      <a:pt x="381" y="7750"/>
                      <a:pt x="6872" y="10783"/>
                      <a:pt x="7699" y="14542"/>
                    </a:cubicBezTo>
                    <a:cubicBezTo>
                      <a:pt x="12612" y="12236"/>
                      <a:pt x="15945" y="8903"/>
                      <a:pt x="17825" y="6597"/>
                    </a:cubicBezTo>
                    <a:cubicBezTo>
                      <a:pt x="17098" y="5770"/>
                      <a:pt x="13539" y="2111"/>
                      <a:pt x="8652" y="657"/>
                    </a:cubicBezTo>
                    <a:cubicBezTo>
                      <a:pt x="7112" y="193"/>
                      <a:pt x="5841" y="0"/>
                      <a:pt x="47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7" name="Google Shape;13937;p86"/>
              <p:cNvSpPr/>
              <p:nvPr/>
            </p:nvSpPr>
            <p:spPr>
              <a:xfrm>
                <a:off x="-1642442" y="2410973"/>
                <a:ext cx="496816" cy="408987"/>
              </a:xfrm>
              <a:custGeom>
                <a:avLst/>
                <a:gdLst/>
                <a:ahLst/>
                <a:cxnLst/>
                <a:rect l="l" t="t" r="r" b="b"/>
                <a:pathLst>
                  <a:path w="17745" h="14608" extrusionOk="0">
                    <a:moveTo>
                      <a:pt x="13130" y="1"/>
                    </a:moveTo>
                    <a:cubicBezTo>
                      <a:pt x="12175" y="1"/>
                      <a:pt x="11067" y="184"/>
                      <a:pt x="9800" y="622"/>
                    </a:cubicBezTo>
                    <a:cubicBezTo>
                      <a:pt x="5013" y="2277"/>
                      <a:pt x="100" y="6262"/>
                      <a:pt x="100" y="6262"/>
                    </a:cubicBezTo>
                    <a:lnTo>
                      <a:pt x="0" y="6362"/>
                    </a:lnTo>
                    <a:cubicBezTo>
                      <a:pt x="1554" y="8643"/>
                      <a:pt x="4887" y="12402"/>
                      <a:pt x="10326" y="14608"/>
                    </a:cubicBezTo>
                    <a:cubicBezTo>
                      <a:pt x="11153" y="10948"/>
                      <a:pt x="17745" y="7389"/>
                      <a:pt x="17745" y="3430"/>
                    </a:cubicBezTo>
                    <a:cubicBezTo>
                      <a:pt x="17745" y="1988"/>
                      <a:pt x="16270" y="1"/>
                      <a:pt x="13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8" name="Google Shape;13938;p86"/>
              <p:cNvSpPr/>
              <p:nvPr/>
            </p:nvSpPr>
            <p:spPr>
              <a:xfrm>
                <a:off x="-1253735" y="2506974"/>
                <a:ext cx="55463" cy="70190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2507" extrusionOk="0">
                    <a:moveTo>
                      <a:pt x="1028" y="1"/>
                    </a:moveTo>
                    <a:cubicBezTo>
                      <a:pt x="527" y="1"/>
                      <a:pt x="1" y="627"/>
                      <a:pt x="1" y="1254"/>
                    </a:cubicBezTo>
                    <a:cubicBezTo>
                      <a:pt x="1" y="1880"/>
                      <a:pt x="527" y="2507"/>
                      <a:pt x="1028" y="2507"/>
                    </a:cubicBezTo>
                    <a:cubicBezTo>
                      <a:pt x="1555" y="2507"/>
                      <a:pt x="1981" y="1880"/>
                      <a:pt x="1981" y="1254"/>
                    </a:cubicBezTo>
                    <a:cubicBezTo>
                      <a:pt x="1981" y="627"/>
                      <a:pt x="1555" y="1"/>
                      <a:pt x="10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9" name="Google Shape;13939;p86"/>
              <p:cNvSpPr/>
              <p:nvPr/>
            </p:nvSpPr>
            <p:spPr>
              <a:xfrm>
                <a:off x="-909207" y="2506974"/>
                <a:ext cx="56163" cy="7019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507" extrusionOk="0">
                    <a:moveTo>
                      <a:pt x="1053" y="1"/>
                    </a:moveTo>
                    <a:cubicBezTo>
                      <a:pt x="427" y="1"/>
                      <a:pt x="1" y="627"/>
                      <a:pt x="1" y="1254"/>
                    </a:cubicBezTo>
                    <a:cubicBezTo>
                      <a:pt x="1" y="1880"/>
                      <a:pt x="427" y="2507"/>
                      <a:pt x="1053" y="2507"/>
                    </a:cubicBezTo>
                    <a:cubicBezTo>
                      <a:pt x="1580" y="2507"/>
                      <a:pt x="2006" y="1880"/>
                      <a:pt x="2006" y="1254"/>
                    </a:cubicBezTo>
                    <a:cubicBezTo>
                      <a:pt x="2006" y="627"/>
                      <a:pt x="1580" y="1"/>
                      <a:pt x="1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0" name="Google Shape;13940;p86"/>
              <p:cNvSpPr/>
              <p:nvPr/>
            </p:nvSpPr>
            <p:spPr>
              <a:xfrm>
                <a:off x="-879726" y="2582762"/>
                <a:ext cx="181060" cy="17896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6392" extrusionOk="0">
                    <a:moveTo>
                      <a:pt x="3233" y="0"/>
                    </a:moveTo>
                    <a:cubicBezTo>
                      <a:pt x="1454" y="0"/>
                      <a:pt x="0" y="1479"/>
                      <a:pt x="0" y="3258"/>
                    </a:cubicBezTo>
                    <a:cubicBezTo>
                      <a:pt x="0" y="5013"/>
                      <a:pt x="1454" y="6391"/>
                      <a:pt x="3233" y="6391"/>
                    </a:cubicBezTo>
                    <a:cubicBezTo>
                      <a:pt x="5013" y="6391"/>
                      <a:pt x="6467" y="5013"/>
                      <a:pt x="6467" y="3258"/>
                    </a:cubicBezTo>
                    <a:cubicBezTo>
                      <a:pt x="6467" y="1479"/>
                      <a:pt x="5013" y="0"/>
                      <a:pt x="3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1" name="Google Shape;13941;p86"/>
              <p:cNvSpPr/>
              <p:nvPr/>
            </p:nvSpPr>
            <p:spPr>
              <a:xfrm>
                <a:off x="-1411609" y="2577134"/>
                <a:ext cx="181060" cy="17826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6367" extrusionOk="0">
                    <a:moveTo>
                      <a:pt x="3234" y="1"/>
                    </a:moveTo>
                    <a:cubicBezTo>
                      <a:pt x="1454" y="1"/>
                      <a:pt x="1" y="1454"/>
                      <a:pt x="1" y="3134"/>
                    </a:cubicBezTo>
                    <a:cubicBezTo>
                      <a:pt x="1" y="4913"/>
                      <a:pt x="1454" y="6367"/>
                      <a:pt x="3234" y="6367"/>
                    </a:cubicBezTo>
                    <a:cubicBezTo>
                      <a:pt x="5114" y="6367"/>
                      <a:pt x="6467" y="4913"/>
                      <a:pt x="6467" y="3134"/>
                    </a:cubicBezTo>
                    <a:cubicBezTo>
                      <a:pt x="6467" y="1454"/>
                      <a:pt x="5114" y="1"/>
                      <a:pt x="32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2" name="Google Shape;13942;p86"/>
              <p:cNvSpPr/>
              <p:nvPr/>
            </p:nvSpPr>
            <p:spPr>
              <a:xfrm>
                <a:off x="-1125314" y="2559776"/>
                <a:ext cx="125625" cy="79149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2827" extrusionOk="0">
                    <a:moveTo>
                      <a:pt x="2247" y="0"/>
                    </a:moveTo>
                    <a:cubicBezTo>
                      <a:pt x="1435" y="0"/>
                      <a:pt x="627" y="207"/>
                      <a:pt x="426" y="621"/>
                    </a:cubicBezTo>
                    <a:cubicBezTo>
                      <a:pt x="0" y="1348"/>
                      <a:pt x="1153" y="2826"/>
                      <a:pt x="2406" y="2826"/>
                    </a:cubicBezTo>
                    <a:cubicBezTo>
                      <a:pt x="3133" y="2826"/>
                      <a:pt x="4487" y="1448"/>
                      <a:pt x="4086" y="621"/>
                    </a:cubicBezTo>
                    <a:cubicBezTo>
                      <a:pt x="3873" y="207"/>
                      <a:pt x="3058" y="0"/>
                      <a:pt x="22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3" name="Google Shape;13943;p86"/>
              <p:cNvSpPr/>
              <p:nvPr/>
            </p:nvSpPr>
            <p:spPr>
              <a:xfrm>
                <a:off x="-1183547" y="2632568"/>
                <a:ext cx="242794" cy="73017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2608" extrusionOk="0">
                    <a:moveTo>
                      <a:pt x="8446" y="1"/>
                    </a:moveTo>
                    <a:cubicBezTo>
                      <a:pt x="8346" y="1"/>
                      <a:pt x="8246" y="1"/>
                      <a:pt x="8146" y="101"/>
                    </a:cubicBezTo>
                    <a:cubicBezTo>
                      <a:pt x="8246" y="101"/>
                      <a:pt x="8146" y="226"/>
                      <a:pt x="7920" y="327"/>
                    </a:cubicBezTo>
                    <a:cubicBezTo>
                      <a:pt x="7820" y="527"/>
                      <a:pt x="7519" y="728"/>
                      <a:pt x="7193" y="953"/>
                    </a:cubicBezTo>
                    <a:cubicBezTo>
                      <a:pt x="6892" y="1154"/>
                      <a:pt x="6366" y="1354"/>
                      <a:pt x="5940" y="1580"/>
                    </a:cubicBezTo>
                    <a:cubicBezTo>
                      <a:pt x="5740" y="1680"/>
                      <a:pt x="5414" y="1680"/>
                      <a:pt x="5213" y="1680"/>
                    </a:cubicBezTo>
                    <a:cubicBezTo>
                      <a:pt x="5113" y="1780"/>
                      <a:pt x="4912" y="1780"/>
                      <a:pt x="4787" y="1780"/>
                    </a:cubicBezTo>
                    <a:lnTo>
                      <a:pt x="3534" y="1780"/>
                    </a:lnTo>
                    <a:cubicBezTo>
                      <a:pt x="3434" y="1780"/>
                      <a:pt x="3333" y="1680"/>
                      <a:pt x="3233" y="1680"/>
                    </a:cubicBezTo>
                    <a:cubicBezTo>
                      <a:pt x="3033" y="1680"/>
                      <a:pt x="2907" y="1680"/>
                      <a:pt x="2807" y="1580"/>
                    </a:cubicBezTo>
                    <a:cubicBezTo>
                      <a:pt x="2281" y="1479"/>
                      <a:pt x="1880" y="1354"/>
                      <a:pt x="1454" y="1154"/>
                    </a:cubicBezTo>
                    <a:cubicBezTo>
                      <a:pt x="1354" y="1053"/>
                      <a:pt x="1153" y="953"/>
                      <a:pt x="1028" y="853"/>
                    </a:cubicBezTo>
                    <a:cubicBezTo>
                      <a:pt x="927" y="728"/>
                      <a:pt x="727" y="728"/>
                      <a:pt x="727" y="627"/>
                    </a:cubicBezTo>
                    <a:cubicBezTo>
                      <a:pt x="627" y="527"/>
                      <a:pt x="526" y="527"/>
                      <a:pt x="526" y="427"/>
                    </a:cubicBezTo>
                    <a:lnTo>
                      <a:pt x="401" y="427"/>
                    </a:lnTo>
                    <a:cubicBezTo>
                      <a:pt x="301" y="327"/>
                      <a:pt x="201" y="327"/>
                      <a:pt x="201" y="327"/>
                    </a:cubicBezTo>
                    <a:cubicBezTo>
                      <a:pt x="100" y="427"/>
                      <a:pt x="0" y="527"/>
                      <a:pt x="100" y="627"/>
                    </a:cubicBezTo>
                    <a:lnTo>
                      <a:pt x="100" y="728"/>
                    </a:lnTo>
                    <a:cubicBezTo>
                      <a:pt x="201" y="728"/>
                      <a:pt x="201" y="853"/>
                      <a:pt x="301" y="953"/>
                    </a:cubicBezTo>
                    <a:cubicBezTo>
                      <a:pt x="401" y="1053"/>
                      <a:pt x="526" y="1154"/>
                      <a:pt x="627" y="1354"/>
                    </a:cubicBezTo>
                    <a:cubicBezTo>
                      <a:pt x="827" y="1479"/>
                      <a:pt x="927" y="1580"/>
                      <a:pt x="1153" y="1680"/>
                    </a:cubicBezTo>
                    <a:cubicBezTo>
                      <a:pt x="1354" y="1880"/>
                      <a:pt x="1554" y="1981"/>
                      <a:pt x="1780" y="2106"/>
                    </a:cubicBezTo>
                    <a:cubicBezTo>
                      <a:pt x="2080" y="2206"/>
                      <a:pt x="2281" y="2307"/>
                      <a:pt x="2607" y="2407"/>
                    </a:cubicBezTo>
                    <a:cubicBezTo>
                      <a:pt x="2707" y="2407"/>
                      <a:pt x="2907" y="2407"/>
                      <a:pt x="3033" y="2507"/>
                    </a:cubicBezTo>
                    <a:lnTo>
                      <a:pt x="3434" y="2507"/>
                    </a:lnTo>
                    <a:cubicBezTo>
                      <a:pt x="3760" y="2607"/>
                      <a:pt x="4060" y="2607"/>
                      <a:pt x="4386" y="2607"/>
                    </a:cubicBezTo>
                    <a:lnTo>
                      <a:pt x="4787" y="2607"/>
                    </a:lnTo>
                    <a:cubicBezTo>
                      <a:pt x="5013" y="2607"/>
                      <a:pt x="5113" y="2507"/>
                      <a:pt x="5313" y="2507"/>
                    </a:cubicBezTo>
                    <a:cubicBezTo>
                      <a:pt x="5639" y="2507"/>
                      <a:pt x="5940" y="2407"/>
                      <a:pt x="6166" y="2307"/>
                    </a:cubicBezTo>
                    <a:cubicBezTo>
                      <a:pt x="6792" y="2106"/>
                      <a:pt x="7193" y="1780"/>
                      <a:pt x="7619" y="1479"/>
                    </a:cubicBezTo>
                    <a:cubicBezTo>
                      <a:pt x="7920" y="1254"/>
                      <a:pt x="8146" y="953"/>
                      <a:pt x="8346" y="728"/>
                    </a:cubicBezTo>
                    <a:cubicBezTo>
                      <a:pt x="8446" y="427"/>
                      <a:pt x="8547" y="327"/>
                      <a:pt x="8547" y="327"/>
                    </a:cubicBezTo>
                    <a:cubicBezTo>
                      <a:pt x="8672" y="226"/>
                      <a:pt x="8547" y="101"/>
                      <a:pt x="84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44" name="Google Shape;13944;p86"/>
            <p:cNvGrpSpPr/>
            <p:nvPr/>
          </p:nvGrpSpPr>
          <p:grpSpPr>
            <a:xfrm rot="-1344917">
              <a:off x="1201990" y="1354960"/>
              <a:ext cx="969322" cy="708294"/>
              <a:chOff x="-1677550" y="1957062"/>
              <a:chExt cx="1256780" cy="918343"/>
            </a:xfrm>
          </p:grpSpPr>
          <p:sp>
            <p:nvSpPr>
              <p:cNvPr id="13945" name="Google Shape;13945;p86"/>
              <p:cNvSpPr/>
              <p:nvPr/>
            </p:nvSpPr>
            <p:spPr>
              <a:xfrm>
                <a:off x="-832719" y="2015743"/>
                <a:ext cx="110394" cy="152362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5442" extrusionOk="0">
                    <a:moveTo>
                      <a:pt x="3356" y="0"/>
                    </a:moveTo>
                    <a:cubicBezTo>
                      <a:pt x="3349" y="0"/>
                      <a:pt x="3341" y="1"/>
                      <a:pt x="3334" y="3"/>
                    </a:cubicBezTo>
                    <a:cubicBezTo>
                      <a:pt x="2181" y="103"/>
                      <a:pt x="1" y="3135"/>
                      <a:pt x="1" y="3135"/>
                    </a:cubicBezTo>
                    <a:cubicBezTo>
                      <a:pt x="928" y="3762"/>
                      <a:pt x="1880" y="4489"/>
                      <a:pt x="2707" y="5441"/>
                    </a:cubicBezTo>
                    <a:cubicBezTo>
                      <a:pt x="3943" y="3366"/>
                      <a:pt x="3863" y="0"/>
                      <a:pt x="3356" y="0"/>
                    </a:cubicBezTo>
                    <a:close/>
                  </a:path>
                </a:pathLst>
              </a:custGeom>
              <a:solidFill>
                <a:srgbClr val="F28F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6" name="Google Shape;13946;p86"/>
              <p:cNvSpPr/>
              <p:nvPr/>
            </p:nvSpPr>
            <p:spPr>
              <a:xfrm>
                <a:off x="-1403182" y="2033353"/>
                <a:ext cx="114398" cy="15507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5539" extrusionOk="0">
                    <a:moveTo>
                      <a:pt x="627" y="0"/>
                    </a:moveTo>
                    <a:cubicBezTo>
                      <a:pt x="101" y="0"/>
                      <a:pt x="0" y="3459"/>
                      <a:pt x="1254" y="5539"/>
                    </a:cubicBezTo>
                    <a:cubicBezTo>
                      <a:pt x="2106" y="4712"/>
                      <a:pt x="3033" y="3860"/>
                      <a:pt x="4086" y="3233"/>
                    </a:cubicBezTo>
                    <a:cubicBezTo>
                      <a:pt x="4086" y="3233"/>
                      <a:pt x="1780" y="201"/>
                      <a:pt x="627" y="0"/>
                    </a:cubicBezTo>
                    <a:close/>
                  </a:path>
                </a:pathLst>
              </a:custGeom>
              <a:solidFill>
                <a:srgbClr val="F28F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7" name="Google Shape;13947;p86"/>
              <p:cNvSpPr/>
              <p:nvPr/>
            </p:nvSpPr>
            <p:spPr>
              <a:xfrm>
                <a:off x="-1677550" y="2077560"/>
                <a:ext cx="1256780" cy="797845"/>
              </a:xfrm>
              <a:custGeom>
                <a:avLst/>
                <a:gdLst/>
                <a:ahLst/>
                <a:cxnLst/>
                <a:rect l="l" t="t" r="r" b="b"/>
                <a:pathLst>
                  <a:path w="44889" h="28497" extrusionOk="0">
                    <a:moveTo>
                      <a:pt x="27971" y="0"/>
                    </a:moveTo>
                    <a:cubicBezTo>
                      <a:pt x="23911" y="7293"/>
                      <a:pt x="23184" y="16917"/>
                      <a:pt x="23059" y="17318"/>
                    </a:cubicBezTo>
                    <a:cubicBezTo>
                      <a:pt x="23059" y="17727"/>
                      <a:pt x="22690" y="18803"/>
                      <a:pt x="22019" y="18803"/>
                    </a:cubicBezTo>
                    <a:cubicBezTo>
                      <a:pt x="21990" y="18803"/>
                      <a:pt x="21961" y="18801"/>
                      <a:pt x="21931" y="18797"/>
                    </a:cubicBezTo>
                    <a:cubicBezTo>
                      <a:pt x="21304" y="18572"/>
                      <a:pt x="21079" y="17845"/>
                      <a:pt x="21079" y="17845"/>
                    </a:cubicBezTo>
                    <a:cubicBezTo>
                      <a:pt x="19525" y="6667"/>
                      <a:pt x="15139" y="827"/>
                      <a:pt x="15139" y="827"/>
                    </a:cubicBezTo>
                    <a:cubicBezTo>
                      <a:pt x="14713" y="1128"/>
                      <a:pt x="14287" y="1353"/>
                      <a:pt x="13886" y="1654"/>
                    </a:cubicBezTo>
                    <a:cubicBezTo>
                      <a:pt x="12833" y="2281"/>
                      <a:pt x="11906" y="3133"/>
                      <a:pt x="11054" y="3960"/>
                    </a:cubicBezTo>
                    <a:cubicBezTo>
                      <a:pt x="10653" y="4386"/>
                      <a:pt x="10227" y="4787"/>
                      <a:pt x="9800" y="5313"/>
                    </a:cubicBezTo>
                    <a:cubicBezTo>
                      <a:pt x="7921" y="7394"/>
                      <a:pt x="6467" y="9699"/>
                      <a:pt x="5114" y="11278"/>
                    </a:cubicBezTo>
                    <a:cubicBezTo>
                      <a:pt x="1755" y="15339"/>
                      <a:pt x="1" y="16291"/>
                      <a:pt x="1" y="16291"/>
                    </a:cubicBezTo>
                    <a:cubicBezTo>
                      <a:pt x="1" y="16291"/>
                      <a:pt x="402" y="17018"/>
                      <a:pt x="1254" y="18271"/>
                    </a:cubicBezTo>
                    <a:lnTo>
                      <a:pt x="1354" y="18171"/>
                    </a:lnTo>
                    <a:cubicBezTo>
                      <a:pt x="1354" y="18171"/>
                      <a:pt x="6267" y="14186"/>
                      <a:pt x="11054" y="12531"/>
                    </a:cubicBezTo>
                    <a:cubicBezTo>
                      <a:pt x="12321" y="12093"/>
                      <a:pt x="13429" y="11910"/>
                      <a:pt x="14384" y="11910"/>
                    </a:cubicBezTo>
                    <a:cubicBezTo>
                      <a:pt x="17524" y="11910"/>
                      <a:pt x="18999" y="13897"/>
                      <a:pt x="18999" y="15339"/>
                    </a:cubicBezTo>
                    <a:cubicBezTo>
                      <a:pt x="18999" y="19298"/>
                      <a:pt x="12407" y="22857"/>
                      <a:pt x="11580" y="26517"/>
                    </a:cubicBezTo>
                    <a:cubicBezTo>
                      <a:pt x="11906" y="26717"/>
                      <a:pt x="12307" y="26943"/>
                      <a:pt x="12733" y="27043"/>
                    </a:cubicBezTo>
                    <a:cubicBezTo>
                      <a:pt x="15239" y="27870"/>
                      <a:pt x="18171" y="28496"/>
                      <a:pt x="21505" y="28496"/>
                    </a:cubicBezTo>
                    <a:cubicBezTo>
                      <a:pt x="25264" y="28496"/>
                      <a:pt x="28598" y="27770"/>
                      <a:pt x="31430" y="26617"/>
                    </a:cubicBezTo>
                    <a:cubicBezTo>
                      <a:pt x="31956" y="26416"/>
                      <a:pt x="32357" y="26191"/>
                      <a:pt x="32883" y="25990"/>
                    </a:cubicBezTo>
                    <a:cubicBezTo>
                      <a:pt x="32056" y="22231"/>
                      <a:pt x="25565" y="19198"/>
                      <a:pt x="25264" y="15664"/>
                    </a:cubicBezTo>
                    <a:cubicBezTo>
                      <a:pt x="25184" y="14483"/>
                      <a:pt x="25823" y="11448"/>
                      <a:pt x="29978" y="11448"/>
                    </a:cubicBezTo>
                    <a:cubicBezTo>
                      <a:pt x="31025" y="11448"/>
                      <a:pt x="32296" y="11641"/>
                      <a:pt x="33836" y="12105"/>
                    </a:cubicBezTo>
                    <a:cubicBezTo>
                      <a:pt x="38723" y="13559"/>
                      <a:pt x="42282" y="17218"/>
                      <a:pt x="43009" y="18045"/>
                    </a:cubicBezTo>
                    <a:cubicBezTo>
                      <a:pt x="44262" y="16491"/>
                      <a:pt x="44888" y="15439"/>
                      <a:pt x="44888" y="15439"/>
                    </a:cubicBezTo>
                    <a:cubicBezTo>
                      <a:pt x="44888" y="15439"/>
                      <a:pt x="42708" y="15138"/>
                      <a:pt x="37470" y="8872"/>
                    </a:cubicBezTo>
                    <a:cubicBezTo>
                      <a:pt x="36116" y="7293"/>
                      <a:pt x="35089" y="5840"/>
                      <a:pt x="34136" y="4687"/>
                    </a:cubicBezTo>
                    <a:cubicBezTo>
                      <a:pt x="33710" y="4161"/>
                      <a:pt x="33309" y="3634"/>
                      <a:pt x="32883" y="3233"/>
                    </a:cubicBezTo>
                    <a:cubicBezTo>
                      <a:pt x="32056" y="2281"/>
                      <a:pt x="31104" y="1554"/>
                      <a:pt x="30177" y="927"/>
                    </a:cubicBezTo>
                    <a:cubicBezTo>
                      <a:pt x="29550" y="501"/>
                      <a:pt x="28823" y="201"/>
                      <a:pt x="279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8" name="Google Shape;13948;p86"/>
              <p:cNvSpPr/>
              <p:nvPr/>
            </p:nvSpPr>
            <p:spPr>
              <a:xfrm>
                <a:off x="-1449488" y="1974784"/>
                <a:ext cx="228068" cy="251558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8985" extrusionOk="0">
                    <a:moveTo>
                      <a:pt x="1807" y="1"/>
                    </a:moveTo>
                    <a:cubicBezTo>
                      <a:pt x="1722" y="1"/>
                      <a:pt x="1638" y="4"/>
                      <a:pt x="1554" y="12"/>
                    </a:cubicBezTo>
                    <a:cubicBezTo>
                      <a:pt x="301" y="212"/>
                      <a:pt x="0" y="6378"/>
                      <a:pt x="1654" y="8984"/>
                    </a:cubicBezTo>
                    <a:cubicBezTo>
                      <a:pt x="2081" y="8458"/>
                      <a:pt x="2507" y="8057"/>
                      <a:pt x="2908" y="7631"/>
                    </a:cubicBezTo>
                    <a:cubicBezTo>
                      <a:pt x="1654" y="5551"/>
                      <a:pt x="1755" y="2092"/>
                      <a:pt x="2281" y="2092"/>
                    </a:cubicBezTo>
                    <a:cubicBezTo>
                      <a:pt x="3434" y="2293"/>
                      <a:pt x="5740" y="5325"/>
                      <a:pt x="5740" y="5325"/>
                    </a:cubicBezTo>
                    <a:cubicBezTo>
                      <a:pt x="6141" y="5024"/>
                      <a:pt x="6567" y="4799"/>
                      <a:pt x="6993" y="4498"/>
                    </a:cubicBezTo>
                    <a:cubicBezTo>
                      <a:pt x="7394" y="4298"/>
                      <a:pt x="7820" y="4172"/>
                      <a:pt x="8146" y="3972"/>
                    </a:cubicBezTo>
                    <a:cubicBezTo>
                      <a:pt x="7322" y="3075"/>
                      <a:pt x="4273" y="1"/>
                      <a:pt x="1807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9" name="Google Shape;13949;p86"/>
              <p:cNvSpPr/>
              <p:nvPr/>
            </p:nvSpPr>
            <p:spPr>
              <a:xfrm>
                <a:off x="-909207" y="1957062"/>
                <a:ext cx="237195" cy="251726"/>
              </a:xfrm>
              <a:custGeom>
                <a:avLst/>
                <a:gdLst/>
                <a:ahLst/>
                <a:cxnLst/>
                <a:rect l="l" t="t" r="r" b="b"/>
                <a:pathLst>
                  <a:path w="8472" h="8991" extrusionOk="0">
                    <a:moveTo>
                      <a:pt x="6474" y="0"/>
                    </a:moveTo>
                    <a:cubicBezTo>
                      <a:pt x="3709" y="0"/>
                      <a:pt x="218" y="3886"/>
                      <a:pt x="1" y="4079"/>
                    </a:cubicBezTo>
                    <a:cubicBezTo>
                      <a:pt x="226" y="4179"/>
                      <a:pt x="427" y="4179"/>
                      <a:pt x="527" y="4304"/>
                    </a:cubicBezTo>
                    <a:cubicBezTo>
                      <a:pt x="1379" y="4505"/>
                      <a:pt x="2106" y="4805"/>
                      <a:pt x="2733" y="5231"/>
                    </a:cubicBezTo>
                    <a:cubicBezTo>
                      <a:pt x="2733" y="5231"/>
                      <a:pt x="4913" y="2199"/>
                      <a:pt x="6066" y="2099"/>
                    </a:cubicBezTo>
                    <a:cubicBezTo>
                      <a:pt x="6073" y="2097"/>
                      <a:pt x="6081" y="2096"/>
                      <a:pt x="6088" y="2096"/>
                    </a:cubicBezTo>
                    <a:cubicBezTo>
                      <a:pt x="6595" y="2096"/>
                      <a:pt x="6675" y="5462"/>
                      <a:pt x="5439" y="7537"/>
                    </a:cubicBezTo>
                    <a:cubicBezTo>
                      <a:pt x="5865" y="7938"/>
                      <a:pt x="6266" y="8465"/>
                      <a:pt x="6692" y="8991"/>
                    </a:cubicBezTo>
                    <a:cubicBezTo>
                      <a:pt x="8472" y="6384"/>
                      <a:pt x="8046" y="119"/>
                      <a:pt x="6793" y="18"/>
                    </a:cubicBezTo>
                    <a:cubicBezTo>
                      <a:pt x="6688" y="6"/>
                      <a:pt x="6581" y="0"/>
                      <a:pt x="6474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0" name="Google Shape;13950;p86"/>
              <p:cNvSpPr/>
              <p:nvPr/>
            </p:nvSpPr>
            <p:spPr>
              <a:xfrm>
                <a:off x="-1253735" y="2053679"/>
                <a:ext cx="359292" cy="550347"/>
              </a:xfrm>
              <a:custGeom>
                <a:avLst/>
                <a:gdLst/>
                <a:ahLst/>
                <a:cxnLst/>
                <a:rect l="l" t="t" r="r" b="b"/>
                <a:pathLst>
                  <a:path w="12833" h="19657" extrusionOk="0">
                    <a:moveTo>
                      <a:pt x="6567" y="1"/>
                    </a:moveTo>
                    <a:cubicBezTo>
                      <a:pt x="4587" y="1"/>
                      <a:pt x="2808" y="427"/>
                      <a:pt x="1154" y="1154"/>
                    </a:cubicBezTo>
                    <a:cubicBezTo>
                      <a:pt x="828" y="1354"/>
                      <a:pt x="402" y="1480"/>
                      <a:pt x="1" y="1680"/>
                    </a:cubicBezTo>
                    <a:cubicBezTo>
                      <a:pt x="1" y="1680"/>
                      <a:pt x="4387" y="7520"/>
                      <a:pt x="5941" y="18698"/>
                    </a:cubicBezTo>
                    <a:cubicBezTo>
                      <a:pt x="5941" y="18698"/>
                      <a:pt x="6166" y="19425"/>
                      <a:pt x="6793" y="19650"/>
                    </a:cubicBezTo>
                    <a:cubicBezTo>
                      <a:pt x="6823" y="19654"/>
                      <a:pt x="6852" y="19656"/>
                      <a:pt x="6881" y="19656"/>
                    </a:cubicBezTo>
                    <a:cubicBezTo>
                      <a:pt x="7552" y="19656"/>
                      <a:pt x="7921" y="18580"/>
                      <a:pt x="7921" y="18171"/>
                    </a:cubicBezTo>
                    <a:cubicBezTo>
                      <a:pt x="8046" y="17770"/>
                      <a:pt x="8773" y="8146"/>
                      <a:pt x="12833" y="853"/>
                    </a:cubicBezTo>
                    <a:cubicBezTo>
                      <a:pt x="12733" y="728"/>
                      <a:pt x="12532" y="728"/>
                      <a:pt x="12307" y="628"/>
                    </a:cubicBezTo>
                    <a:cubicBezTo>
                      <a:pt x="10853" y="227"/>
                      <a:pt x="8973" y="1"/>
                      <a:pt x="6567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 w="9525" cap="flat" cmpd="sng">
                <a:solidFill>
                  <a:srgbClr val="914A3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1" name="Google Shape;13951;p86"/>
              <p:cNvSpPr/>
              <p:nvPr/>
            </p:nvSpPr>
            <p:spPr>
              <a:xfrm>
                <a:off x="-972479" y="2398067"/>
                <a:ext cx="499055" cy="407168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4543" extrusionOk="0">
                    <a:moveTo>
                      <a:pt x="4794" y="0"/>
                    </a:moveTo>
                    <a:cubicBezTo>
                      <a:pt x="639" y="0"/>
                      <a:pt x="0" y="3035"/>
                      <a:pt x="80" y="4216"/>
                    </a:cubicBezTo>
                    <a:cubicBezTo>
                      <a:pt x="381" y="7750"/>
                      <a:pt x="6872" y="10783"/>
                      <a:pt x="7699" y="14542"/>
                    </a:cubicBezTo>
                    <a:cubicBezTo>
                      <a:pt x="12612" y="12236"/>
                      <a:pt x="15945" y="8903"/>
                      <a:pt x="17825" y="6597"/>
                    </a:cubicBezTo>
                    <a:cubicBezTo>
                      <a:pt x="17098" y="5770"/>
                      <a:pt x="13539" y="2111"/>
                      <a:pt x="8652" y="657"/>
                    </a:cubicBezTo>
                    <a:cubicBezTo>
                      <a:pt x="7112" y="193"/>
                      <a:pt x="5841" y="0"/>
                      <a:pt x="4794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 w="9525" cap="flat" cmpd="sng">
                <a:solidFill>
                  <a:srgbClr val="914A3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2" name="Google Shape;13952;p86"/>
              <p:cNvSpPr/>
              <p:nvPr/>
            </p:nvSpPr>
            <p:spPr>
              <a:xfrm>
                <a:off x="-1642442" y="2410973"/>
                <a:ext cx="496816" cy="408987"/>
              </a:xfrm>
              <a:custGeom>
                <a:avLst/>
                <a:gdLst/>
                <a:ahLst/>
                <a:cxnLst/>
                <a:rect l="l" t="t" r="r" b="b"/>
                <a:pathLst>
                  <a:path w="17745" h="14608" extrusionOk="0">
                    <a:moveTo>
                      <a:pt x="13130" y="1"/>
                    </a:moveTo>
                    <a:cubicBezTo>
                      <a:pt x="12175" y="1"/>
                      <a:pt x="11067" y="184"/>
                      <a:pt x="9800" y="622"/>
                    </a:cubicBezTo>
                    <a:cubicBezTo>
                      <a:pt x="5013" y="2277"/>
                      <a:pt x="100" y="6262"/>
                      <a:pt x="100" y="6262"/>
                    </a:cubicBezTo>
                    <a:lnTo>
                      <a:pt x="0" y="6362"/>
                    </a:lnTo>
                    <a:cubicBezTo>
                      <a:pt x="1554" y="8643"/>
                      <a:pt x="4887" y="12402"/>
                      <a:pt x="10326" y="14608"/>
                    </a:cubicBezTo>
                    <a:cubicBezTo>
                      <a:pt x="11153" y="10948"/>
                      <a:pt x="17745" y="7389"/>
                      <a:pt x="17745" y="3430"/>
                    </a:cubicBezTo>
                    <a:cubicBezTo>
                      <a:pt x="17745" y="1988"/>
                      <a:pt x="16270" y="1"/>
                      <a:pt x="13130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 w="9525" cap="flat" cmpd="sng">
                <a:solidFill>
                  <a:srgbClr val="914A3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3" name="Google Shape;13953;p86"/>
              <p:cNvSpPr/>
              <p:nvPr/>
            </p:nvSpPr>
            <p:spPr>
              <a:xfrm>
                <a:off x="-1253735" y="2506974"/>
                <a:ext cx="55463" cy="70190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2507" extrusionOk="0">
                    <a:moveTo>
                      <a:pt x="1028" y="1"/>
                    </a:moveTo>
                    <a:cubicBezTo>
                      <a:pt x="527" y="1"/>
                      <a:pt x="1" y="627"/>
                      <a:pt x="1" y="1254"/>
                    </a:cubicBezTo>
                    <a:cubicBezTo>
                      <a:pt x="1" y="1880"/>
                      <a:pt x="527" y="2507"/>
                      <a:pt x="1028" y="2507"/>
                    </a:cubicBezTo>
                    <a:cubicBezTo>
                      <a:pt x="1555" y="2507"/>
                      <a:pt x="1981" y="1880"/>
                      <a:pt x="1981" y="1254"/>
                    </a:cubicBezTo>
                    <a:cubicBezTo>
                      <a:pt x="1981" y="627"/>
                      <a:pt x="1555" y="1"/>
                      <a:pt x="1028" y="1"/>
                    </a:cubicBezTo>
                    <a:close/>
                  </a:path>
                </a:pathLst>
              </a:custGeom>
              <a:solidFill>
                <a:srgbClr val="2A0D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4" name="Google Shape;13954;p86"/>
              <p:cNvSpPr/>
              <p:nvPr/>
            </p:nvSpPr>
            <p:spPr>
              <a:xfrm>
                <a:off x="-909207" y="2506974"/>
                <a:ext cx="56163" cy="7019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507" extrusionOk="0">
                    <a:moveTo>
                      <a:pt x="1053" y="1"/>
                    </a:moveTo>
                    <a:cubicBezTo>
                      <a:pt x="427" y="1"/>
                      <a:pt x="1" y="627"/>
                      <a:pt x="1" y="1254"/>
                    </a:cubicBezTo>
                    <a:cubicBezTo>
                      <a:pt x="1" y="1880"/>
                      <a:pt x="427" y="2507"/>
                      <a:pt x="1053" y="2507"/>
                    </a:cubicBezTo>
                    <a:cubicBezTo>
                      <a:pt x="1580" y="2507"/>
                      <a:pt x="2006" y="1880"/>
                      <a:pt x="2006" y="1254"/>
                    </a:cubicBezTo>
                    <a:cubicBezTo>
                      <a:pt x="2006" y="627"/>
                      <a:pt x="1580" y="1"/>
                      <a:pt x="1053" y="1"/>
                    </a:cubicBezTo>
                    <a:close/>
                  </a:path>
                </a:pathLst>
              </a:custGeom>
              <a:solidFill>
                <a:srgbClr val="2A0D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5" name="Google Shape;13955;p86"/>
              <p:cNvSpPr/>
              <p:nvPr/>
            </p:nvSpPr>
            <p:spPr>
              <a:xfrm>
                <a:off x="-879726" y="2582762"/>
                <a:ext cx="181060" cy="17896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6392" extrusionOk="0">
                    <a:moveTo>
                      <a:pt x="3233" y="0"/>
                    </a:moveTo>
                    <a:cubicBezTo>
                      <a:pt x="1454" y="0"/>
                      <a:pt x="0" y="1479"/>
                      <a:pt x="0" y="3258"/>
                    </a:cubicBezTo>
                    <a:cubicBezTo>
                      <a:pt x="0" y="5013"/>
                      <a:pt x="1454" y="6391"/>
                      <a:pt x="3233" y="6391"/>
                    </a:cubicBezTo>
                    <a:cubicBezTo>
                      <a:pt x="5013" y="6391"/>
                      <a:pt x="6467" y="5013"/>
                      <a:pt x="6467" y="3258"/>
                    </a:cubicBezTo>
                    <a:cubicBezTo>
                      <a:pt x="6467" y="1479"/>
                      <a:pt x="5013" y="0"/>
                      <a:pt x="3233" y="0"/>
                    </a:cubicBezTo>
                    <a:close/>
                  </a:path>
                </a:pathLst>
              </a:custGeom>
              <a:solidFill>
                <a:srgbClr val="F28F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6" name="Google Shape;13956;p86"/>
              <p:cNvSpPr/>
              <p:nvPr/>
            </p:nvSpPr>
            <p:spPr>
              <a:xfrm>
                <a:off x="-1411609" y="2577134"/>
                <a:ext cx="181060" cy="17826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6367" extrusionOk="0">
                    <a:moveTo>
                      <a:pt x="3234" y="1"/>
                    </a:moveTo>
                    <a:cubicBezTo>
                      <a:pt x="1454" y="1"/>
                      <a:pt x="1" y="1454"/>
                      <a:pt x="1" y="3134"/>
                    </a:cubicBezTo>
                    <a:cubicBezTo>
                      <a:pt x="1" y="4913"/>
                      <a:pt x="1454" y="6367"/>
                      <a:pt x="3234" y="6367"/>
                    </a:cubicBezTo>
                    <a:cubicBezTo>
                      <a:pt x="5114" y="6367"/>
                      <a:pt x="6467" y="4913"/>
                      <a:pt x="6467" y="3134"/>
                    </a:cubicBezTo>
                    <a:cubicBezTo>
                      <a:pt x="6467" y="1454"/>
                      <a:pt x="5114" y="1"/>
                      <a:pt x="3234" y="1"/>
                    </a:cubicBezTo>
                    <a:close/>
                  </a:path>
                </a:pathLst>
              </a:custGeom>
              <a:solidFill>
                <a:srgbClr val="F28F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7" name="Google Shape;13957;p86"/>
              <p:cNvSpPr/>
              <p:nvPr/>
            </p:nvSpPr>
            <p:spPr>
              <a:xfrm>
                <a:off x="-1125314" y="2559776"/>
                <a:ext cx="125625" cy="79149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2827" extrusionOk="0">
                    <a:moveTo>
                      <a:pt x="2247" y="0"/>
                    </a:moveTo>
                    <a:cubicBezTo>
                      <a:pt x="1435" y="0"/>
                      <a:pt x="627" y="207"/>
                      <a:pt x="426" y="621"/>
                    </a:cubicBezTo>
                    <a:cubicBezTo>
                      <a:pt x="0" y="1348"/>
                      <a:pt x="1153" y="2826"/>
                      <a:pt x="2406" y="2826"/>
                    </a:cubicBezTo>
                    <a:cubicBezTo>
                      <a:pt x="3133" y="2826"/>
                      <a:pt x="4487" y="1448"/>
                      <a:pt x="4086" y="621"/>
                    </a:cubicBezTo>
                    <a:cubicBezTo>
                      <a:pt x="3873" y="207"/>
                      <a:pt x="3058" y="0"/>
                      <a:pt x="2247" y="0"/>
                    </a:cubicBezTo>
                    <a:close/>
                  </a:path>
                </a:pathLst>
              </a:custGeom>
              <a:solidFill>
                <a:srgbClr val="2A0D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8" name="Google Shape;13958;p86"/>
              <p:cNvSpPr/>
              <p:nvPr/>
            </p:nvSpPr>
            <p:spPr>
              <a:xfrm>
                <a:off x="-1183547" y="2632568"/>
                <a:ext cx="242794" cy="73017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2608" extrusionOk="0">
                    <a:moveTo>
                      <a:pt x="8446" y="1"/>
                    </a:moveTo>
                    <a:cubicBezTo>
                      <a:pt x="8346" y="1"/>
                      <a:pt x="8246" y="1"/>
                      <a:pt x="8146" y="101"/>
                    </a:cubicBezTo>
                    <a:cubicBezTo>
                      <a:pt x="8246" y="101"/>
                      <a:pt x="8146" y="226"/>
                      <a:pt x="7920" y="327"/>
                    </a:cubicBezTo>
                    <a:cubicBezTo>
                      <a:pt x="7820" y="527"/>
                      <a:pt x="7519" y="728"/>
                      <a:pt x="7193" y="953"/>
                    </a:cubicBezTo>
                    <a:cubicBezTo>
                      <a:pt x="6892" y="1154"/>
                      <a:pt x="6366" y="1354"/>
                      <a:pt x="5940" y="1580"/>
                    </a:cubicBezTo>
                    <a:cubicBezTo>
                      <a:pt x="5740" y="1680"/>
                      <a:pt x="5414" y="1680"/>
                      <a:pt x="5213" y="1680"/>
                    </a:cubicBezTo>
                    <a:cubicBezTo>
                      <a:pt x="5113" y="1780"/>
                      <a:pt x="4912" y="1780"/>
                      <a:pt x="4787" y="1780"/>
                    </a:cubicBezTo>
                    <a:lnTo>
                      <a:pt x="3534" y="1780"/>
                    </a:lnTo>
                    <a:cubicBezTo>
                      <a:pt x="3434" y="1780"/>
                      <a:pt x="3333" y="1680"/>
                      <a:pt x="3233" y="1680"/>
                    </a:cubicBezTo>
                    <a:cubicBezTo>
                      <a:pt x="3033" y="1680"/>
                      <a:pt x="2907" y="1680"/>
                      <a:pt x="2807" y="1580"/>
                    </a:cubicBezTo>
                    <a:cubicBezTo>
                      <a:pt x="2281" y="1479"/>
                      <a:pt x="1880" y="1354"/>
                      <a:pt x="1454" y="1154"/>
                    </a:cubicBezTo>
                    <a:cubicBezTo>
                      <a:pt x="1354" y="1053"/>
                      <a:pt x="1153" y="953"/>
                      <a:pt x="1028" y="853"/>
                    </a:cubicBezTo>
                    <a:cubicBezTo>
                      <a:pt x="927" y="728"/>
                      <a:pt x="727" y="728"/>
                      <a:pt x="727" y="627"/>
                    </a:cubicBezTo>
                    <a:cubicBezTo>
                      <a:pt x="627" y="527"/>
                      <a:pt x="526" y="527"/>
                      <a:pt x="526" y="427"/>
                    </a:cubicBezTo>
                    <a:lnTo>
                      <a:pt x="401" y="427"/>
                    </a:lnTo>
                    <a:cubicBezTo>
                      <a:pt x="301" y="327"/>
                      <a:pt x="201" y="327"/>
                      <a:pt x="201" y="327"/>
                    </a:cubicBezTo>
                    <a:cubicBezTo>
                      <a:pt x="100" y="427"/>
                      <a:pt x="0" y="527"/>
                      <a:pt x="100" y="627"/>
                    </a:cubicBezTo>
                    <a:lnTo>
                      <a:pt x="100" y="728"/>
                    </a:lnTo>
                    <a:cubicBezTo>
                      <a:pt x="201" y="728"/>
                      <a:pt x="201" y="853"/>
                      <a:pt x="301" y="953"/>
                    </a:cubicBezTo>
                    <a:cubicBezTo>
                      <a:pt x="401" y="1053"/>
                      <a:pt x="526" y="1154"/>
                      <a:pt x="627" y="1354"/>
                    </a:cubicBezTo>
                    <a:cubicBezTo>
                      <a:pt x="827" y="1479"/>
                      <a:pt x="927" y="1580"/>
                      <a:pt x="1153" y="1680"/>
                    </a:cubicBezTo>
                    <a:cubicBezTo>
                      <a:pt x="1354" y="1880"/>
                      <a:pt x="1554" y="1981"/>
                      <a:pt x="1780" y="2106"/>
                    </a:cubicBezTo>
                    <a:cubicBezTo>
                      <a:pt x="2080" y="2206"/>
                      <a:pt x="2281" y="2307"/>
                      <a:pt x="2607" y="2407"/>
                    </a:cubicBezTo>
                    <a:cubicBezTo>
                      <a:pt x="2707" y="2407"/>
                      <a:pt x="2907" y="2407"/>
                      <a:pt x="3033" y="2507"/>
                    </a:cubicBezTo>
                    <a:lnTo>
                      <a:pt x="3434" y="2507"/>
                    </a:lnTo>
                    <a:cubicBezTo>
                      <a:pt x="3760" y="2607"/>
                      <a:pt x="4060" y="2607"/>
                      <a:pt x="4386" y="2607"/>
                    </a:cubicBezTo>
                    <a:lnTo>
                      <a:pt x="4787" y="2607"/>
                    </a:lnTo>
                    <a:cubicBezTo>
                      <a:pt x="5013" y="2607"/>
                      <a:pt x="5113" y="2507"/>
                      <a:pt x="5313" y="2507"/>
                    </a:cubicBezTo>
                    <a:cubicBezTo>
                      <a:pt x="5639" y="2507"/>
                      <a:pt x="5940" y="2407"/>
                      <a:pt x="6166" y="2307"/>
                    </a:cubicBezTo>
                    <a:cubicBezTo>
                      <a:pt x="6792" y="2106"/>
                      <a:pt x="7193" y="1780"/>
                      <a:pt x="7619" y="1479"/>
                    </a:cubicBezTo>
                    <a:cubicBezTo>
                      <a:pt x="7920" y="1254"/>
                      <a:pt x="8146" y="953"/>
                      <a:pt x="8346" y="728"/>
                    </a:cubicBezTo>
                    <a:cubicBezTo>
                      <a:pt x="8446" y="427"/>
                      <a:pt x="8547" y="327"/>
                      <a:pt x="8547" y="327"/>
                    </a:cubicBezTo>
                    <a:cubicBezTo>
                      <a:pt x="8672" y="226"/>
                      <a:pt x="8547" y="101"/>
                      <a:pt x="8446" y="1"/>
                    </a:cubicBezTo>
                    <a:close/>
                  </a:path>
                </a:pathLst>
              </a:custGeom>
              <a:solidFill>
                <a:srgbClr val="2A0D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959" name="Google Shape;13959;p86"/>
          <p:cNvSpPr/>
          <p:nvPr/>
        </p:nvSpPr>
        <p:spPr>
          <a:xfrm>
            <a:off x="8271482" y="841800"/>
            <a:ext cx="654059" cy="565027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0" name="Google Shape;13960;p86"/>
          <p:cNvSpPr txBox="1">
            <a:spLocks noGrp="1"/>
          </p:cNvSpPr>
          <p:nvPr>
            <p:ph type="title"/>
          </p:nvPr>
        </p:nvSpPr>
        <p:spPr>
          <a:xfrm>
            <a:off x="493677" y="926932"/>
            <a:ext cx="8153400" cy="54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G</a:t>
            </a:r>
            <a:r>
              <a:rPr lang="en" dirty="0"/>
              <a:t>hi nhớ</a:t>
            </a:r>
            <a:endParaRPr dirty="0"/>
          </a:p>
        </p:txBody>
      </p:sp>
      <p:sp>
        <p:nvSpPr>
          <p:cNvPr id="13962" name="Google Shape;13962;p86"/>
          <p:cNvSpPr txBox="1">
            <a:spLocks noGrp="1"/>
          </p:cNvSpPr>
          <p:nvPr>
            <p:ph type="subTitle" idx="1"/>
          </p:nvPr>
        </p:nvSpPr>
        <p:spPr>
          <a:xfrm>
            <a:off x="1398737" y="1503912"/>
            <a:ext cx="5834799" cy="17795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/>
            <a:r>
              <a:rPr lang="en-US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thay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bổ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13965" name="Google Shape;13965;p86"/>
          <p:cNvSpPr txBox="1">
            <a:spLocks noGrp="1"/>
          </p:cNvSpPr>
          <p:nvPr>
            <p:ph type="subTitle" idx="5"/>
          </p:nvPr>
        </p:nvSpPr>
        <p:spPr>
          <a:xfrm>
            <a:off x="1891921" y="3257846"/>
            <a:ext cx="5144038" cy="1098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 -  Trong nguồn đạm động vật, chất đạm </a:t>
            </a:r>
            <a:r>
              <a:rPr lang="vi-VN" sz="180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do thịt các </a:t>
            </a:r>
            <a:r>
              <a:rPr lang="vi-VN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loại gia cầm và gia súc cung cấp thường khó tiêu hơn chất </a:t>
            </a:r>
            <a:r>
              <a:rPr lang="vi-VN" sz="180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đạm do </a:t>
            </a:r>
            <a:r>
              <a:rPr lang="vi-VN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các loài cá cung cấp. Vì vậy, nên ăn cá.</a:t>
            </a:r>
            <a:endParaRPr sz="1800" dirty="0">
              <a:solidFill>
                <a:schemeClr val="tx2">
                  <a:lumMod val="95000"/>
                  <a:lumOff val="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13969" name="Google Shape;13969;p86">
            <a:hlinkClick r:id="rId3" action="ppaction://hlinksldjump"/>
          </p:cNvPr>
          <p:cNvSpPr txBox="1"/>
          <p:nvPr/>
        </p:nvSpPr>
        <p:spPr>
          <a:xfrm>
            <a:off x="8584800" y="821500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3970" name="Google Shape;13970;p86">
            <a:hlinkClick r:id="rId4" action="ppaction://hlinksldjump"/>
          </p:cNvPr>
          <p:cNvSpPr txBox="1"/>
          <p:nvPr/>
        </p:nvSpPr>
        <p:spPr>
          <a:xfrm>
            <a:off x="8584800" y="1495394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3971" name="Google Shape;13971;p86">
            <a:hlinkClick r:id="" action="ppaction://noaction"/>
          </p:cNvPr>
          <p:cNvSpPr txBox="1"/>
          <p:nvPr/>
        </p:nvSpPr>
        <p:spPr>
          <a:xfrm>
            <a:off x="8584800" y="2170478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3972" name="Google Shape;13972;p86">
            <a:hlinkClick r:id="" action="ppaction://noaction"/>
          </p:cNvPr>
          <p:cNvSpPr txBox="1"/>
          <p:nvPr/>
        </p:nvSpPr>
        <p:spPr>
          <a:xfrm>
            <a:off x="8584800" y="3521838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3973" name="Google Shape;13973;p86">
            <a:hlinkClick r:id="" action="ppaction://noaction"/>
          </p:cNvPr>
          <p:cNvSpPr txBox="1"/>
          <p:nvPr/>
        </p:nvSpPr>
        <p:spPr>
          <a:xfrm>
            <a:off x="8584800" y="4195731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3974" name="Google Shape;13974;p86">
            <a:hlinkClick r:id="" action="ppaction://noaction"/>
          </p:cNvPr>
          <p:cNvSpPr txBox="1"/>
          <p:nvPr/>
        </p:nvSpPr>
        <p:spPr>
          <a:xfrm>
            <a:off x="8584800" y="2844372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3975" name="Google Shape;13975;p86"/>
          <p:cNvSpPr/>
          <p:nvPr/>
        </p:nvSpPr>
        <p:spPr>
          <a:xfrm>
            <a:off x="7123684" y="123504"/>
            <a:ext cx="172446" cy="240184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6" name="Google Shape;13976;p86"/>
          <p:cNvSpPr/>
          <p:nvPr/>
        </p:nvSpPr>
        <p:spPr>
          <a:xfrm>
            <a:off x="7028883" y="358045"/>
            <a:ext cx="536336" cy="301181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7" name="Google Shape;13977;p86"/>
          <p:cNvSpPr/>
          <p:nvPr/>
        </p:nvSpPr>
        <p:spPr>
          <a:xfrm>
            <a:off x="4633668" y="123504"/>
            <a:ext cx="172446" cy="240184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6" y="0"/>
                </a:moveTo>
                <a:cubicBezTo>
                  <a:pt x="730" y="0"/>
                  <a:pt x="640" y="39"/>
                  <a:pt x="566" y="123"/>
                </a:cubicBezTo>
                <a:cubicBezTo>
                  <a:pt x="60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40" y="1269"/>
                  <a:pt x="1443" y="0"/>
                  <a:pt x="8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8" name="Google Shape;13978;p86"/>
          <p:cNvSpPr/>
          <p:nvPr/>
        </p:nvSpPr>
        <p:spPr>
          <a:xfrm>
            <a:off x="4538866" y="358045"/>
            <a:ext cx="536304" cy="301181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4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82" y="7923"/>
                </a:cubicBezTo>
                <a:cubicBezTo>
                  <a:pt x="2679" y="8345"/>
                  <a:pt x="5505" y="8635"/>
                  <a:pt x="8409" y="8635"/>
                </a:cubicBezTo>
                <a:cubicBezTo>
                  <a:pt x="11458" y="8635"/>
                  <a:pt x="14594" y="8315"/>
                  <a:pt x="15449" y="7491"/>
                </a:cubicBezTo>
                <a:cubicBezTo>
                  <a:pt x="17192" y="5808"/>
                  <a:pt x="16566" y="1711"/>
                  <a:pt x="13095" y="475"/>
                </a:cubicBezTo>
                <a:cubicBezTo>
                  <a:pt x="12370" y="182"/>
                  <a:pt x="11140" y="0"/>
                  <a:pt x="97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9" name="Google Shape;13979;p86"/>
          <p:cNvSpPr/>
          <p:nvPr/>
        </p:nvSpPr>
        <p:spPr>
          <a:xfrm>
            <a:off x="5257318" y="123504"/>
            <a:ext cx="172446" cy="240184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28" y="0"/>
                </a:moveTo>
                <a:cubicBezTo>
                  <a:pt x="720" y="0"/>
                  <a:pt x="627" y="39"/>
                  <a:pt x="552" y="123"/>
                </a:cubicBezTo>
                <a:cubicBezTo>
                  <a:pt x="60" y="749"/>
                  <a:pt x="1" y="1181"/>
                  <a:pt x="373" y="1732"/>
                </a:cubicBezTo>
                <a:cubicBezTo>
                  <a:pt x="746" y="2239"/>
                  <a:pt x="2787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8" y="6768"/>
                </a:cubicBezTo>
                <a:cubicBezTo>
                  <a:pt x="5453" y="6202"/>
                  <a:pt x="5081" y="4220"/>
                  <a:pt x="3591" y="2537"/>
                </a:cubicBezTo>
                <a:cubicBezTo>
                  <a:pt x="2539" y="1269"/>
                  <a:pt x="1443" y="0"/>
                  <a:pt x="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0" name="Google Shape;13980;p86"/>
          <p:cNvSpPr/>
          <p:nvPr/>
        </p:nvSpPr>
        <p:spPr>
          <a:xfrm>
            <a:off x="5162517" y="358045"/>
            <a:ext cx="536336" cy="301181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3" y="0"/>
                </a:moveTo>
                <a:cubicBezTo>
                  <a:pt x="9362" y="0"/>
                  <a:pt x="8967" y="14"/>
                  <a:pt x="8567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40" y="415"/>
                  <a:pt x="2846" y="1160"/>
                  <a:pt x="1788" y="2516"/>
                </a:cubicBezTo>
                <a:cubicBezTo>
                  <a:pt x="1" y="4944"/>
                  <a:pt x="1118" y="7059"/>
                  <a:pt x="1788" y="7730"/>
                </a:cubicBezTo>
                <a:cubicBezTo>
                  <a:pt x="1863" y="7864"/>
                  <a:pt x="1922" y="7864"/>
                  <a:pt x="1982" y="7923"/>
                </a:cubicBezTo>
                <a:cubicBezTo>
                  <a:pt x="2680" y="8345"/>
                  <a:pt x="5505" y="8635"/>
                  <a:pt x="8410" y="8635"/>
                </a:cubicBezTo>
                <a:cubicBezTo>
                  <a:pt x="11459" y="8635"/>
                  <a:pt x="14595" y="8315"/>
                  <a:pt x="15449" y="7491"/>
                </a:cubicBezTo>
                <a:cubicBezTo>
                  <a:pt x="17192" y="5808"/>
                  <a:pt x="16567" y="1711"/>
                  <a:pt x="13096" y="475"/>
                </a:cubicBezTo>
                <a:cubicBezTo>
                  <a:pt x="12359" y="182"/>
                  <a:pt x="11136" y="0"/>
                  <a:pt x="97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1" name="Google Shape;13981;p86"/>
          <p:cNvSpPr/>
          <p:nvPr/>
        </p:nvSpPr>
        <p:spPr>
          <a:xfrm>
            <a:off x="5880532" y="123504"/>
            <a:ext cx="172446" cy="240184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5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7" y="0"/>
                  <a:pt x="8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2" name="Google Shape;13982;p86"/>
          <p:cNvSpPr/>
          <p:nvPr/>
        </p:nvSpPr>
        <p:spPr>
          <a:xfrm>
            <a:off x="5785731" y="358045"/>
            <a:ext cx="536336" cy="301181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3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58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3" name="Google Shape;13983;p86"/>
          <p:cNvSpPr/>
          <p:nvPr/>
        </p:nvSpPr>
        <p:spPr>
          <a:xfrm>
            <a:off x="6507926" y="123504"/>
            <a:ext cx="172446" cy="240184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4" name="Google Shape;13984;p86"/>
          <p:cNvSpPr/>
          <p:nvPr/>
        </p:nvSpPr>
        <p:spPr>
          <a:xfrm>
            <a:off x="6413124" y="358045"/>
            <a:ext cx="536304" cy="301181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0" y="1160"/>
                  <a:pt x="1803" y="2516"/>
                </a:cubicBezTo>
                <a:cubicBezTo>
                  <a:pt x="0" y="4944"/>
                  <a:pt x="1117" y="7059"/>
                  <a:pt x="1803" y="7730"/>
                </a:cubicBezTo>
                <a:cubicBezTo>
                  <a:pt x="1862" y="7864"/>
                  <a:pt x="1996" y="7864"/>
                  <a:pt x="2056" y="7923"/>
                </a:cubicBezTo>
                <a:cubicBezTo>
                  <a:pt x="2717" y="8345"/>
                  <a:pt x="5524" y="8635"/>
                  <a:pt x="8421" y="8635"/>
                </a:cubicBezTo>
                <a:cubicBezTo>
                  <a:pt x="11461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69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5" name="Google Shape;13985;p86"/>
          <p:cNvSpPr/>
          <p:nvPr/>
        </p:nvSpPr>
        <p:spPr>
          <a:xfrm>
            <a:off x="7751078" y="123504"/>
            <a:ext cx="172446" cy="240184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7" y="6202"/>
                  <a:pt x="515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6" name="Google Shape;13986;p86"/>
          <p:cNvSpPr/>
          <p:nvPr/>
        </p:nvSpPr>
        <p:spPr>
          <a:xfrm>
            <a:off x="7656245" y="358045"/>
            <a:ext cx="536336" cy="301181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6" y="0"/>
                </a:moveTo>
                <a:cubicBezTo>
                  <a:pt x="9363" y="0"/>
                  <a:pt x="8968" y="14"/>
                  <a:pt x="8567" y="43"/>
                </a:cubicBezTo>
                <a:cubicBezTo>
                  <a:pt x="8195" y="43"/>
                  <a:pt x="7822" y="102"/>
                  <a:pt x="7450" y="162"/>
                </a:cubicBezTo>
                <a:cubicBezTo>
                  <a:pt x="5156" y="415"/>
                  <a:pt x="2861" y="1160"/>
                  <a:pt x="1804" y="2516"/>
                </a:cubicBezTo>
                <a:cubicBezTo>
                  <a:pt x="1" y="4944"/>
                  <a:pt x="1118" y="7059"/>
                  <a:pt x="1804" y="7730"/>
                </a:cubicBezTo>
                <a:cubicBezTo>
                  <a:pt x="1863" y="7864"/>
                  <a:pt x="1997" y="7864"/>
                  <a:pt x="2057" y="7923"/>
                </a:cubicBezTo>
                <a:cubicBezTo>
                  <a:pt x="2718" y="8345"/>
                  <a:pt x="5525" y="8635"/>
                  <a:pt x="8422" y="8635"/>
                </a:cubicBezTo>
                <a:cubicBezTo>
                  <a:pt x="11462" y="8635"/>
                  <a:pt x="14603" y="8315"/>
                  <a:pt x="15465" y="7491"/>
                </a:cubicBezTo>
                <a:cubicBezTo>
                  <a:pt x="17193" y="5808"/>
                  <a:pt x="16642" y="1711"/>
                  <a:pt x="13170" y="475"/>
                </a:cubicBezTo>
                <a:cubicBezTo>
                  <a:pt x="12387" y="182"/>
                  <a:pt x="11145" y="0"/>
                  <a:pt x="9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7" name="Google Shape;13987;p86"/>
          <p:cNvSpPr/>
          <p:nvPr/>
        </p:nvSpPr>
        <p:spPr>
          <a:xfrm>
            <a:off x="3378880" y="119354"/>
            <a:ext cx="172446" cy="238127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5" y="0"/>
                  <a:pt x="691" y="39"/>
                  <a:pt x="62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8" name="Google Shape;13988;p86"/>
          <p:cNvSpPr/>
          <p:nvPr/>
        </p:nvSpPr>
        <p:spPr>
          <a:xfrm>
            <a:off x="3284079" y="353616"/>
            <a:ext cx="536336" cy="29961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9" name="Google Shape;13989;p86"/>
          <p:cNvSpPr/>
          <p:nvPr/>
        </p:nvSpPr>
        <p:spPr>
          <a:xfrm>
            <a:off x="888864" y="119354"/>
            <a:ext cx="172446" cy="238127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28" y="0"/>
                </a:moveTo>
                <a:cubicBezTo>
                  <a:pt x="721" y="0"/>
                  <a:pt x="628" y="39"/>
                  <a:pt x="552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746" y="2164"/>
                  <a:pt x="2787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53" y="6142"/>
                  <a:pt x="5081" y="4220"/>
                  <a:pt x="3591" y="2477"/>
                </a:cubicBezTo>
                <a:cubicBezTo>
                  <a:pt x="2539" y="1260"/>
                  <a:pt x="1444" y="0"/>
                  <a:pt x="8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0" name="Google Shape;13990;p86"/>
          <p:cNvSpPr/>
          <p:nvPr/>
        </p:nvSpPr>
        <p:spPr>
          <a:xfrm>
            <a:off x="794063" y="353616"/>
            <a:ext cx="536336" cy="29961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8" y="1"/>
                </a:moveTo>
                <a:cubicBezTo>
                  <a:pt x="9302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40" y="408"/>
                  <a:pt x="2846" y="1093"/>
                  <a:pt x="1788" y="2523"/>
                </a:cubicBezTo>
                <a:cubicBezTo>
                  <a:pt x="1" y="4952"/>
                  <a:pt x="1118" y="7052"/>
                  <a:pt x="1788" y="7738"/>
                </a:cubicBezTo>
                <a:cubicBezTo>
                  <a:pt x="1863" y="7797"/>
                  <a:pt x="1922" y="7857"/>
                  <a:pt x="2042" y="7931"/>
                </a:cubicBezTo>
                <a:cubicBezTo>
                  <a:pt x="2699" y="8317"/>
                  <a:pt x="5429" y="8590"/>
                  <a:pt x="8274" y="8590"/>
                </a:cubicBezTo>
                <a:cubicBezTo>
                  <a:pt x="11359" y="8590"/>
                  <a:pt x="14582" y="8269"/>
                  <a:pt x="15449" y="7425"/>
                </a:cubicBezTo>
                <a:cubicBezTo>
                  <a:pt x="17192" y="5756"/>
                  <a:pt x="16626" y="1719"/>
                  <a:pt x="13155" y="482"/>
                </a:cubicBezTo>
                <a:cubicBezTo>
                  <a:pt x="12356" y="184"/>
                  <a:pt x="11088" y="1"/>
                  <a:pt x="96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1" name="Google Shape;13991;p86"/>
          <p:cNvSpPr/>
          <p:nvPr/>
        </p:nvSpPr>
        <p:spPr>
          <a:xfrm>
            <a:off x="1512078" y="119354"/>
            <a:ext cx="172446" cy="238127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4" y="674"/>
                  <a:pt x="0" y="1166"/>
                  <a:pt x="373" y="1673"/>
                </a:cubicBezTo>
                <a:cubicBezTo>
                  <a:pt x="745" y="2164"/>
                  <a:pt x="280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7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54" y="1260"/>
                  <a:pt x="1447" y="0"/>
                  <a:pt x="8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2" name="Google Shape;13992;p86"/>
          <p:cNvSpPr/>
          <p:nvPr/>
        </p:nvSpPr>
        <p:spPr>
          <a:xfrm>
            <a:off x="1417276" y="353616"/>
            <a:ext cx="536336" cy="29961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6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18" y="7052"/>
                  <a:pt x="1803" y="7738"/>
                </a:cubicBezTo>
                <a:cubicBezTo>
                  <a:pt x="1863" y="7797"/>
                  <a:pt x="1997" y="7857"/>
                  <a:pt x="2056" y="7931"/>
                </a:cubicBezTo>
                <a:cubicBezTo>
                  <a:pt x="2707" y="8317"/>
                  <a:pt x="5432" y="8590"/>
                  <a:pt x="8278" y="8590"/>
                </a:cubicBezTo>
                <a:cubicBezTo>
                  <a:pt x="11362" y="8590"/>
                  <a:pt x="14588" y="8269"/>
                  <a:pt x="15464" y="7425"/>
                </a:cubicBezTo>
                <a:cubicBezTo>
                  <a:pt x="17192" y="5756"/>
                  <a:pt x="16641" y="1719"/>
                  <a:pt x="13170" y="482"/>
                </a:cubicBezTo>
                <a:cubicBezTo>
                  <a:pt x="12370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3" name="Google Shape;13993;p86"/>
          <p:cNvSpPr/>
          <p:nvPr/>
        </p:nvSpPr>
        <p:spPr>
          <a:xfrm>
            <a:off x="2135728" y="119354"/>
            <a:ext cx="172446" cy="238127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2" y="0"/>
                  <a:pt x="640" y="39"/>
                  <a:pt x="56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4" name="Google Shape;13994;p86"/>
          <p:cNvSpPr/>
          <p:nvPr/>
        </p:nvSpPr>
        <p:spPr>
          <a:xfrm>
            <a:off x="2040927" y="353616"/>
            <a:ext cx="536336" cy="29961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699" y="8317"/>
                  <a:pt x="5429" y="8590"/>
                  <a:pt x="8283" y="8590"/>
                </a:cubicBezTo>
                <a:cubicBezTo>
                  <a:pt x="11377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5" name="Google Shape;13995;p86"/>
          <p:cNvSpPr/>
          <p:nvPr/>
        </p:nvSpPr>
        <p:spPr>
          <a:xfrm>
            <a:off x="2763122" y="119354"/>
            <a:ext cx="172446" cy="238127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6" name="Google Shape;13996;p86"/>
          <p:cNvSpPr/>
          <p:nvPr/>
        </p:nvSpPr>
        <p:spPr>
          <a:xfrm>
            <a:off x="2668321" y="353616"/>
            <a:ext cx="536336" cy="29961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1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7" name="Google Shape;13997;p86"/>
          <p:cNvSpPr/>
          <p:nvPr/>
        </p:nvSpPr>
        <p:spPr>
          <a:xfrm>
            <a:off x="4006274" y="119354"/>
            <a:ext cx="172446" cy="238127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8" name="Google Shape;13998;p86"/>
          <p:cNvSpPr/>
          <p:nvPr/>
        </p:nvSpPr>
        <p:spPr>
          <a:xfrm>
            <a:off x="3911473" y="353616"/>
            <a:ext cx="536336" cy="29961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77" y="7052"/>
                  <a:pt x="1803" y="7738"/>
                </a:cubicBezTo>
                <a:cubicBezTo>
                  <a:pt x="1922" y="7797"/>
                  <a:pt x="1982" y="7857"/>
                  <a:pt x="2041" y="7931"/>
                </a:cubicBezTo>
                <a:cubicBezTo>
                  <a:pt x="2728" y="8317"/>
                  <a:pt x="5472" y="8590"/>
                  <a:pt x="8327" y="8590"/>
                </a:cubicBezTo>
                <a:cubicBezTo>
                  <a:pt x="11422" y="8590"/>
                  <a:pt x="14648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9" name="Google Shape;13999;p86">
            <a:hlinkClick r:id="rId5" action="ppaction://hlinksldjump"/>
          </p:cNvPr>
          <p:cNvSpPr txBox="1"/>
          <p:nvPr/>
        </p:nvSpPr>
        <p:spPr>
          <a:xfrm>
            <a:off x="790775" y="414509"/>
            <a:ext cx="5517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Sep</a:t>
            </a:r>
            <a:endParaRPr sz="1300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00" name="Google Shape;14000;p86"/>
          <p:cNvSpPr txBox="1"/>
          <p:nvPr/>
        </p:nvSpPr>
        <p:spPr>
          <a:xfrm>
            <a:off x="1412281" y="414509"/>
            <a:ext cx="5517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Oct</a:t>
            </a:r>
            <a:endParaRPr sz="1300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01" name="Google Shape;14001;p86"/>
          <p:cNvSpPr txBox="1"/>
          <p:nvPr/>
        </p:nvSpPr>
        <p:spPr>
          <a:xfrm>
            <a:off x="1988006" y="414509"/>
            <a:ext cx="6333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rPr>
              <a:t>Nov</a:t>
            </a:r>
            <a:endParaRPr sz="1300">
              <a:solidFill>
                <a:schemeClr val="dk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02" name="Google Shape;14002;p86"/>
          <p:cNvSpPr txBox="1"/>
          <p:nvPr/>
        </p:nvSpPr>
        <p:spPr>
          <a:xfrm>
            <a:off x="2657675" y="414509"/>
            <a:ext cx="5517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Dec</a:t>
            </a:r>
            <a:endParaRPr sz="1300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03" name="Google Shape;14003;p86"/>
          <p:cNvSpPr txBox="1"/>
          <p:nvPr/>
        </p:nvSpPr>
        <p:spPr>
          <a:xfrm>
            <a:off x="3233400" y="414509"/>
            <a:ext cx="6333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Jan</a:t>
            </a:r>
            <a:endParaRPr sz="1300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04" name="Google Shape;14004;p86"/>
          <p:cNvSpPr txBox="1"/>
          <p:nvPr/>
        </p:nvSpPr>
        <p:spPr>
          <a:xfrm>
            <a:off x="3869194" y="414509"/>
            <a:ext cx="6333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rPr>
              <a:t>Feb</a:t>
            </a:r>
            <a:endParaRPr sz="1300">
              <a:solidFill>
                <a:schemeClr val="dk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05" name="Google Shape;14005;p86"/>
          <p:cNvSpPr txBox="1"/>
          <p:nvPr/>
        </p:nvSpPr>
        <p:spPr>
          <a:xfrm>
            <a:off x="4490700" y="414509"/>
            <a:ext cx="6333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Mar</a:t>
            </a:r>
            <a:endParaRPr sz="1300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06" name="Google Shape;14006;p86"/>
          <p:cNvSpPr txBox="1"/>
          <p:nvPr/>
        </p:nvSpPr>
        <p:spPr>
          <a:xfrm>
            <a:off x="5119350" y="414509"/>
            <a:ext cx="6333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Apr</a:t>
            </a:r>
            <a:endParaRPr sz="1300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07" name="Google Shape;14007;p86"/>
          <p:cNvSpPr txBox="1"/>
          <p:nvPr/>
        </p:nvSpPr>
        <p:spPr>
          <a:xfrm>
            <a:off x="5740856" y="414509"/>
            <a:ext cx="6333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rPr>
              <a:t>May</a:t>
            </a:r>
            <a:endParaRPr sz="1300">
              <a:solidFill>
                <a:schemeClr val="dk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08" name="Google Shape;14008;p86"/>
          <p:cNvSpPr txBox="1"/>
          <p:nvPr/>
        </p:nvSpPr>
        <p:spPr>
          <a:xfrm>
            <a:off x="6367125" y="414509"/>
            <a:ext cx="6333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Jun</a:t>
            </a:r>
            <a:endParaRPr sz="1300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09" name="Google Shape;14009;p86"/>
          <p:cNvSpPr txBox="1"/>
          <p:nvPr/>
        </p:nvSpPr>
        <p:spPr>
          <a:xfrm>
            <a:off x="6981488" y="414509"/>
            <a:ext cx="6333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Jul</a:t>
            </a:r>
            <a:endParaRPr sz="1300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10" name="Google Shape;14010;p86"/>
          <p:cNvSpPr txBox="1"/>
          <p:nvPr/>
        </p:nvSpPr>
        <p:spPr>
          <a:xfrm>
            <a:off x="7605375" y="414509"/>
            <a:ext cx="6333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rPr>
              <a:t>Aug</a:t>
            </a:r>
            <a:endParaRPr sz="1300">
              <a:solidFill>
                <a:schemeClr val="dk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11" name="Google Shape;14011;p86">
            <a:hlinkClick r:id="rId6" action="ppaction://hlinksldjump"/>
          </p:cNvPr>
          <p:cNvSpPr/>
          <p:nvPr/>
        </p:nvSpPr>
        <p:spPr>
          <a:xfrm>
            <a:off x="1466950" y="333030"/>
            <a:ext cx="428700" cy="309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2" name="Google Shape;14012;p86">
            <a:hlinkClick r:id="rId6" action="ppaction://hlinksldjump"/>
          </p:cNvPr>
          <p:cNvSpPr/>
          <p:nvPr/>
        </p:nvSpPr>
        <p:spPr>
          <a:xfrm>
            <a:off x="14652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3" name="Google Shape;14013;p86">
            <a:hlinkClick r:id="rId6" action="ppaction://hlinksldjump"/>
          </p:cNvPr>
          <p:cNvSpPr/>
          <p:nvPr/>
        </p:nvSpPr>
        <p:spPr>
          <a:xfrm>
            <a:off x="20748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4" name="Google Shape;14014;p86">
            <a:hlinkClick r:id="" action="ppaction://noaction"/>
          </p:cNvPr>
          <p:cNvSpPr/>
          <p:nvPr/>
        </p:nvSpPr>
        <p:spPr>
          <a:xfrm>
            <a:off x="27225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5" name="Google Shape;14015;p86">
            <a:hlinkClick r:id="rId6" action="ppaction://hlinksldjump"/>
          </p:cNvPr>
          <p:cNvSpPr/>
          <p:nvPr/>
        </p:nvSpPr>
        <p:spPr>
          <a:xfrm>
            <a:off x="33321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6" name="Google Shape;14016;p86">
            <a:hlinkClick r:id="rId3" action="ppaction://hlinksldjump"/>
          </p:cNvPr>
          <p:cNvSpPr/>
          <p:nvPr/>
        </p:nvSpPr>
        <p:spPr>
          <a:xfrm>
            <a:off x="39607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7" name="Google Shape;14017;p86">
            <a:hlinkClick r:id="" action="ppaction://noaction"/>
          </p:cNvPr>
          <p:cNvSpPr/>
          <p:nvPr/>
        </p:nvSpPr>
        <p:spPr>
          <a:xfrm>
            <a:off x="45703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8" name="Google Shape;14018;p86">
            <a:hlinkClick r:id="rId4" action="ppaction://hlinksldjump"/>
          </p:cNvPr>
          <p:cNvSpPr/>
          <p:nvPr/>
        </p:nvSpPr>
        <p:spPr>
          <a:xfrm>
            <a:off x="52180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9" name="Google Shape;14019;p86">
            <a:hlinkClick r:id="rId6" action="ppaction://hlinksldjump"/>
          </p:cNvPr>
          <p:cNvSpPr/>
          <p:nvPr/>
        </p:nvSpPr>
        <p:spPr>
          <a:xfrm>
            <a:off x="58276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0" name="Google Shape;14020;p86">
            <a:hlinkClick r:id="rId6" action="ppaction://hlinksldjump"/>
          </p:cNvPr>
          <p:cNvSpPr/>
          <p:nvPr/>
        </p:nvSpPr>
        <p:spPr>
          <a:xfrm>
            <a:off x="64753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1" name="Google Shape;14021;p86">
            <a:hlinkClick r:id="" action="ppaction://noaction"/>
          </p:cNvPr>
          <p:cNvSpPr/>
          <p:nvPr/>
        </p:nvSpPr>
        <p:spPr>
          <a:xfrm>
            <a:off x="70849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2" name="Google Shape;14022;p86">
            <a:hlinkClick r:id="" action="ppaction://noaction"/>
          </p:cNvPr>
          <p:cNvSpPr/>
          <p:nvPr/>
        </p:nvSpPr>
        <p:spPr>
          <a:xfrm>
            <a:off x="76945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3" name="Google Shape;14023;p86">
            <a:hlinkClick r:id="rId5" action="ppaction://hlinksldjump"/>
          </p:cNvPr>
          <p:cNvSpPr/>
          <p:nvPr/>
        </p:nvSpPr>
        <p:spPr>
          <a:xfrm>
            <a:off x="8365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8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13" grpId="0" animBg="1"/>
      <p:bldP spid="13895" grpId="0" animBg="1"/>
      <p:bldP spid="13960" grpId="0"/>
      <p:bldP spid="13962" grpId="0" build="p"/>
      <p:bldP spid="1396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0AAAB-A76B-463B-BE87-ECAB70E91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7382FC-18BE-4D23-B354-305F28F676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5A24644-8BDA-4F7E-A801-8D4948B7AA02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4315223-40B7-449F-B78C-A486AB875310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353DD14-16F3-4D80-A7A6-C00E62FE7756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A5F79B6-7123-44E7-8885-835BD5A23E2E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A9AD845-1521-49D7-8302-8D56EE46E247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03C89840-D7CF-4012-9DCE-C95DCDB6AA43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EFB90502-A392-4658-BB4D-029B1CC263BF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04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" name="Google Shape;14028;p87"/>
          <p:cNvSpPr/>
          <p:nvPr/>
        </p:nvSpPr>
        <p:spPr>
          <a:xfrm>
            <a:off x="8272197" y="1487910"/>
            <a:ext cx="653337" cy="563962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0" name="Google Shape;14030;p87"/>
          <p:cNvSpPr txBox="1">
            <a:spLocks noGrp="1"/>
          </p:cNvSpPr>
          <p:nvPr>
            <p:ph type="body" idx="2"/>
          </p:nvPr>
        </p:nvSpPr>
        <p:spPr>
          <a:xfrm>
            <a:off x="2210425" y="2205175"/>
            <a:ext cx="4891500" cy="23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 dirty="0">
                <a:solidFill>
                  <a:schemeClr val="lt1"/>
                </a:solidFill>
              </a:rPr>
              <a:t>Saturn is composed of hydrogen and helium</a:t>
            </a:r>
            <a:endParaRPr dirty="0"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 dirty="0">
                <a:solidFill>
                  <a:schemeClr val="lt1"/>
                </a:solidFill>
              </a:rPr>
              <a:t>Jupiter is the biggest planet of them all</a:t>
            </a:r>
            <a:endParaRPr dirty="0"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 dirty="0">
                <a:solidFill>
                  <a:schemeClr val="lt1"/>
                </a:solidFill>
              </a:rPr>
              <a:t>Despite being red, Mars is a cold place</a:t>
            </a:r>
            <a:endParaRPr dirty="0"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 dirty="0">
                <a:solidFill>
                  <a:schemeClr val="lt1"/>
                </a:solidFill>
              </a:rPr>
              <a:t>Mercury is the closest planet to the Sun</a:t>
            </a:r>
            <a:endParaRPr dirty="0"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 dirty="0">
                <a:solidFill>
                  <a:schemeClr val="lt1"/>
                </a:solidFill>
              </a:rPr>
              <a:t>Venus is the second planet from the Sun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14031" name="Google Shape;14031;p87"/>
          <p:cNvSpPr txBox="1">
            <a:spLocks noGrp="1"/>
          </p:cNvSpPr>
          <p:nvPr>
            <p:ph type="subTitle" idx="1"/>
          </p:nvPr>
        </p:nvSpPr>
        <p:spPr>
          <a:xfrm>
            <a:off x="2653107" y="1707338"/>
            <a:ext cx="28734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Priorities</a:t>
            </a:r>
            <a:endParaRPr/>
          </a:p>
        </p:txBody>
      </p:sp>
      <p:sp>
        <p:nvSpPr>
          <p:cNvPr id="14032" name="Google Shape;14032;p87"/>
          <p:cNvSpPr txBox="1">
            <a:spLocks noGrp="1"/>
          </p:cNvSpPr>
          <p:nvPr>
            <p:ph type="title"/>
          </p:nvPr>
        </p:nvSpPr>
        <p:spPr>
          <a:xfrm>
            <a:off x="1979079" y="1139319"/>
            <a:ext cx="5185722" cy="30332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prstTxWarp prst="textCanUp">
              <a:avLst/>
            </a:prstTxWarp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en" dirty="0">
                <a:solidFill>
                  <a:schemeClr val="accent1">
                    <a:lumMod val="50000"/>
                  </a:schemeClr>
                </a:solidFill>
              </a:rPr>
              <a:t>hào các em, chúc các em nhiều sức khỏe.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4033" name="Google Shape;14033;p87"/>
          <p:cNvGrpSpPr/>
          <p:nvPr/>
        </p:nvGrpSpPr>
        <p:grpSpPr>
          <a:xfrm>
            <a:off x="2741671" y="2522950"/>
            <a:ext cx="4133842" cy="1396592"/>
            <a:chOff x="2359350" y="3563775"/>
            <a:chExt cx="2209075" cy="848425"/>
          </a:xfrm>
        </p:grpSpPr>
        <p:sp>
          <p:nvSpPr>
            <p:cNvPr id="14034" name="Google Shape;14034;p87"/>
            <p:cNvSpPr/>
            <p:nvPr/>
          </p:nvSpPr>
          <p:spPr>
            <a:xfrm>
              <a:off x="2359350" y="3563775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1"/>
                  </a:moveTo>
                  <a:cubicBezTo>
                    <a:pt x="76" y="1"/>
                    <a:pt x="1" y="151"/>
                    <a:pt x="1" y="320"/>
                  </a:cubicBezTo>
                  <a:cubicBezTo>
                    <a:pt x="1" y="470"/>
                    <a:pt x="76" y="621"/>
                    <a:pt x="301" y="621"/>
                  </a:cubicBezTo>
                  <a:lnTo>
                    <a:pt x="88044" y="621"/>
                  </a:lnTo>
                  <a:cubicBezTo>
                    <a:pt x="88213" y="621"/>
                    <a:pt x="88363" y="470"/>
                    <a:pt x="88363" y="320"/>
                  </a:cubicBezTo>
                  <a:cubicBezTo>
                    <a:pt x="88363" y="151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2359350" y="3771900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0"/>
                  </a:moveTo>
                  <a:cubicBezTo>
                    <a:pt x="76" y="0"/>
                    <a:pt x="1" y="150"/>
                    <a:pt x="1" y="320"/>
                  </a:cubicBezTo>
                  <a:cubicBezTo>
                    <a:pt x="1" y="470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470"/>
                    <a:pt x="88363" y="320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2359350" y="39847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0"/>
                    <a:pt x="76" y="639"/>
                    <a:pt x="301" y="639"/>
                  </a:cubicBezTo>
                  <a:lnTo>
                    <a:pt x="88044" y="639"/>
                  </a:lnTo>
                  <a:cubicBezTo>
                    <a:pt x="88213" y="639"/>
                    <a:pt x="88363" y="470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2359350" y="41928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1"/>
                    <a:pt x="76" y="640"/>
                    <a:pt x="301" y="640"/>
                  </a:cubicBezTo>
                  <a:lnTo>
                    <a:pt x="88044" y="640"/>
                  </a:lnTo>
                  <a:cubicBezTo>
                    <a:pt x="88213" y="640"/>
                    <a:pt x="88363" y="471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2359350" y="4396700"/>
              <a:ext cx="2209075" cy="15500"/>
            </a:xfrm>
            <a:custGeom>
              <a:avLst/>
              <a:gdLst/>
              <a:ahLst/>
              <a:cxnLst/>
              <a:rect l="l" t="t" r="r" b="b"/>
              <a:pathLst>
                <a:path w="88363" h="620" extrusionOk="0">
                  <a:moveTo>
                    <a:pt x="301" y="0"/>
                  </a:moveTo>
                  <a:cubicBezTo>
                    <a:pt x="76" y="0"/>
                    <a:pt x="1" y="150"/>
                    <a:pt x="1" y="301"/>
                  </a:cubicBezTo>
                  <a:cubicBezTo>
                    <a:pt x="1" y="545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545"/>
                    <a:pt x="88363" y="301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39" name="Google Shape;14039;p87"/>
          <p:cNvGrpSpPr/>
          <p:nvPr/>
        </p:nvGrpSpPr>
        <p:grpSpPr>
          <a:xfrm>
            <a:off x="1121436" y="2737088"/>
            <a:ext cx="1222580" cy="1958323"/>
            <a:chOff x="998758" y="3013214"/>
            <a:chExt cx="1042001" cy="1669072"/>
          </a:xfrm>
        </p:grpSpPr>
        <p:sp>
          <p:nvSpPr>
            <p:cNvPr id="14040" name="Google Shape;14040;p87"/>
            <p:cNvSpPr/>
            <p:nvPr/>
          </p:nvSpPr>
          <p:spPr>
            <a:xfrm>
              <a:off x="1006765" y="4381507"/>
              <a:ext cx="213887" cy="220616"/>
            </a:xfrm>
            <a:custGeom>
              <a:avLst/>
              <a:gdLst/>
              <a:ahLst/>
              <a:cxnLst/>
              <a:rect l="l" t="t" r="r" b="b"/>
              <a:pathLst>
                <a:path w="11380" h="11738" extrusionOk="0">
                  <a:moveTo>
                    <a:pt x="10025" y="0"/>
                  </a:moveTo>
                  <a:cubicBezTo>
                    <a:pt x="8441" y="0"/>
                    <a:pt x="4946" y="357"/>
                    <a:pt x="2808" y="3271"/>
                  </a:cubicBezTo>
                  <a:cubicBezTo>
                    <a:pt x="1" y="7130"/>
                    <a:pt x="1555" y="11617"/>
                    <a:pt x="1555" y="11617"/>
                  </a:cubicBezTo>
                  <a:cubicBezTo>
                    <a:pt x="1555" y="11617"/>
                    <a:pt x="1970" y="11738"/>
                    <a:pt x="2653" y="11738"/>
                  </a:cubicBezTo>
                  <a:cubicBezTo>
                    <a:pt x="4078" y="11738"/>
                    <a:pt x="6667" y="11211"/>
                    <a:pt x="9073" y="7957"/>
                  </a:cubicBezTo>
                  <a:cubicBezTo>
                    <a:pt x="11379" y="4825"/>
                    <a:pt x="10853" y="38"/>
                    <a:pt x="10853" y="38"/>
                  </a:cubicBezTo>
                  <a:cubicBezTo>
                    <a:pt x="10853" y="38"/>
                    <a:pt x="10540" y="0"/>
                    <a:pt x="10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1" name="Google Shape;14041;p87"/>
            <p:cNvSpPr/>
            <p:nvPr/>
          </p:nvSpPr>
          <p:spPr>
            <a:xfrm>
              <a:off x="998758" y="4429776"/>
              <a:ext cx="176673" cy="252511"/>
            </a:xfrm>
            <a:custGeom>
              <a:avLst/>
              <a:gdLst/>
              <a:ahLst/>
              <a:cxnLst/>
              <a:rect l="l" t="t" r="r" b="b"/>
              <a:pathLst>
                <a:path w="9400" h="13435" extrusionOk="0">
                  <a:moveTo>
                    <a:pt x="9233" y="1"/>
                  </a:moveTo>
                  <a:cubicBezTo>
                    <a:pt x="9192" y="1"/>
                    <a:pt x="9136" y="26"/>
                    <a:pt x="9073" y="76"/>
                  </a:cubicBezTo>
                  <a:cubicBezTo>
                    <a:pt x="9073" y="76"/>
                    <a:pt x="8873" y="176"/>
                    <a:pt x="8447" y="377"/>
                  </a:cubicBezTo>
                  <a:cubicBezTo>
                    <a:pt x="8246" y="502"/>
                    <a:pt x="8046" y="703"/>
                    <a:pt x="7720" y="803"/>
                  </a:cubicBezTo>
                  <a:cubicBezTo>
                    <a:pt x="7520" y="1003"/>
                    <a:pt x="7194" y="1229"/>
                    <a:pt x="6993" y="1530"/>
                  </a:cubicBezTo>
                  <a:cubicBezTo>
                    <a:pt x="6692" y="1755"/>
                    <a:pt x="6367" y="2056"/>
                    <a:pt x="6066" y="2382"/>
                  </a:cubicBezTo>
                  <a:cubicBezTo>
                    <a:pt x="5740" y="2683"/>
                    <a:pt x="5439" y="3009"/>
                    <a:pt x="5114" y="3410"/>
                  </a:cubicBezTo>
                  <a:cubicBezTo>
                    <a:pt x="4813" y="3735"/>
                    <a:pt x="4487" y="4136"/>
                    <a:pt x="4186" y="4562"/>
                  </a:cubicBezTo>
                  <a:cubicBezTo>
                    <a:pt x="3860" y="4988"/>
                    <a:pt x="3660" y="5389"/>
                    <a:pt x="3334" y="5816"/>
                  </a:cubicBezTo>
                  <a:cubicBezTo>
                    <a:pt x="3033" y="6242"/>
                    <a:pt x="2808" y="6643"/>
                    <a:pt x="2507" y="7069"/>
                  </a:cubicBezTo>
                  <a:cubicBezTo>
                    <a:pt x="2306" y="7495"/>
                    <a:pt x="2081" y="8021"/>
                    <a:pt x="1880" y="8422"/>
                  </a:cubicBezTo>
                  <a:cubicBezTo>
                    <a:pt x="1454" y="9274"/>
                    <a:pt x="1154" y="10101"/>
                    <a:pt x="828" y="10828"/>
                  </a:cubicBezTo>
                  <a:cubicBezTo>
                    <a:pt x="301" y="12182"/>
                    <a:pt x="1" y="13234"/>
                    <a:pt x="1" y="13234"/>
                  </a:cubicBezTo>
                  <a:cubicBezTo>
                    <a:pt x="1" y="13334"/>
                    <a:pt x="101" y="13435"/>
                    <a:pt x="201" y="13435"/>
                  </a:cubicBezTo>
                  <a:cubicBezTo>
                    <a:pt x="301" y="13435"/>
                    <a:pt x="427" y="13435"/>
                    <a:pt x="427" y="13334"/>
                  </a:cubicBezTo>
                  <a:cubicBezTo>
                    <a:pt x="427" y="13334"/>
                    <a:pt x="527" y="13134"/>
                    <a:pt x="728" y="12708"/>
                  </a:cubicBezTo>
                  <a:cubicBezTo>
                    <a:pt x="828" y="12282"/>
                    <a:pt x="1154" y="11655"/>
                    <a:pt x="1454" y="11029"/>
                  </a:cubicBezTo>
                  <a:cubicBezTo>
                    <a:pt x="1555" y="10728"/>
                    <a:pt x="1780" y="10302"/>
                    <a:pt x="1981" y="10001"/>
                  </a:cubicBezTo>
                  <a:cubicBezTo>
                    <a:pt x="2081" y="9575"/>
                    <a:pt x="2306" y="9149"/>
                    <a:pt x="2507" y="8748"/>
                  </a:cubicBezTo>
                  <a:cubicBezTo>
                    <a:pt x="2707" y="8322"/>
                    <a:pt x="3033" y="7896"/>
                    <a:pt x="3234" y="7495"/>
                  </a:cubicBezTo>
                  <a:cubicBezTo>
                    <a:pt x="3434" y="7069"/>
                    <a:pt x="3760" y="6643"/>
                    <a:pt x="4061" y="6242"/>
                  </a:cubicBezTo>
                  <a:cubicBezTo>
                    <a:pt x="4286" y="5816"/>
                    <a:pt x="4587" y="5389"/>
                    <a:pt x="4913" y="4988"/>
                  </a:cubicBezTo>
                  <a:cubicBezTo>
                    <a:pt x="5114" y="4663"/>
                    <a:pt x="5439" y="4262"/>
                    <a:pt x="5740" y="3836"/>
                  </a:cubicBezTo>
                  <a:cubicBezTo>
                    <a:pt x="6066" y="3510"/>
                    <a:pt x="6266" y="3209"/>
                    <a:pt x="6567" y="2883"/>
                  </a:cubicBezTo>
                  <a:cubicBezTo>
                    <a:pt x="6893" y="2582"/>
                    <a:pt x="7093" y="2257"/>
                    <a:pt x="7419" y="1956"/>
                  </a:cubicBezTo>
                  <a:cubicBezTo>
                    <a:pt x="7720" y="1755"/>
                    <a:pt x="7946" y="1530"/>
                    <a:pt x="8146" y="1329"/>
                  </a:cubicBezTo>
                  <a:cubicBezTo>
                    <a:pt x="8347" y="1129"/>
                    <a:pt x="8572" y="903"/>
                    <a:pt x="8773" y="803"/>
                  </a:cubicBezTo>
                  <a:cubicBezTo>
                    <a:pt x="9073" y="502"/>
                    <a:pt x="9299" y="377"/>
                    <a:pt x="9299" y="377"/>
                  </a:cubicBezTo>
                  <a:cubicBezTo>
                    <a:pt x="9399" y="277"/>
                    <a:pt x="9399" y="176"/>
                    <a:pt x="9299" y="76"/>
                  </a:cubicBezTo>
                  <a:cubicBezTo>
                    <a:pt x="9299" y="26"/>
                    <a:pt x="9274" y="1"/>
                    <a:pt x="9233" y="1"/>
                  </a:cubicBezTo>
                  <a:close/>
                </a:path>
              </a:pathLst>
            </a:custGeom>
            <a:solidFill>
              <a:srgbClr val="823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2" name="Google Shape;14042;p87"/>
            <p:cNvSpPr/>
            <p:nvPr/>
          </p:nvSpPr>
          <p:spPr>
            <a:xfrm>
              <a:off x="1611170" y="3133076"/>
              <a:ext cx="117149" cy="367743"/>
            </a:xfrm>
            <a:custGeom>
              <a:avLst/>
              <a:gdLst/>
              <a:ahLst/>
              <a:cxnLst/>
              <a:rect l="l" t="t" r="r" b="b"/>
              <a:pathLst>
                <a:path w="6233" h="19566" extrusionOk="0">
                  <a:moveTo>
                    <a:pt x="3974" y="0"/>
                  </a:moveTo>
                  <a:cubicBezTo>
                    <a:pt x="3907" y="0"/>
                    <a:pt x="3835" y="14"/>
                    <a:pt x="3760" y="41"/>
                  </a:cubicBezTo>
                  <a:cubicBezTo>
                    <a:pt x="1153" y="969"/>
                    <a:pt x="0" y="19365"/>
                    <a:pt x="0" y="19365"/>
                  </a:cubicBezTo>
                  <a:cubicBezTo>
                    <a:pt x="426" y="19365"/>
                    <a:pt x="827" y="19465"/>
                    <a:pt x="1153" y="19565"/>
                  </a:cubicBezTo>
                  <a:cubicBezTo>
                    <a:pt x="3976" y="15112"/>
                    <a:pt x="6232" y="0"/>
                    <a:pt x="3974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3" name="Google Shape;14043;p87"/>
            <p:cNvSpPr/>
            <p:nvPr/>
          </p:nvSpPr>
          <p:spPr>
            <a:xfrm>
              <a:off x="1386351" y="3140782"/>
              <a:ext cx="130606" cy="365676"/>
            </a:xfrm>
            <a:custGeom>
              <a:avLst/>
              <a:gdLst/>
              <a:ahLst/>
              <a:cxnLst/>
              <a:rect l="l" t="t" r="r" b="b"/>
              <a:pathLst>
                <a:path w="6949" h="19456" extrusionOk="0">
                  <a:moveTo>
                    <a:pt x="2273" y="1"/>
                  </a:moveTo>
                  <a:cubicBezTo>
                    <a:pt x="0" y="1"/>
                    <a:pt x="2741" y="14987"/>
                    <a:pt x="5696" y="19456"/>
                  </a:cubicBezTo>
                  <a:cubicBezTo>
                    <a:pt x="6122" y="19356"/>
                    <a:pt x="6523" y="19255"/>
                    <a:pt x="6949" y="19155"/>
                  </a:cubicBezTo>
                  <a:cubicBezTo>
                    <a:pt x="6748" y="17576"/>
                    <a:pt x="4969" y="884"/>
                    <a:pt x="2463" y="32"/>
                  </a:cubicBezTo>
                  <a:cubicBezTo>
                    <a:pt x="2396" y="11"/>
                    <a:pt x="2332" y="1"/>
                    <a:pt x="227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4" name="Google Shape;14044;p87"/>
            <p:cNvSpPr/>
            <p:nvPr/>
          </p:nvSpPr>
          <p:spPr>
            <a:xfrm>
              <a:off x="1587618" y="3013214"/>
              <a:ext cx="207234" cy="499364"/>
            </a:xfrm>
            <a:custGeom>
              <a:avLst/>
              <a:gdLst/>
              <a:ahLst/>
              <a:cxnLst/>
              <a:rect l="l" t="t" r="r" b="b"/>
              <a:pathLst>
                <a:path w="11026" h="26569" extrusionOk="0">
                  <a:moveTo>
                    <a:pt x="6080" y="1"/>
                  </a:moveTo>
                  <a:cubicBezTo>
                    <a:pt x="5940" y="1"/>
                    <a:pt x="5793" y="18"/>
                    <a:pt x="5639" y="52"/>
                  </a:cubicBezTo>
                  <a:cubicBezTo>
                    <a:pt x="201" y="1406"/>
                    <a:pt x="0" y="25516"/>
                    <a:pt x="0" y="25516"/>
                  </a:cubicBezTo>
                  <a:cubicBezTo>
                    <a:pt x="426" y="25616"/>
                    <a:pt x="827" y="25616"/>
                    <a:pt x="1253" y="25742"/>
                  </a:cubicBezTo>
                  <a:cubicBezTo>
                    <a:pt x="1253" y="25742"/>
                    <a:pt x="2406" y="7346"/>
                    <a:pt x="5013" y="6418"/>
                  </a:cubicBezTo>
                  <a:cubicBezTo>
                    <a:pt x="5088" y="6391"/>
                    <a:pt x="5160" y="6377"/>
                    <a:pt x="5227" y="6377"/>
                  </a:cubicBezTo>
                  <a:cubicBezTo>
                    <a:pt x="7485" y="6377"/>
                    <a:pt x="5229" y="21489"/>
                    <a:pt x="2406" y="25942"/>
                  </a:cubicBezTo>
                  <a:cubicBezTo>
                    <a:pt x="3033" y="26143"/>
                    <a:pt x="3434" y="26368"/>
                    <a:pt x="3960" y="26569"/>
                  </a:cubicBezTo>
                  <a:cubicBezTo>
                    <a:pt x="8322" y="20891"/>
                    <a:pt x="11026" y="1"/>
                    <a:pt x="6080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5" name="Google Shape;14045;p87"/>
            <p:cNvSpPr/>
            <p:nvPr/>
          </p:nvSpPr>
          <p:spPr>
            <a:xfrm>
              <a:off x="1316223" y="3022819"/>
              <a:ext cx="224281" cy="497767"/>
            </a:xfrm>
            <a:custGeom>
              <a:avLst/>
              <a:gdLst/>
              <a:ahLst/>
              <a:cxnLst/>
              <a:rect l="l" t="t" r="r" b="b"/>
              <a:pathLst>
                <a:path w="11933" h="26484" extrusionOk="0">
                  <a:moveTo>
                    <a:pt x="4943" y="0"/>
                  </a:moveTo>
                  <a:cubicBezTo>
                    <a:pt x="1" y="0"/>
                    <a:pt x="3380" y="20864"/>
                    <a:pt x="7973" y="26484"/>
                  </a:cubicBezTo>
                  <a:cubicBezTo>
                    <a:pt x="8474" y="26158"/>
                    <a:pt x="8900" y="25957"/>
                    <a:pt x="9427" y="25732"/>
                  </a:cubicBezTo>
                  <a:cubicBezTo>
                    <a:pt x="6472" y="21263"/>
                    <a:pt x="3731" y="6277"/>
                    <a:pt x="6004" y="6277"/>
                  </a:cubicBezTo>
                  <a:cubicBezTo>
                    <a:pt x="6063" y="6277"/>
                    <a:pt x="6127" y="6287"/>
                    <a:pt x="6194" y="6308"/>
                  </a:cubicBezTo>
                  <a:cubicBezTo>
                    <a:pt x="8700" y="7160"/>
                    <a:pt x="10479" y="23852"/>
                    <a:pt x="10680" y="25431"/>
                  </a:cubicBezTo>
                  <a:cubicBezTo>
                    <a:pt x="10981" y="25331"/>
                    <a:pt x="11407" y="25231"/>
                    <a:pt x="11933" y="25105"/>
                  </a:cubicBezTo>
                  <a:cubicBezTo>
                    <a:pt x="11833" y="23125"/>
                    <a:pt x="10580" y="1095"/>
                    <a:pt x="5341" y="43"/>
                  </a:cubicBezTo>
                  <a:cubicBezTo>
                    <a:pt x="5203" y="14"/>
                    <a:pt x="5070" y="0"/>
                    <a:pt x="4943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6" name="Google Shape;14046;p87"/>
            <p:cNvSpPr/>
            <p:nvPr/>
          </p:nvSpPr>
          <p:spPr>
            <a:xfrm>
              <a:off x="1793472" y="4269201"/>
              <a:ext cx="90028" cy="82228"/>
            </a:xfrm>
            <a:custGeom>
              <a:avLst/>
              <a:gdLst/>
              <a:ahLst/>
              <a:cxnLst/>
              <a:rect l="l" t="t" r="r" b="b"/>
              <a:pathLst>
                <a:path w="4790" h="4375" extrusionOk="0">
                  <a:moveTo>
                    <a:pt x="3289" y="1"/>
                  </a:moveTo>
                  <a:cubicBezTo>
                    <a:pt x="2511" y="1"/>
                    <a:pt x="1757" y="1124"/>
                    <a:pt x="1680" y="1201"/>
                  </a:cubicBezTo>
                  <a:cubicBezTo>
                    <a:pt x="1" y="2153"/>
                    <a:pt x="853" y="3281"/>
                    <a:pt x="226" y="4133"/>
                  </a:cubicBezTo>
                  <a:cubicBezTo>
                    <a:pt x="601" y="4300"/>
                    <a:pt x="960" y="4374"/>
                    <a:pt x="1297" y="4374"/>
                  </a:cubicBezTo>
                  <a:cubicBezTo>
                    <a:pt x="3485" y="4374"/>
                    <a:pt x="4789" y="1264"/>
                    <a:pt x="3986" y="374"/>
                  </a:cubicBezTo>
                  <a:cubicBezTo>
                    <a:pt x="3763" y="105"/>
                    <a:pt x="3525" y="1"/>
                    <a:pt x="3289" y="1"/>
                  </a:cubicBezTo>
                  <a:close/>
                </a:path>
              </a:pathLst>
            </a:custGeom>
            <a:solidFill>
              <a:srgbClr val="A568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7" name="Google Shape;14047;p87"/>
            <p:cNvSpPr/>
            <p:nvPr/>
          </p:nvSpPr>
          <p:spPr>
            <a:xfrm>
              <a:off x="1116534" y="3661921"/>
              <a:ext cx="924225" cy="938058"/>
            </a:xfrm>
            <a:custGeom>
              <a:avLst/>
              <a:gdLst/>
              <a:ahLst/>
              <a:cxnLst/>
              <a:rect l="l" t="t" r="r" b="b"/>
              <a:pathLst>
                <a:path w="49174" h="49910" extrusionOk="0">
                  <a:moveTo>
                    <a:pt x="44487" y="1"/>
                  </a:moveTo>
                  <a:cubicBezTo>
                    <a:pt x="42808" y="1"/>
                    <a:pt x="42507" y="1880"/>
                    <a:pt x="42507" y="1880"/>
                  </a:cubicBezTo>
                  <a:cubicBezTo>
                    <a:pt x="42507" y="1880"/>
                    <a:pt x="42022" y="1294"/>
                    <a:pt x="41481" y="1294"/>
                  </a:cubicBezTo>
                  <a:cubicBezTo>
                    <a:pt x="41263" y="1294"/>
                    <a:pt x="41036" y="1389"/>
                    <a:pt x="40828" y="1655"/>
                  </a:cubicBezTo>
                  <a:cubicBezTo>
                    <a:pt x="40101" y="2607"/>
                    <a:pt x="40828" y="3760"/>
                    <a:pt x="40828" y="3760"/>
                  </a:cubicBezTo>
                  <a:cubicBezTo>
                    <a:pt x="37494" y="10226"/>
                    <a:pt x="32682" y="12632"/>
                    <a:pt x="32682" y="12632"/>
                  </a:cubicBezTo>
                  <a:lnTo>
                    <a:pt x="32582" y="12733"/>
                  </a:lnTo>
                  <a:cubicBezTo>
                    <a:pt x="31855" y="11905"/>
                    <a:pt x="31329" y="11479"/>
                    <a:pt x="31229" y="11479"/>
                  </a:cubicBezTo>
                  <a:cubicBezTo>
                    <a:pt x="29249" y="12206"/>
                    <a:pt x="26517" y="12632"/>
                    <a:pt x="23083" y="12632"/>
                  </a:cubicBezTo>
                  <a:cubicBezTo>
                    <a:pt x="21204" y="12532"/>
                    <a:pt x="19524" y="12407"/>
                    <a:pt x="18171" y="12106"/>
                  </a:cubicBezTo>
                  <a:cubicBezTo>
                    <a:pt x="18171" y="12106"/>
                    <a:pt x="17645" y="12632"/>
                    <a:pt x="16918" y="13560"/>
                  </a:cubicBezTo>
                  <a:lnTo>
                    <a:pt x="16918" y="13459"/>
                  </a:lnTo>
                  <a:cubicBezTo>
                    <a:pt x="16918" y="13459"/>
                    <a:pt x="11579" y="12206"/>
                    <a:pt x="8046" y="5214"/>
                  </a:cubicBezTo>
                  <a:cubicBezTo>
                    <a:pt x="8046" y="5214"/>
                    <a:pt x="8672" y="4061"/>
                    <a:pt x="7945" y="3234"/>
                  </a:cubicBezTo>
                  <a:cubicBezTo>
                    <a:pt x="7715" y="3004"/>
                    <a:pt x="7495" y="2920"/>
                    <a:pt x="7295" y="2920"/>
                  </a:cubicBezTo>
                  <a:cubicBezTo>
                    <a:pt x="6754" y="2920"/>
                    <a:pt x="6366" y="3534"/>
                    <a:pt x="6366" y="3534"/>
                  </a:cubicBezTo>
                  <a:cubicBezTo>
                    <a:pt x="6366" y="3534"/>
                    <a:pt x="5987" y="1862"/>
                    <a:pt x="4471" y="1862"/>
                  </a:cubicBezTo>
                  <a:cubicBezTo>
                    <a:pt x="4380" y="1862"/>
                    <a:pt x="4285" y="1868"/>
                    <a:pt x="4186" y="1880"/>
                  </a:cubicBezTo>
                  <a:cubicBezTo>
                    <a:pt x="1880" y="1981"/>
                    <a:pt x="0" y="11479"/>
                    <a:pt x="13885" y="18171"/>
                  </a:cubicBezTo>
                  <a:cubicBezTo>
                    <a:pt x="13058" y="19926"/>
                    <a:pt x="12331" y="22031"/>
                    <a:pt x="11905" y="24312"/>
                  </a:cubicBezTo>
                  <a:cubicBezTo>
                    <a:pt x="11078" y="29951"/>
                    <a:pt x="11705" y="37169"/>
                    <a:pt x="18697" y="39876"/>
                  </a:cubicBezTo>
                  <a:cubicBezTo>
                    <a:pt x="18898" y="41354"/>
                    <a:pt x="19324" y="44688"/>
                    <a:pt x="19950" y="46467"/>
                  </a:cubicBezTo>
                  <a:cubicBezTo>
                    <a:pt x="19950" y="46467"/>
                    <a:pt x="19143" y="46411"/>
                    <a:pt x="18017" y="46411"/>
                  </a:cubicBezTo>
                  <a:cubicBezTo>
                    <a:pt x="15685" y="46411"/>
                    <a:pt x="11989" y="46651"/>
                    <a:pt x="11279" y="48121"/>
                  </a:cubicBezTo>
                  <a:cubicBezTo>
                    <a:pt x="11178" y="48447"/>
                    <a:pt x="11379" y="49074"/>
                    <a:pt x="11705" y="49174"/>
                  </a:cubicBezTo>
                  <a:cubicBezTo>
                    <a:pt x="11705" y="49274"/>
                    <a:pt x="11705" y="49500"/>
                    <a:pt x="11805" y="49600"/>
                  </a:cubicBezTo>
                  <a:cubicBezTo>
                    <a:pt x="11905" y="49901"/>
                    <a:pt x="13058" y="49901"/>
                    <a:pt x="13158" y="49901"/>
                  </a:cubicBezTo>
                  <a:lnTo>
                    <a:pt x="13259" y="49901"/>
                  </a:lnTo>
                  <a:cubicBezTo>
                    <a:pt x="13474" y="49907"/>
                    <a:pt x="13700" y="49910"/>
                    <a:pt x="13934" y="49910"/>
                  </a:cubicBezTo>
                  <a:cubicBezTo>
                    <a:pt x="17459" y="49910"/>
                    <a:pt x="22858" y="49223"/>
                    <a:pt x="22858" y="48447"/>
                  </a:cubicBezTo>
                  <a:cubicBezTo>
                    <a:pt x="22983" y="46567"/>
                    <a:pt x="22858" y="43008"/>
                    <a:pt x="23810" y="41028"/>
                  </a:cubicBezTo>
                  <a:lnTo>
                    <a:pt x="26617" y="41028"/>
                  </a:lnTo>
                  <a:cubicBezTo>
                    <a:pt x="27143" y="41028"/>
                    <a:pt x="27569" y="41028"/>
                    <a:pt x="28096" y="40928"/>
                  </a:cubicBezTo>
                  <a:lnTo>
                    <a:pt x="28096" y="41028"/>
                  </a:lnTo>
                  <a:cubicBezTo>
                    <a:pt x="28823" y="42908"/>
                    <a:pt x="29249" y="46041"/>
                    <a:pt x="29349" y="48447"/>
                  </a:cubicBezTo>
                  <a:cubicBezTo>
                    <a:pt x="29443" y="49223"/>
                    <a:pt x="34870" y="49910"/>
                    <a:pt x="38377" y="49910"/>
                  </a:cubicBezTo>
                  <a:cubicBezTo>
                    <a:pt x="38610" y="49910"/>
                    <a:pt x="38834" y="49907"/>
                    <a:pt x="39048" y="49901"/>
                  </a:cubicBezTo>
                  <a:lnTo>
                    <a:pt x="39148" y="49800"/>
                  </a:lnTo>
                  <a:cubicBezTo>
                    <a:pt x="39274" y="49800"/>
                    <a:pt x="40402" y="49800"/>
                    <a:pt x="40527" y="49500"/>
                  </a:cubicBezTo>
                  <a:cubicBezTo>
                    <a:pt x="40627" y="49374"/>
                    <a:pt x="40627" y="49274"/>
                    <a:pt x="40627" y="49174"/>
                  </a:cubicBezTo>
                  <a:cubicBezTo>
                    <a:pt x="40928" y="49074"/>
                    <a:pt x="41153" y="48347"/>
                    <a:pt x="41028" y="48121"/>
                  </a:cubicBezTo>
                  <a:cubicBezTo>
                    <a:pt x="40335" y="46651"/>
                    <a:pt x="36644" y="46411"/>
                    <a:pt x="34314" y="46411"/>
                  </a:cubicBezTo>
                  <a:cubicBezTo>
                    <a:pt x="33189" y="46411"/>
                    <a:pt x="32382" y="46467"/>
                    <a:pt x="32382" y="46467"/>
                  </a:cubicBezTo>
                  <a:cubicBezTo>
                    <a:pt x="32582" y="44061"/>
                    <a:pt x="32682" y="40402"/>
                    <a:pt x="32682" y="39675"/>
                  </a:cubicBezTo>
                  <a:cubicBezTo>
                    <a:pt x="34261" y="38848"/>
                    <a:pt x="35389" y="37695"/>
                    <a:pt x="36241" y="36442"/>
                  </a:cubicBezTo>
                  <a:cubicBezTo>
                    <a:pt x="36868" y="35590"/>
                    <a:pt x="37394" y="34562"/>
                    <a:pt x="37695" y="33510"/>
                  </a:cubicBezTo>
                  <a:cubicBezTo>
                    <a:pt x="39374" y="28597"/>
                    <a:pt x="38221" y="22758"/>
                    <a:pt x="37494" y="20878"/>
                  </a:cubicBezTo>
                  <a:cubicBezTo>
                    <a:pt x="36868" y="19098"/>
                    <a:pt x="36141" y="17645"/>
                    <a:pt x="35389" y="16492"/>
                  </a:cubicBezTo>
                  <a:cubicBezTo>
                    <a:pt x="49174" y="6893"/>
                    <a:pt x="46893" y="1"/>
                    <a:pt x="44487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8" name="Google Shape;14048;p87"/>
            <p:cNvSpPr/>
            <p:nvPr/>
          </p:nvSpPr>
          <p:spPr>
            <a:xfrm>
              <a:off x="1442513" y="3877680"/>
              <a:ext cx="270874" cy="50897"/>
            </a:xfrm>
            <a:custGeom>
              <a:avLst/>
              <a:gdLst/>
              <a:ahLst/>
              <a:cxnLst/>
              <a:rect l="l" t="t" r="r" b="b"/>
              <a:pathLst>
                <a:path w="14412" h="2708" extrusionOk="0">
                  <a:moveTo>
                    <a:pt x="13886" y="0"/>
                  </a:moveTo>
                  <a:cubicBezTo>
                    <a:pt x="12006" y="727"/>
                    <a:pt x="9600" y="1153"/>
                    <a:pt x="6467" y="1153"/>
                  </a:cubicBezTo>
                  <a:lnTo>
                    <a:pt x="5740" y="1153"/>
                  </a:lnTo>
                  <a:cubicBezTo>
                    <a:pt x="3861" y="1053"/>
                    <a:pt x="2181" y="928"/>
                    <a:pt x="828" y="627"/>
                  </a:cubicBezTo>
                  <a:cubicBezTo>
                    <a:pt x="828" y="627"/>
                    <a:pt x="502" y="928"/>
                    <a:pt x="1" y="1554"/>
                  </a:cubicBezTo>
                  <a:cubicBezTo>
                    <a:pt x="2081" y="2306"/>
                    <a:pt x="4161" y="2707"/>
                    <a:pt x="6267" y="2707"/>
                  </a:cubicBezTo>
                  <a:cubicBezTo>
                    <a:pt x="9074" y="2707"/>
                    <a:pt x="11906" y="1980"/>
                    <a:pt x="14412" y="426"/>
                  </a:cubicBezTo>
                  <a:cubicBezTo>
                    <a:pt x="14086" y="101"/>
                    <a:pt x="13986" y="0"/>
                    <a:pt x="13886" y="0"/>
                  </a:cubicBezTo>
                  <a:close/>
                </a:path>
              </a:pathLst>
            </a:custGeom>
            <a:solidFill>
              <a:srgbClr val="AE6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9" name="Google Shape;14049;p87"/>
            <p:cNvSpPr/>
            <p:nvPr/>
          </p:nvSpPr>
          <p:spPr>
            <a:xfrm>
              <a:off x="1318629" y="3485276"/>
              <a:ext cx="510171" cy="422023"/>
            </a:xfrm>
            <a:custGeom>
              <a:avLst/>
              <a:gdLst/>
              <a:ahLst/>
              <a:cxnLst/>
              <a:rect l="l" t="t" r="r" b="b"/>
              <a:pathLst>
                <a:path w="27144" h="22454" extrusionOk="0">
                  <a:moveTo>
                    <a:pt x="14311" y="0"/>
                  </a:moveTo>
                  <a:cubicBezTo>
                    <a:pt x="13785" y="0"/>
                    <a:pt x="13259" y="0"/>
                    <a:pt x="12632" y="100"/>
                  </a:cubicBezTo>
                  <a:lnTo>
                    <a:pt x="11805" y="100"/>
                  </a:lnTo>
                  <a:cubicBezTo>
                    <a:pt x="11279" y="201"/>
                    <a:pt x="10853" y="301"/>
                    <a:pt x="10552" y="401"/>
                  </a:cubicBezTo>
                  <a:cubicBezTo>
                    <a:pt x="10126" y="501"/>
                    <a:pt x="9725" y="627"/>
                    <a:pt x="9299" y="727"/>
                  </a:cubicBezTo>
                  <a:cubicBezTo>
                    <a:pt x="8772" y="927"/>
                    <a:pt x="8346" y="1128"/>
                    <a:pt x="7845" y="1454"/>
                  </a:cubicBezTo>
                  <a:cubicBezTo>
                    <a:pt x="3459" y="3960"/>
                    <a:pt x="3133" y="9399"/>
                    <a:pt x="3133" y="9399"/>
                  </a:cubicBezTo>
                  <a:cubicBezTo>
                    <a:pt x="1253" y="12732"/>
                    <a:pt x="0" y="19925"/>
                    <a:pt x="8045" y="21930"/>
                  </a:cubicBezTo>
                  <a:cubicBezTo>
                    <a:pt x="9299" y="22231"/>
                    <a:pt x="10652" y="22431"/>
                    <a:pt x="12431" y="22431"/>
                  </a:cubicBezTo>
                  <a:cubicBezTo>
                    <a:pt x="12797" y="22446"/>
                    <a:pt x="13153" y="22453"/>
                    <a:pt x="13499" y="22453"/>
                  </a:cubicBezTo>
                  <a:cubicBezTo>
                    <a:pt x="16118" y="22453"/>
                    <a:pt x="18178" y="22046"/>
                    <a:pt x="19750" y="21404"/>
                  </a:cubicBezTo>
                  <a:cubicBezTo>
                    <a:pt x="27143" y="18572"/>
                    <a:pt x="24762" y="10752"/>
                    <a:pt x="23384" y="8973"/>
                  </a:cubicBezTo>
                  <a:cubicBezTo>
                    <a:pt x="23384" y="8973"/>
                    <a:pt x="22883" y="3333"/>
                    <a:pt x="18271" y="1028"/>
                  </a:cubicBezTo>
                  <a:cubicBezTo>
                    <a:pt x="17745" y="827"/>
                    <a:pt x="17344" y="627"/>
                    <a:pt x="16717" y="401"/>
                  </a:cubicBezTo>
                  <a:cubicBezTo>
                    <a:pt x="16391" y="301"/>
                    <a:pt x="15990" y="201"/>
                    <a:pt x="15564" y="201"/>
                  </a:cubicBezTo>
                  <a:cubicBezTo>
                    <a:pt x="15138" y="100"/>
                    <a:pt x="14737" y="100"/>
                    <a:pt x="14311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0" name="Google Shape;14050;p87"/>
            <p:cNvSpPr/>
            <p:nvPr/>
          </p:nvSpPr>
          <p:spPr>
            <a:xfrm>
              <a:off x="1357724" y="4572531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953" y="0"/>
                  </a:moveTo>
                  <a:cubicBezTo>
                    <a:pt x="853" y="100"/>
                    <a:pt x="752" y="201"/>
                    <a:pt x="527" y="201"/>
                  </a:cubicBezTo>
                  <a:cubicBezTo>
                    <a:pt x="427" y="301"/>
                    <a:pt x="427" y="301"/>
                    <a:pt x="326" y="426"/>
                  </a:cubicBezTo>
                  <a:cubicBezTo>
                    <a:pt x="326" y="426"/>
                    <a:pt x="226" y="526"/>
                    <a:pt x="226" y="627"/>
                  </a:cubicBezTo>
                  <a:cubicBezTo>
                    <a:pt x="126" y="727"/>
                    <a:pt x="1" y="927"/>
                    <a:pt x="1" y="1053"/>
                  </a:cubicBezTo>
                  <a:cubicBezTo>
                    <a:pt x="1" y="1253"/>
                    <a:pt x="126" y="1353"/>
                    <a:pt x="226" y="1353"/>
                  </a:cubicBezTo>
                  <a:cubicBezTo>
                    <a:pt x="226" y="1454"/>
                    <a:pt x="326" y="1454"/>
                    <a:pt x="326" y="1454"/>
                  </a:cubicBezTo>
                  <a:lnTo>
                    <a:pt x="427" y="1454"/>
                  </a:lnTo>
                  <a:lnTo>
                    <a:pt x="427" y="1353"/>
                  </a:lnTo>
                  <a:cubicBezTo>
                    <a:pt x="427" y="1353"/>
                    <a:pt x="326" y="1353"/>
                    <a:pt x="326" y="1253"/>
                  </a:cubicBezTo>
                  <a:lnTo>
                    <a:pt x="326" y="1053"/>
                  </a:lnTo>
                  <a:cubicBezTo>
                    <a:pt x="427" y="1053"/>
                    <a:pt x="427" y="1053"/>
                    <a:pt x="427" y="927"/>
                  </a:cubicBezTo>
                  <a:cubicBezTo>
                    <a:pt x="427" y="927"/>
                    <a:pt x="427" y="827"/>
                    <a:pt x="527" y="827"/>
                  </a:cubicBezTo>
                  <a:cubicBezTo>
                    <a:pt x="527" y="827"/>
                    <a:pt x="527" y="727"/>
                    <a:pt x="627" y="727"/>
                  </a:cubicBezTo>
                  <a:cubicBezTo>
                    <a:pt x="627" y="627"/>
                    <a:pt x="752" y="627"/>
                    <a:pt x="752" y="627"/>
                  </a:cubicBezTo>
                  <a:cubicBezTo>
                    <a:pt x="853" y="526"/>
                    <a:pt x="953" y="426"/>
                    <a:pt x="1153" y="426"/>
                  </a:cubicBezTo>
                  <a:cubicBezTo>
                    <a:pt x="1254" y="301"/>
                    <a:pt x="1379" y="301"/>
                    <a:pt x="1479" y="201"/>
                  </a:cubicBezTo>
                  <a:lnTo>
                    <a:pt x="1680" y="201"/>
                  </a:lnTo>
                  <a:lnTo>
                    <a:pt x="1780" y="100"/>
                  </a:lnTo>
                  <a:lnTo>
                    <a:pt x="1880" y="100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1" name="Google Shape;14051;p87"/>
            <p:cNvSpPr/>
            <p:nvPr/>
          </p:nvSpPr>
          <p:spPr>
            <a:xfrm>
              <a:off x="1336523" y="4582418"/>
              <a:ext cx="19" cy="7556"/>
            </a:xfrm>
            <a:custGeom>
              <a:avLst/>
              <a:gdLst/>
              <a:ahLst/>
              <a:cxnLst/>
              <a:rect l="l" t="t" r="r" b="b"/>
              <a:pathLst>
                <a:path w="1" h="402" extrusionOk="0">
                  <a:moveTo>
                    <a:pt x="1" y="10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1" y="401"/>
                  </a:lnTo>
                  <a:lnTo>
                    <a:pt x="1" y="301"/>
                  </a:lnTo>
                  <a:lnTo>
                    <a:pt x="1" y="301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2" name="Google Shape;14052;p87"/>
            <p:cNvSpPr/>
            <p:nvPr/>
          </p:nvSpPr>
          <p:spPr>
            <a:xfrm>
              <a:off x="1334173" y="4558867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1880" y="0"/>
                  </a:moveTo>
                  <a:cubicBezTo>
                    <a:pt x="1479" y="0"/>
                    <a:pt x="1053" y="100"/>
                    <a:pt x="627" y="301"/>
                  </a:cubicBezTo>
                  <a:cubicBezTo>
                    <a:pt x="426" y="401"/>
                    <a:pt x="326" y="627"/>
                    <a:pt x="226" y="827"/>
                  </a:cubicBezTo>
                  <a:cubicBezTo>
                    <a:pt x="126" y="928"/>
                    <a:pt x="0" y="1253"/>
                    <a:pt x="0" y="1454"/>
                  </a:cubicBezTo>
                  <a:lnTo>
                    <a:pt x="226" y="1454"/>
                  </a:lnTo>
                  <a:cubicBezTo>
                    <a:pt x="326" y="1153"/>
                    <a:pt x="627" y="827"/>
                    <a:pt x="853" y="627"/>
                  </a:cubicBezTo>
                  <a:cubicBezTo>
                    <a:pt x="1153" y="401"/>
                    <a:pt x="1579" y="301"/>
                    <a:pt x="1880" y="100"/>
                  </a:cubicBezTo>
                  <a:lnTo>
                    <a:pt x="18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3" name="Google Shape;14053;p87"/>
            <p:cNvSpPr/>
            <p:nvPr/>
          </p:nvSpPr>
          <p:spPr>
            <a:xfrm>
              <a:off x="1363852" y="4596083"/>
              <a:ext cx="19" cy="802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201"/>
                  </a:moveTo>
                  <a:lnTo>
                    <a:pt x="0" y="301"/>
                  </a:lnTo>
                  <a:lnTo>
                    <a:pt x="0" y="426"/>
                  </a:lnTo>
                  <a:lnTo>
                    <a:pt x="0" y="301"/>
                  </a:lnTo>
                  <a:lnTo>
                    <a:pt x="0" y="201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4" name="Google Shape;14054;p87"/>
            <p:cNvSpPr/>
            <p:nvPr/>
          </p:nvSpPr>
          <p:spPr>
            <a:xfrm>
              <a:off x="1823151" y="4572531"/>
              <a:ext cx="33474" cy="27328"/>
            </a:xfrm>
            <a:custGeom>
              <a:avLst/>
              <a:gdLst/>
              <a:ahLst/>
              <a:cxnLst/>
              <a:rect l="l" t="t" r="r" b="b"/>
              <a:pathLst>
                <a:path w="1781" h="1454" extrusionOk="0">
                  <a:moveTo>
                    <a:pt x="1" y="0"/>
                  </a:moveTo>
                  <a:lnTo>
                    <a:pt x="101" y="100"/>
                  </a:lnTo>
                  <a:lnTo>
                    <a:pt x="201" y="100"/>
                  </a:lnTo>
                  <a:cubicBezTo>
                    <a:pt x="201" y="201"/>
                    <a:pt x="301" y="201"/>
                    <a:pt x="427" y="201"/>
                  </a:cubicBezTo>
                  <a:cubicBezTo>
                    <a:pt x="527" y="301"/>
                    <a:pt x="627" y="301"/>
                    <a:pt x="727" y="426"/>
                  </a:cubicBezTo>
                  <a:cubicBezTo>
                    <a:pt x="828" y="426"/>
                    <a:pt x="928" y="526"/>
                    <a:pt x="1053" y="526"/>
                  </a:cubicBezTo>
                  <a:cubicBezTo>
                    <a:pt x="1254" y="727"/>
                    <a:pt x="1454" y="827"/>
                    <a:pt x="1454" y="1053"/>
                  </a:cubicBezTo>
                  <a:cubicBezTo>
                    <a:pt x="1554" y="1153"/>
                    <a:pt x="1554" y="1153"/>
                    <a:pt x="1554" y="1253"/>
                  </a:cubicBezTo>
                  <a:lnTo>
                    <a:pt x="1554" y="1353"/>
                  </a:lnTo>
                  <a:lnTo>
                    <a:pt x="1554" y="1454"/>
                  </a:lnTo>
                  <a:lnTo>
                    <a:pt x="1680" y="1353"/>
                  </a:lnTo>
                  <a:lnTo>
                    <a:pt x="1780" y="1253"/>
                  </a:lnTo>
                  <a:lnTo>
                    <a:pt x="1780" y="927"/>
                  </a:lnTo>
                  <a:cubicBezTo>
                    <a:pt x="1780" y="827"/>
                    <a:pt x="1780" y="627"/>
                    <a:pt x="1680" y="526"/>
                  </a:cubicBezTo>
                  <a:cubicBezTo>
                    <a:pt x="1554" y="426"/>
                    <a:pt x="1454" y="301"/>
                    <a:pt x="1254" y="201"/>
                  </a:cubicBezTo>
                  <a:cubicBezTo>
                    <a:pt x="1153" y="100"/>
                    <a:pt x="1053" y="100"/>
                    <a:pt x="828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5" name="Google Shape;14055;p87"/>
            <p:cNvSpPr/>
            <p:nvPr/>
          </p:nvSpPr>
          <p:spPr>
            <a:xfrm>
              <a:off x="1846703" y="4558867"/>
              <a:ext cx="35353" cy="33455"/>
            </a:xfrm>
            <a:custGeom>
              <a:avLst/>
              <a:gdLst/>
              <a:ahLst/>
              <a:cxnLst/>
              <a:rect l="l" t="t" r="r" b="b"/>
              <a:pathLst>
                <a:path w="1881" h="1780" extrusionOk="0">
                  <a:moveTo>
                    <a:pt x="1" y="0"/>
                  </a:moveTo>
                  <a:lnTo>
                    <a:pt x="1" y="100"/>
                  </a:lnTo>
                  <a:lnTo>
                    <a:pt x="101" y="201"/>
                  </a:lnTo>
                  <a:cubicBezTo>
                    <a:pt x="101" y="201"/>
                    <a:pt x="201" y="201"/>
                    <a:pt x="301" y="301"/>
                  </a:cubicBezTo>
                  <a:cubicBezTo>
                    <a:pt x="527" y="401"/>
                    <a:pt x="828" y="527"/>
                    <a:pt x="1053" y="727"/>
                  </a:cubicBezTo>
                  <a:cubicBezTo>
                    <a:pt x="1354" y="928"/>
                    <a:pt x="1454" y="1153"/>
                    <a:pt x="1555" y="1354"/>
                  </a:cubicBezTo>
                  <a:lnTo>
                    <a:pt x="1555" y="1454"/>
                  </a:lnTo>
                  <a:cubicBezTo>
                    <a:pt x="1680" y="1454"/>
                    <a:pt x="1680" y="1554"/>
                    <a:pt x="1680" y="1554"/>
                  </a:cubicBezTo>
                  <a:lnTo>
                    <a:pt x="1680" y="1654"/>
                  </a:lnTo>
                  <a:lnTo>
                    <a:pt x="1680" y="1780"/>
                  </a:lnTo>
                  <a:cubicBezTo>
                    <a:pt x="1780" y="1780"/>
                    <a:pt x="1780" y="1780"/>
                    <a:pt x="1780" y="1654"/>
                  </a:cubicBezTo>
                  <a:cubicBezTo>
                    <a:pt x="1780" y="1654"/>
                    <a:pt x="1880" y="1654"/>
                    <a:pt x="1880" y="1554"/>
                  </a:cubicBezTo>
                  <a:lnTo>
                    <a:pt x="1880" y="1454"/>
                  </a:lnTo>
                  <a:lnTo>
                    <a:pt x="1880" y="1253"/>
                  </a:lnTo>
                  <a:cubicBezTo>
                    <a:pt x="1880" y="1028"/>
                    <a:pt x="1780" y="928"/>
                    <a:pt x="1680" y="727"/>
                  </a:cubicBezTo>
                  <a:cubicBezTo>
                    <a:pt x="1555" y="627"/>
                    <a:pt x="1454" y="527"/>
                    <a:pt x="1354" y="401"/>
                  </a:cubicBezTo>
                  <a:cubicBezTo>
                    <a:pt x="1053" y="201"/>
                    <a:pt x="728" y="100"/>
                    <a:pt x="427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6" name="Google Shape;14056;p87"/>
            <p:cNvSpPr/>
            <p:nvPr/>
          </p:nvSpPr>
          <p:spPr>
            <a:xfrm>
              <a:off x="1479729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8" y="0"/>
                  </a:moveTo>
                  <a:cubicBezTo>
                    <a:pt x="302" y="0"/>
                    <a:pt x="1" y="326"/>
                    <a:pt x="1" y="752"/>
                  </a:cubicBezTo>
                  <a:cubicBezTo>
                    <a:pt x="1" y="1153"/>
                    <a:pt x="302" y="1479"/>
                    <a:pt x="728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7" name="Google Shape;14057;p87"/>
            <p:cNvSpPr/>
            <p:nvPr/>
          </p:nvSpPr>
          <p:spPr>
            <a:xfrm>
              <a:off x="1621057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7" y="0"/>
                  </a:moveTo>
                  <a:cubicBezTo>
                    <a:pt x="301" y="0"/>
                    <a:pt x="1" y="326"/>
                    <a:pt x="1" y="752"/>
                  </a:cubicBezTo>
                  <a:cubicBezTo>
                    <a:pt x="1" y="1153"/>
                    <a:pt x="301" y="1479"/>
                    <a:pt x="727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8" name="Google Shape;14058;p87"/>
            <p:cNvSpPr/>
            <p:nvPr/>
          </p:nvSpPr>
          <p:spPr>
            <a:xfrm>
              <a:off x="1467963" y="3629911"/>
              <a:ext cx="35335" cy="27178"/>
            </a:xfrm>
            <a:custGeom>
              <a:avLst/>
              <a:gdLst/>
              <a:ahLst/>
              <a:cxnLst/>
              <a:rect l="l" t="t" r="r" b="b"/>
              <a:pathLst>
                <a:path w="1880" h="1446" extrusionOk="0">
                  <a:moveTo>
                    <a:pt x="1257" y="0"/>
                  </a:moveTo>
                  <a:cubicBezTo>
                    <a:pt x="1005" y="0"/>
                    <a:pt x="707" y="145"/>
                    <a:pt x="527" y="325"/>
                  </a:cubicBezTo>
                  <a:cubicBezTo>
                    <a:pt x="100" y="751"/>
                    <a:pt x="0" y="1177"/>
                    <a:pt x="201" y="1378"/>
                  </a:cubicBezTo>
                  <a:cubicBezTo>
                    <a:pt x="225" y="1426"/>
                    <a:pt x="268" y="1445"/>
                    <a:pt x="323" y="1445"/>
                  </a:cubicBezTo>
                  <a:cubicBezTo>
                    <a:pt x="499" y="1445"/>
                    <a:pt x="799" y="1253"/>
                    <a:pt x="1028" y="1177"/>
                  </a:cubicBezTo>
                  <a:cubicBezTo>
                    <a:pt x="1354" y="952"/>
                    <a:pt x="1880" y="751"/>
                    <a:pt x="1654" y="225"/>
                  </a:cubicBezTo>
                  <a:cubicBezTo>
                    <a:pt x="1574" y="65"/>
                    <a:pt x="1426" y="0"/>
                    <a:pt x="1257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9" name="Google Shape;14059;p87"/>
            <p:cNvSpPr/>
            <p:nvPr/>
          </p:nvSpPr>
          <p:spPr>
            <a:xfrm>
              <a:off x="1624835" y="3625945"/>
              <a:ext cx="35335" cy="26651"/>
            </a:xfrm>
            <a:custGeom>
              <a:avLst/>
              <a:gdLst/>
              <a:ahLst/>
              <a:cxnLst/>
              <a:rect l="l" t="t" r="r" b="b"/>
              <a:pathLst>
                <a:path w="1880" h="1418" extrusionOk="0">
                  <a:moveTo>
                    <a:pt x="646" y="0"/>
                  </a:moveTo>
                  <a:cubicBezTo>
                    <a:pt x="488" y="0"/>
                    <a:pt x="366" y="67"/>
                    <a:pt x="326" y="235"/>
                  </a:cubicBezTo>
                  <a:cubicBezTo>
                    <a:pt x="0" y="762"/>
                    <a:pt x="526" y="962"/>
                    <a:pt x="827" y="1163"/>
                  </a:cubicBezTo>
                  <a:cubicBezTo>
                    <a:pt x="1120" y="1249"/>
                    <a:pt x="1365" y="1418"/>
                    <a:pt x="1555" y="1418"/>
                  </a:cubicBezTo>
                  <a:cubicBezTo>
                    <a:pt x="1642" y="1418"/>
                    <a:pt x="1717" y="1382"/>
                    <a:pt x="1780" y="1288"/>
                  </a:cubicBezTo>
                  <a:cubicBezTo>
                    <a:pt x="1880" y="1063"/>
                    <a:pt x="1780" y="762"/>
                    <a:pt x="1454" y="336"/>
                  </a:cubicBezTo>
                  <a:cubicBezTo>
                    <a:pt x="1212" y="154"/>
                    <a:pt x="888" y="0"/>
                    <a:pt x="646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0" name="Google Shape;14060;p87"/>
            <p:cNvSpPr/>
            <p:nvPr/>
          </p:nvSpPr>
          <p:spPr>
            <a:xfrm>
              <a:off x="1562169" y="3720809"/>
              <a:ext cx="7556" cy="47119"/>
            </a:xfrm>
            <a:custGeom>
              <a:avLst/>
              <a:gdLst/>
              <a:ahLst/>
              <a:cxnLst/>
              <a:rect l="l" t="t" r="r" b="b"/>
              <a:pathLst>
                <a:path w="402" h="2507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lnTo>
                    <a:pt x="1" y="2281"/>
                  </a:lnTo>
                  <a:cubicBezTo>
                    <a:pt x="1" y="2381"/>
                    <a:pt x="101" y="2507"/>
                    <a:pt x="201" y="2507"/>
                  </a:cubicBezTo>
                  <a:cubicBezTo>
                    <a:pt x="302" y="2507"/>
                    <a:pt x="402" y="2381"/>
                    <a:pt x="402" y="2281"/>
                  </a:cubicBezTo>
                  <a:lnTo>
                    <a:pt x="402" y="201"/>
                  </a:lnTo>
                  <a:cubicBezTo>
                    <a:pt x="402" y="101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844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1" name="Google Shape;14061;p87"/>
            <p:cNvSpPr/>
            <p:nvPr/>
          </p:nvSpPr>
          <p:spPr>
            <a:xfrm>
              <a:off x="1505179" y="3734473"/>
              <a:ext cx="123427" cy="35353"/>
            </a:xfrm>
            <a:custGeom>
              <a:avLst/>
              <a:gdLst/>
              <a:ahLst/>
              <a:cxnLst/>
              <a:rect l="l" t="t" r="r" b="b"/>
              <a:pathLst>
                <a:path w="6567" h="1881" extrusionOk="0">
                  <a:moveTo>
                    <a:pt x="6466" y="0"/>
                  </a:moveTo>
                  <a:cubicBezTo>
                    <a:pt x="6366" y="0"/>
                    <a:pt x="6266" y="0"/>
                    <a:pt x="6266" y="101"/>
                  </a:cubicBezTo>
                  <a:cubicBezTo>
                    <a:pt x="6266" y="101"/>
                    <a:pt x="6166" y="101"/>
                    <a:pt x="6065" y="301"/>
                  </a:cubicBezTo>
                  <a:cubicBezTo>
                    <a:pt x="5940" y="401"/>
                    <a:pt x="5740" y="527"/>
                    <a:pt x="5439" y="727"/>
                  </a:cubicBezTo>
                  <a:cubicBezTo>
                    <a:pt x="5113" y="827"/>
                    <a:pt x="4812" y="928"/>
                    <a:pt x="4486" y="1028"/>
                  </a:cubicBezTo>
                  <a:cubicBezTo>
                    <a:pt x="4286" y="1153"/>
                    <a:pt x="4060" y="1153"/>
                    <a:pt x="3860" y="1153"/>
                  </a:cubicBezTo>
                  <a:cubicBezTo>
                    <a:pt x="3760" y="1253"/>
                    <a:pt x="3659" y="1253"/>
                    <a:pt x="3559" y="1253"/>
                  </a:cubicBezTo>
                  <a:lnTo>
                    <a:pt x="2607" y="1253"/>
                  </a:lnTo>
                  <a:cubicBezTo>
                    <a:pt x="2506" y="1253"/>
                    <a:pt x="2306" y="1153"/>
                    <a:pt x="2080" y="1153"/>
                  </a:cubicBezTo>
                  <a:cubicBezTo>
                    <a:pt x="1880" y="1153"/>
                    <a:pt x="1679" y="1028"/>
                    <a:pt x="1554" y="1028"/>
                  </a:cubicBezTo>
                  <a:cubicBezTo>
                    <a:pt x="1354" y="928"/>
                    <a:pt x="1253" y="827"/>
                    <a:pt x="1053" y="827"/>
                  </a:cubicBezTo>
                  <a:cubicBezTo>
                    <a:pt x="827" y="627"/>
                    <a:pt x="627" y="527"/>
                    <a:pt x="426" y="401"/>
                  </a:cubicBezTo>
                  <a:cubicBezTo>
                    <a:pt x="426" y="301"/>
                    <a:pt x="301" y="301"/>
                    <a:pt x="301" y="301"/>
                  </a:cubicBezTo>
                  <a:lnTo>
                    <a:pt x="201" y="201"/>
                  </a:lnTo>
                  <a:cubicBezTo>
                    <a:pt x="201" y="201"/>
                    <a:pt x="156" y="156"/>
                    <a:pt x="97" y="156"/>
                  </a:cubicBezTo>
                  <a:cubicBezTo>
                    <a:pt x="67" y="156"/>
                    <a:pt x="34" y="167"/>
                    <a:pt x="0" y="201"/>
                  </a:cubicBezTo>
                  <a:lnTo>
                    <a:pt x="0" y="401"/>
                  </a:lnTo>
                  <a:lnTo>
                    <a:pt x="0" y="527"/>
                  </a:lnTo>
                  <a:cubicBezTo>
                    <a:pt x="100" y="527"/>
                    <a:pt x="100" y="627"/>
                    <a:pt x="201" y="627"/>
                  </a:cubicBezTo>
                  <a:cubicBezTo>
                    <a:pt x="301" y="827"/>
                    <a:pt x="527" y="1028"/>
                    <a:pt x="827" y="1253"/>
                  </a:cubicBezTo>
                  <a:cubicBezTo>
                    <a:pt x="928" y="1354"/>
                    <a:pt x="1153" y="1454"/>
                    <a:pt x="1354" y="1454"/>
                  </a:cubicBezTo>
                  <a:cubicBezTo>
                    <a:pt x="1554" y="1554"/>
                    <a:pt x="1679" y="1654"/>
                    <a:pt x="1980" y="1654"/>
                  </a:cubicBezTo>
                  <a:cubicBezTo>
                    <a:pt x="2181" y="1780"/>
                    <a:pt x="2406" y="1780"/>
                    <a:pt x="2607" y="1880"/>
                  </a:cubicBezTo>
                  <a:lnTo>
                    <a:pt x="3334" y="1880"/>
                  </a:lnTo>
                  <a:cubicBezTo>
                    <a:pt x="3559" y="1880"/>
                    <a:pt x="3760" y="1880"/>
                    <a:pt x="3960" y="1780"/>
                  </a:cubicBezTo>
                  <a:cubicBezTo>
                    <a:pt x="4186" y="1780"/>
                    <a:pt x="4386" y="1654"/>
                    <a:pt x="4587" y="1654"/>
                  </a:cubicBezTo>
                  <a:cubicBezTo>
                    <a:pt x="5013" y="1454"/>
                    <a:pt x="5439" y="1253"/>
                    <a:pt x="5740" y="1153"/>
                  </a:cubicBezTo>
                  <a:lnTo>
                    <a:pt x="6366" y="527"/>
                  </a:lnTo>
                  <a:cubicBezTo>
                    <a:pt x="6466" y="401"/>
                    <a:pt x="6466" y="301"/>
                    <a:pt x="6466" y="301"/>
                  </a:cubicBezTo>
                  <a:cubicBezTo>
                    <a:pt x="6567" y="201"/>
                    <a:pt x="6567" y="101"/>
                    <a:pt x="6466" y="0"/>
                  </a:cubicBezTo>
                  <a:close/>
                </a:path>
              </a:pathLst>
            </a:custGeom>
            <a:solidFill>
              <a:srgbClr val="2A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2" name="Google Shape;14062;p87"/>
            <p:cNvSpPr/>
            <p:nvPr/>
          </p:nvSpPr>
          <p:spPr>
            <a:xfrm>
              <a:off x="1393061" y="371280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2" y="0"/>
                  </a:moveTo>
                  <a:cubicBezTo>
                    <a:pt x="1253" y="0"/>
                    <a:pt x="0" y="1254"/>
                    <a:pt x="0" y="2807"/>
                  </a:cubicBezTo>
                  <a:cubicBezTo>
                    <a:pt x="0" y="4386"/>
                    <a:pt x="1253" y="5640"/>
                    <a:pt x="2832" y="5640"/>
                  </a:cubicBezTo>
                  <a:cubicBezTo>
                    <a:pt x="4386" y="5640"/>
                    <a:pt x="5639" y="4386"/>
                    <a:pt x="5639" y="2807"/>
                  </a:cubicBezTo>
                  <a:cubicBezTo>
                    <a:pt x="5639" y="1254"/>
                    <a:pt x="4386" y="0"/>
                    <a:pt x="2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3" name="Google Shape;14063;p87"/>
            <p:cNvSpPr/>
            <p:nvPr/>
          </p:nvSpPr>
          <p:spPr>
            <a:xfrm>
              <a:off x="1650266" y="371092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3" y="0"/>
                  </a:moveTo>
                  <a:cubicBezTo>
                    <a:pt x="1254" y="0"/>
                    <a:pt x="1" y="1253"/>
                    <a:pt x="1" y="2807"/>
                  </a:cubicBezTo>
                  <a:cubicBezTo>
                    <a:pt x="1" y="4386"/>
                    <a:pt x="1254" y="5639"/>
                    <a:pt x="2833" y="5639"/>
                  </a:cubicBezTo>
                  <a:cubicBezTo>
                    <a:pt x="4387" y="5639"/>
                    <a:pt x="5640" y="4386"/>
                    <a:pt x="5640" y="2807"/>
                  </a:cubicBezTo>
                  <a:cubicBezTo>
                    <a:pt x="5640" y="1253"/>
                    <a:pt x="4387" y="0"/>
                    <a:pt x="2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4" name="Google Shape;14064;p87"/>
            <p:cNvSpPr/>
            <p:nvPr/>
          </p:nvSpPr>
          <p:spPr>
            <a:xfrm>
              <a:off x="1451949" y="3950233"/>
              <a:ext cx="267096" cy="373081"/>
            </a:xfrm>
            <a:custGeom>
              <a:avLst/>
              <a:gdLst/>
              <a:ahLst/>
              <a:cxnLst/>
              <a:rect l="l" t="t" r="r" b="b"/>
              <a:pathLst>
                <a:path w="14211" h="19850" extrusionOk="0">
                  <a:moveTo>
                    <a:pt x="7118" y="0"/>
                  </a:moveTo>
                  <a:cubicBezTo>
                    <a:pt x="3133" y="0"/>
                    <a:pt x="0" y="4486"/>
                    <a:pt x="0" y="9925"/>
                  </a:cubicBezTo>
                  <a:cubicBezTo>
                    <a:pt x="0" y="15464"/>
                    <a:pt x="3133" y="19850"/>
                    <a:pt x="7118" y="19850"/>
                  </a:cubicBezTo>
                  <a:cubicBezTo>
                    <a:pt x="11078" y="19850"/>
                    <a:pt x="14211" y="15364"/>
                    <a:pt x="14211" y="9925"/>
                  </a:cubicBezTo>
                  <a:cubicBezTo>
                    <a:pt x="14211" y="4486"/>
                    <a:pt x="10978" y="0"/>
                    <a:pt x="7118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5" name="Google Shape;14065;p87"/>
            <p:cNvSpPr/>
            <p:nvPr/>
          </p:nvSpPr>
          <p:spPr>
            <a:xfrm>
              <a:off x="1195195" y="3737086"/>
              <a:ext cx="42890" cy="44826"/>
            </a:xfrm>
            <a:custGeom>
              <a:avLst/>
              <a:gdLst/>
              <a:ahLst/>
              <a:cxnLst/>
              <a:rect l="l" t="t" r="r" b="b"/>
              <a:pathLst>
                <a:path w="2282" h="2385" extrusionOk="0">
                  <a:moveTo>
                    <a:pt x="839" y="0"/>
                  </a:moveTo>
                  <a:cubicBezTo>
                    <a:pt x="725" y="0"/>
                    <a:pt x="611" y="20"/>
                    <a:pt x="502" y="62"/>
                  </a:cubicBezTo>
                  <a:cubicBezTo>
                    <a:pt x="101" y="388"/>
                    <a:pt x="1" y="1014"/>
                    <a:pt x="302" y="1641"/>
                  </a:cubicBezTo>
                  <a:cubicBezTo>
                    <a:pt x="541" y="2101"/>
                    <a:pt x="942" y="2385"/>
                    <a:pt x="1297" y="2385"/>
                  </a:cubicBezTo>
                  <a:cubicBezTo>
                    <a:pt x="1426" y="2385"/>
                    <a:pt x="1548" y="2347"/>
                    <a:pt x="1655" y="2267"/>
                  </a:cubicBezTo>
                  <a:cubicBezTo>
                    <a:pt x="2181" y="2042"/>
                    <a:pt x="2282" y="1315"/>
                    <a:pt x="1981" y="789"/>
                  </a:cubicBezTo>
                  <a:cubicBezTo>
                    <a:pt x="1723" y="292"/>
                    <a:pt x="1276" y="0"/>
                    <a:pt x="839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6" name="Google Shape;14066;p87"/>
            <p:cNvSpPr/>
            <p:nvPr/>
          </p:nvSpPr>
          <p:spPr>
            <a:xfrm>
              <a:off x="1244196" y="3732594"/>
              <a:ext cx="15562" cy="21201"/>
            </a:xfrm>
            <a:custGeom>
              <a:avLst/>
              <a:gdLst/>
              <a:ahLst/>
              <a:cxnLst/>
              <a:rect l="l" t="t" r="r" b="b"/>
              <a:pathLst>
                <a:path w="828" h="1128" extrusionOk="0">
                  <a:moveTo>
                    <a:pt x="401" y="0"/>
                  </a:moveTo>
                  <a:cubicBezTo>
                    <a:pt x="101" y="0"/>
                    <a:pt x="0" y="201"/>
                    <a:pt x="0" y="501"/>
                  </a:cubicBezTo>
                  <a:cubicBezTo>
                    <a:pt x="0" y="827"/>
                    <a:pt x="101" y="1128"/>
                    <a:pt x="401" y="1128"/>
                  </a:cubicBezTo>
                  <a:cubicBezTo>
                    <a:pt x="627" y="1128"/>
                    <a:pt x="827" y="827"/>
                    <a:pt x="827" y="501"/>
                  </a:cubicBezTo>
                  <a:cubicBezTo>
                    <a:pt x="827" y="201"/>
                    <a:pt x="627" y="0"/>
                    <a:pt x="4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7" name="Google Shape;14067;p87"/>
            <p:cNvSpPr/>
            <p:nvPr/>
          </p:nvSpPr>
          <p:spPr>
            <a:xfrm>
              <a:off x="1206980" y="3713986"/>
              <a:ext cx="15562" cy="16258"/>
            </a:xfrm>
            <a:custGeom>
              <a:avLst/>
              <a:gdLst/>
              <a:ahLst/>
              <a:cxnLst/>
              <a:rect l="l" t="t" r="r" b="b"/>
              <a:pathLst>
                <a:path w="828" h="865" extrusionOk="0">
                  <a:moveTo>
                    <a:pt x="450" y="0"/>
                  </a:moveTo>
                  <a:cubicBezTo>
                    <a:pt x="401" y="0"/>
                    <a:pt x="351" y="13"/>
                    <a:pt x="301" y="38"/>
                  </a:cubicBezTo>
                  <a:cubicBezTo>
                    <a:pt x="101" y="38"/>
                    <a:pt x="0" y="238"/>
                    <a:pt x="101" y="564"/>
                  </a:cubicBezTo>
                  <a:cubicBezTo>
                    <a:pt x="101" y="764"/>
                    <a:pt x="301" y="865"/>
                    <a:pt x="502" y="865"/>
                  </a:cubicBezTo>
                  <a:cubicBezTo>
                    <a:pt x="727" y="764"/>
                    <a:pt x="828" y="564"/>
                    <a:pt x="727" y="363"/>
                  </a:cubicBezTo>
                  <a:cubicBezTo>
                    <a:pt x="727" y="118"/>
                    <a:pt x="599" y="0"/>
                    <a:pt x="450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8" name="Google Shape;14068;p87"/>
            <p:cNvSpPr/>
            <p:nvPr/>
          </p:nvSpPr>
          <p:spPr>
            <a:xfrm>
              <a:off x="1175422" y="3734473"/>
              <a:ext cx="15562" cy="16070"/>
            </a:xfrm>
            <a:custGeom>
              <a:avLst/>
              <a:gdLst/>
              <a:ahLst/>
              <a:cxnLst/>
              <a:rect l="l" t="t" r="r" b="b"/>
              <a:pathLst>
                <a:path w="828" h="855" extrusionOk="0">
                  <a:moveTo>
                    <a:pt x="301" y="0"/>
                  </a:moveTo>
                  <a:cubicBezTo>
                    <a:pt x="100" y="101"/>
                    <a:pt x="0" y="301"/>
                    <a:pt x="0" y="527"/>
                  </a:cubicBezTo>
                  <a:cubicBezTo>
                    <a:pt x="82" y="690"/>
                    <a:pt x="231" y="854"/>
                    <a:pt x="405" y="854"/>
                  </a:cubicBezTo>
                  <a:cubicBezTo>
                    <a:pt x="445" y="854"/>
                    <a:pt x="485" y="846"/>
                    <a:pt x="527" y="827"/>
                  </a:cubicBezTo>
                  <a:cubicBezTo>
                    <a:pt x="727" y="827"/>
                    <a:pt x="827" y="627"/>
                    <a:pt x="727" y="301"/>
                  </a:cubicBezTo>
                  <a:cubicBezTo>
                    <a:pt x="727" y="101"/>
                    <a:pt x="527" y="0"/>
                    <a:pt x="3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9" name="Google Shape;14069;p87"/>
            <p:cNvSpPr/>
            <p:nvPr/>
          </p:nvSpPr>
          <p:spPr>
            <a:xfrm>
              <a:off x="1187188" y="3716561"/>
              <a:ext cx="15562" cy="16765"/>
            </a:xfrm>
            <a:custGeom>
              <a:avLst/>
              <a:gdLst/>
              <a:ahLst/>
              <a:cxnLst/>
              <a:rect l="l" t="t" r="r" b="b"/>
              <a:pathLst>
                <a:path w="828" h="892" extrusionOk="0">
                  <a:moveTo>
                    <a:pt x="201" y="1"/>
                  </a:moveTo>
                  <a:cubicBezTo>
                    <a:pt x="101" y="101"/>
                    <a:pt x="1" y="327"/>
                    <a:pt x="101" y="627"/>
                  </a:cubicBezTo>
                  <a:cubicBezTo>
                    <a:pt x="101" y="794"/>
                    <a:pt x="278" y="892"/>
                    <a:pt x="411" y="892"/>
                  </a:cubicBezTo>
                  <a:cubicBezTo>
                    <a:pt x="459" y="892"/>
                    <a:pt x="501" y="879"/>
                    <a:pt x="527" y="853"/>
                  </a:cubicBezTo>
                  <a:cubicBezTo>
                    <a:pt x="728" y="853"/>
                    <a:pt x="828" y="527"/>
                    <a:pt x="728" y="327"/>
                  </a:cubicBezTo>
                  <a:cubicBezTo>
                    <a:pt x="627" y="101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0" name="Google Shape;14070;p87"/>
            <p:cNvSpPr/>
            <p:nvPr/>
          </p:nvSpPr>
          <p:spPr>
            <a:xfrm>
              <a:off x="1909369" y="3706618"/>
              <a:ext cx="45240" cy="44582"/>
            </a:xfrm>
            <a:custGeom>
              <a:avLst/>
              <a:gdLst/>
              <a:ahLst/>
              <a:cxnLst/>
              <a:rect l="l" t="t" r="r" b="b"/>
              <a:pathLst>
                <a:path w="2407" h="2372" extrusionOk="0">
                  <a:moveTo>
                    <a:pt x="1340" y="1"/>
                  </a:moveTo>
                  <a:cubicBezTo>
                    <a:pt x="939" y="1"/>
                    <a:pt x="546" y="298"/>
                    <a:pt x="326" y="755"/>
                  </a:cubicBezTo>
                  <a:cubicBezTo>
                    <a:pt x="0" y="1382"/>
                    <a:pt x="100" y="2009"/>
                    <a:pt x="627" y="2309"/>
                  </a:cubicBezTo>
                  <a:cubicBezTo>
                    <a:pt x="738" y="2352"/>
                    <a:pt x="855" y="2372"/>
                    <a:pt x="972" y="2372"/>
                  </a:cubicBezTo>
                  <a:cubicBezTo>
                    <a:pt x="1406" y="2372"/>
                    <a:pt x="1849" y="2097"/>
                    <a:pt x="2105" y="1683"/>
                  </a:cubicBezTo>
                  <a:cubicBezTo>
                    <a:pt x="2406" y="1056"/>
                    <a:pt x="2306" y="329"/>
                    <a:pt x="1780" y="129"/>
                  </a:cubicBezTo>
                  <a:cubicBezTo>
                    <a:pt x="1638" y="41"/>
                    <a:pt x="1488" y="1"/>
                    <a:pt x="1340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1" name="Google Shape;14071;p87"/>
            <p:cNvSpPr/>
            <p:nvPr/>
          </p:nvSpPr>
          <p:spPr>
            <a:xfrm>
              <a:off x="1887697" y="3701016"/>
              <a:ext cx="17912" cy="21689"/>
            </a:xfrm>
            <a:custGeom>
              <a:avLst/>
              <a:gdLst/>
              <a:ahLst/>
              <a:cxnLst/>
              <a:rect l="l" t="t" r="r" b="b"/>
              <a:pathLst>
                <a:path w="953" h="1154" extrusionOk="0">
                  <a:moveTo>
                    <a:pt x="527" y="1"/>
                  </a:moveTo>
                  <a:cubicBezTo>
                    <a:pt x="226" y="1"/>
                    <a:pt x="0" y="302"/>
                    <a:pt x="0" y="627"/>
                  </a:cubicBezTo>
                  <a:cubicBezTo>
                    <a:pt x="0" y="928"/>
                    <a:pt x="226" y="1154"/>
                    <a:pt x="527" y="1154"/>
                  </a:cubicBezTo>
                  <a:cubicBezTo>
                    <a:pt x="752" y="1154"/>
                    <a:pt x="953" y="928"/>
                    <a:pt x="953" y="627"/>
                  </a:cubicBezTo>
                  <a:cubicBezTo>
                    <a:pt x="953" y="302"/>
                    <a:pt x="752" y="1"/>
                    <a:pt x="527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2" name="Google Shape;14072;p87"/>
            <p:cNvSpPr/>
            <p:nvPr/>
          </p:nvSpPr>
          <p:spPr>
            <a:xfrm>
              <a:off x="1925383" y="3682653"/>
              <a:ext cx="15562" cy="17009"/>
            </a:xfrm>
            <a:custGeom>
              <a:avLst/>
              <a:gdLst/>
              <a:ahLst/>
              <a:cxnLst/>
              <a:rect l="l" t="t" r="r" b="b"/>
              <a:pathLst>
                <a:path w="828" h="905" extrusionOk="0">
                  <a:moveTo>
                    <a:pt x="443" y="1"/>
                  </a:moveTo>
                  <a:cubicBezTo>
                    <a:pt x="336" y="1"/>
                    <a:pt x="184" y="185"/>
                    <a:pt x="100" y="351"/>
                  </a:cubicBezTo>
                  <a:cubicBezTo>
                    <a:pt x="0" y="552"/>
                    <a:pt x="100" y="878"/>
                    <a:pt x="301" y="878"/>
                  </a:cubicBezTo>
                  <a:cubicBezTo>
                    <a:pt x="337" y="896"/>
                    <a:pt x="375" y="904"/>
                    <a:pt x="412" y="904"/>
                  </a:cubicBezTo>
                  <a:cubicBezTo>
                    <a:pt x="579" y="904"/>
                    <a:pt x="745" y="736"/>
                    <a:pt x="827" y="552"/>
                  </a:cubicBezTo>
                  <a:cubicBezTo>
                    <a:pt x="827" y="351"/>
                    <a:pt x="727" y="151"/>
                    <a:pt x="501" y="25"/>
                  </a:cubicBezTo>
                  <a:cubicBezTo>
                    <a:pt x="484" y="8"/>
                    <a:pt x="465" y="1"/>
                    <a:pt x="44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3" name="Google Shape;14073;p87"/>
            <p:cNvSpPr/>
            <p:nvPr/>
          </p:nvSpPr>
          <p:spPr>
            <a:xfrm>
              <a:off x="1540497" y="3698028"/>
              <a:ext cx="47138" cy="30335"/>
            </a:xfrm>
            <a:custGeom>
              <a:avLst/>
              <a:gdLst/>
              <a:ahLst/>
              <a:cxnLst/>
              <a:rect l="l" t="t" r="r" b="b"/>
              <a:pathLst>
                <a:path w="2508" h="1614" extrusionOk="0">
                  <a:moveTo>
                    <a:pt x="1278" y="0"/>
                  </a:moveTo>
                  <a:cubicBezTo>
                    <a:pt x="710" y="0"/>
                    <a:pt x="151" y="101"/>
                    <a:pt x="101" y="360"/>
                  </a:cubicBezTo>
                  <a:cubicBezTo>
                    <a:pt x="1" y="786"/>
                    <a:pt x="928" y="1613"/>
                    <a:pt x="1354" y="1613"/>
                  </a:cubicBezTo>
                  <a:cubicBezTo>
                    <a:pt x="1780" y="1613"/>
                    <a:pt x="2507" y="586"/>
                    <a:pt x="2507" y="260"/>
                  </a:cubicBezTo>
                  <a:cubicBezTo>
                    <a:pt x="2456" y="107"/>
                    <a:pt x="1863" y="0"/>
                    <a:pt x="1278" y="0"/>
                  </a:cubicBezTo>
                  <a:close/>
                </a:path>
              </a:pathLst>
            </a:custGeom>
            <a:solidFill>
              <a:srgbClr val="B84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4" name="Google Shape;14074;p87"/>
            <p:cNvSpPr/>
            <p:nvPr/>
          </p:nvSpPr>
          <p:spPr>
            <a:xfrm>
              <a:off x="1061424" y="4037860"/>
              <a:ext cx="204452" cy="198795"/>
            </a:xfrm>
            <a:custGeom>
              <a:avLst/>
              <a:gdLst/>
              <a:ahLst/>
              <a:cxnLst/>
              <a:rect l="l" t="t" r="r" b="b"/>
              <a:pathLst>
                <a:path w="10878" h="10577" extrusionOk="0">
                  <a:moveTo>
                    <a:pt x="5865" y="2857"/>
                  </a:moveTo>
                  <a:lnTo>
                    <a:pt x="5865" y="2857"/>
                  </a:lnTo>
                  <a:cubicBezTo>
                    <a:pt x="6266" y="3483"/>
                    <a:pt x="6692" y="4311"/>
                    <a:pt x="6792" y="5163"/>
                  </a:cubicBezTo>
                  <a:cubicBezTo>
                    <a:pt x="6892" y="5463"/>
                    <a:pt x="6892" y="5689"/>
                    <a:pt x="6892" y="5789"/>
                  </a:cubicBezTo>
                  <a:cubicBezTo>
                    <a:pt x="6592" y="5263"/>
                    <a:pt x="6065" y="4210"/>
                    <a:pt x="5965" y="3383"/>
                  </a:cubicBezTo>
                  <a:cubicBezTo>
                    <a:pt x="5865" y="3283"/>
                    <a:pt x="5865" y="3057"/>
                    <a:pt x="5865" y="2857"/>
                  </a:cubicBezTo>
                  <a:close/>
                  <a:moveTo>
                    <a:pt x="2932" y="4210"/>
                  </a:moveTo>
                  <a:cubicBezTo>
                    <a:pt x="3033" y="4210"/>
                    <a:pt x="3133" y="4311"/>
                    <a:pt x="3233" y="4311"/>
                  </a:cubicBezTo>
                  <a:cubicBezTo>
                    <a:pt x="4712" y="5463"/>
                    <a:pt x="5338" y="6416"/>
                    <a:pt x="5439" y="6717"/>
                  </a:cubicBezTo>
                  <a:cubicBezTo>
                    <a:pt x="5013" y="6516"/>
                    <a:pt x="3759" y="5363"/>
                    <a:pt x="2932" y="4210"/>
                  </a:cubicBezTo>
                  <a:close/>
                  <a:moveTo>
                    <a:pt x="6369" y="650"/>
                  </a:moveTo>
                  <a:cubicBezTo>
                    <a:pt x="6604" y="650"/>
                    <a:pt x="6965" y="991"/>
                    <a:pt x="7419" y="1704"/>
                  </a:cubicBezTo>
                  <a:cubicBezTo>
                    <a:pt x="8371" y="3584"/>
                    <a:pt x="8246" y="5062"/>
                    <a:pt x="8045" y="6416"/>
                  </a:cubicBezTo>
                  <a:cubicBezTo>
                    <a:pt x="8045" y="7143"/>
                    <a:pt x="7945" y="7869"/>
                    <a:pt x="8145" y="8496"/>
                  </a:cubicBezTo>
                  <a:cubicBezTo>
                    <a:pt x="8371" y="9022"/>
                    <a:pt x="8672" y="9448"/>
                    <a:pt x="8998" y="9749"/>
                  </a:cubicBezTo>
                  <a:cubicBezTo>
                    <a:pt x="7519" y="9549"/>
                    <a:pt x="5338" y="8822"/>
                    <a:pt x="3133" y="6942"/>
                  </a:cubicBezTo>
                  <a:cubicBezTo>
                    <a:pt x="1153" y="5263"/>
                    <a:pt x="952" y="4210"/>
                    <a:pt x="1153" y="4010"/>
                  </a:cubicBezTo>
                  <a:cubicBezTo>
                    <a:pt x="1253" y="3910"/>
                    <a:pt x="1479" y="3809"/>
                    <a:pt x="1780" y="3809"/>
                  </a:cubicBezTo>
                  <a:lnTo>
                    <a:pt x="1980" y="3809"/>
                  </a:lnTo>
                  <a:cubicBezTo>
                    <a:pt x="2932" y="5363"/>
                    <a:pt x="4912" y="7443"/>
                    <a:pt x="5639" y="7443"/>
                  </a:cubicBezTo>
                  <a:cubicBezTo>
                    <a:pt x="5865" y="7343"/>
                    <a:pt x="6065" y="7243"/>
                    <a:pt x="6065" y="7042"/>
                  </a:cubicBezTo>
                  <a:cubicBezTo>
                    <a:pt x="6266" y="6416"/>
                    <a:pt x="5238" y="5062"/>
                    <a:pt x="3559" y="3910"/>
                  </a:cubicBezTo>
                  <a:cubicBezTo>
                    <a:pt x="3133" y="3584"/>
                    <a:pt x="2732" y="3383"/>
                    <a:pt x="2406" y="3283"/>
                  </a:cubicBezTo>
                  <a:cubicBezTo>
                    <a:pt x="2306" y="3057"/>
                    <a:pt x="2206" y="2957"/>
                    <a:pt x="2206" y="2857"/>
                  </a:cubicBezTo>
                  <a:cubicBezTo>
                    <a:pt x="1980" y="2331"/>
                    <a:pt x="1780" y="1704"/>
                    <a:pt x="1980" y="1303"/>
                  </a:cubicBezTo>
                  <a:cubicBezTo>
                    <a:pt x="2267" y="1016"/>
                    <a:pt x="2599" y="922"/>
                    <a:pt x="2916" y="922"/>
                  </a:cubicBezTo>
                  <a:cubicBezTo>
                    <a:pt x="3069" y="922"/>
                    <a:pt x="3219" y="944"/>
                    <a:pt x="3358" y="977"/>
                  </a:cubicBezTo>
                  <a:cubicBezTo>
                    <a:pt x="3860" y="1077"/>
                    <a:pt x="4612" y="1504"/>
                    <a:pt x="5113" y="2030"/>
                  </a:cubicBezTo>
                  <a:cubicBezTo>
                    <a:pt x="5113" y="2556"/>
                    <a:pt x="5238" y="2957"/>
                    <a:pt x="5338" y="3584"/>
                  </a:cubicBezTo>
                  <a:cubicBezTo>
                    <a:pt x="5439" y="4110"/>
                    <a:pt x="5739" y="4837"/>
                    <a:pt x="6065" y="5564"/>
                  </a:cubicBezTo>
                  <a:cubicBezTo>
                    <a:pt x="6692" y="6817"/>
                    <a:pt x="6993" y="6817"/>
                    <a:pt x="7218" y="6817"/>
                  </a:cubicBezTo>
                  <a:cubicBezTo>
                    <a:pt x="7619" y="6717"/>
                    <a:pt x="7619" y="6190"/>
                    <a:pt x="7419" y="5062"/>
                  </a:cubicBezTo>
                  <a:cubicBezTo>
                    <a:pt x="7218" y="3809"/>
                    <a:pt x="6592" y="2656"/>
                    <a:pt x="5739" y="1804"/>
                  </a:cubicBezTo>
                  <a:cubicBezTo>
                    <a:pt x="5865" y="1077"/>
                    <a:pt x="6065" y="676"/>
                    <a:pt x="6266" y="676"/>
                  </a:cubicBezTo>
                  <a:cubicBezTo>
                    <a:pt x="6297" y="659"/>
                    <a:pt x="6331" y="650"/>
                    <a:pt x="6369" y="650"/>
                  </a:cubicBezTo>
                  <a:close/>
                  <a:moveTo>
                    <a:pt x="6325" y="1"/>
                  </a:moveTo>
                  <a:cubicBezTo>
                    <a:pt x="6219" y="1"/>
                    <a:pt x="6131" y="22"/>
                    <a:pt x="6065" y="50"/>
                  </a:cubicBezTo>
                  <a:cubicBezTo>
                    <a:pt x="5639" y="150"/>
                    <a:pt x="5338" y="676"/>
                    <a:pt x="5238" y="1303"/>
                  </a:cubicBezTo>
                  <a:cubicBezTo>
                    <a:pt x="4612" y="777"/>
                    <a:pt x="4085" y="451"/>
                    <a:pt x="3459" y="351"/>
                  </a:cubicBezTo>
                  <a:cubicBezTo>
                    <a:pt x="3240" y="299"/>
                    <a:pt x="3037" y="274"/>
                    <a:pt x="2848" y="274"/>
                  </a:cubicBezTo>
                  <a:cubicBezTo>
                    <a:pt x="2300" y="274"/>
                    <a:pt x="1877" y="485"/>
                    <a:pt x="1579" y="877"/>
                  </a:cubicBezTo>
                  <a:cubicBezTo>
                    <a:pt x="1153" y="1403"/>
                    <a:pt x="1153" y="2230"/>
                    <a:pt x="1579" y="3183"/>
                  </a:cubicBezTo>
                  <a:cubicBezTo>
                    <a:pt x="1253" y="3183"/>
                    <a:pt x="952" y="3283"/>
                    <a:pt x="727" y="3584"/>
                  </a:cubicBezTo>
                  <a:cubicBezTo>
                    <a:pt x="426" y="4010"/>
                    <a:pt x="0" y="5163"/>
                    <a:pt x="2732" y="7343"/>
                  </a:cubicBezTo>
                  <a:cubicBezTo>
                    <a:pt x="6366" y="10476"/>
                    <a:pt x="9925" y="10576"/>
                    <a:pt x="10551" y="10576"/>
                  </a:cubicBezTo>
                  <a:cubicBezTo>
                    <a:pt x="10752" y="10576"/>
                    <a:pt x="10877" y="10476"/>
                    <a:pt x="10877" y="10275"/>
                  </a:cubicBezTo>
                  <a:cubicBezTo>
                    <a:pt x="10877" y="10175"/>
                    <a:pt x="10752" y="10075"/>
                    <a:pt x="10652" y="9950"/>
                  </a:cubicBezTo>
                  <a:cubicBezTo>
                    <a:pt x="10652" y="9950"/>
                    <a:pt x="9198" y="9649"/>
                    <a:pt x="8772" y="8296"/>
                  </a:cubicBezTo>
                  <a:cubicBezTo>
                    <a:pt x="8572" y="7769"/>
                    <a:pt x="8672" y="7143"/>
                    <a:pt x="8672" y="6416"/>
                  </a:cubicBezTo>
                  <a:cubicBezTo>
                    <a:pt x="8872" y="5062"/>
                    <a:pt x="8998" y="3383"/>
                    <a:pt x="7945" y="1504"/>
                  </a:cubicBezTo>
                  <a:cubicBezTo>
                    <a:pt x="7300" y="272"/>
                    <a:pt x="6700" y="1"/>
                    <a:pt x="6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75" name="Google Shape;14075;p87"/>
          <p:cNvGrpSpPr/>
          <p:nvPr/>
        </p:nvGrpSpPr>
        <p:grpSpPr>
          <a:xfrm>
            <a:off x="7083572" y="950184"/>
            <a:ext cx="820983" cy="781852"/>
            <a:chOff x="6542750" y="1157100"/>
            <a:chExt cx="637508" cy="607122"/>
          </a:xfrm>
        </p:grpSpPr>
        <p:sp>
          <p:nvSpPr>
            <p:cNvPr id="14076" name="Google Shape;14076;p87"/>
            <p:cNvSpPr/>
            <p:nvPr/>
          </p:nvSpPr>
          <p:spPr>
            <a:xfrm>
              <a:off x="6781892" y="1588101"/>
              <a:ext cx="48948" cy="156697"/>
            </a:xfrm>
            <a:custGeom>
              <a:avLst/>
              <a:gdLst/>
              <a:ahLst/>
              <a:cxnLst/>
              <a:rect l="l" t="t" r="r" b="b"/>
              <a:pathLst>
                <a:path w="1580" h="5058" extrusionOk="0">
                  <a:moveTo>
                    <a:pt x="1347" y="1"/>
                  </a:moveTo>
                  <a:cubicBezTo>
                    <a:pt x="1310" y="1"/>
                    <a:pt x="1254" y="45"/>
                    <a:pt x="1254" y="45"/>
                  </a:cubicBezTo>
                  <a:lnTo>
                    <a:pt x="1254" y="672"/>
                  </a:lnTo>
                  <a:cubicBezTo>
                    <a:pt x="1254" y="772"/>
                    <a:pt x="1154" y="973"/>
                    <a:pt x="1154" y="1198"/>
                  </a:cubicBezTo>
                  <a:lnTo>
                    <a:pt x="1154" y="1825"/>
                  </a:lnTo>
                  <a:cubicBezTo>
                    <a:pt x="1154" y="2226"/>
                    <a:pt x="1154" y="2652"/>
                    <a:pt x="1254" y="2978"/>
                  </a:cubicBezTo>
                  <a:lnTo>
                    <a:pt x="1254" y="3479"/>
                  </a:lnTo>
                  <a:cubicBezTo>
                    <a:pt x="1053" y="3604"/>
                    <a:pt x="853" y="3704"/>
                    <a:pt x="753" y="3805"/>
                  </a:cubicBezTo>
                  <a:cubicBezTo>
                    <a:pt x="527" y="3905"/>
                    <a:pt x="327" y="4005"/>
                    <a:pt x="126" y="4105"/>
                  </a:cubicBezTo>
                  <a:cubicBezTo>
                    <a:pt x="1" y="4105"/>
                    <a:pt x="1" y="4231"/>
                    <a:pt x="1" y="4231"/>
                  </a:cubicBezTo>
                  <a:cubicBezTo>
                    <a:pt x="1" y="4331"/>
                    <a:pt x="126" y="4331"/>
                    <a:pt x="226" y="4331"/>
                  </a:cubicBezTo>
                  <a:cubicBezTo>
                    <a:pt x="327" y="4331"/>
                    <a:pt x="527" y="4231"/>
                    <a:pt x="753" y="4231"/>
                  </a:cubicBezTo>
                  <a:lnTo>
                    <a:pt x="627" y="4331"/>
                  </a:lnTo>
                  <a:lnTo>
                    <a:pt x="527" y="4431"/>
                  </a:lnTo>
                  <a:cubicBezTo>
                    <a:pt x="427" y="4531"/>
                    <a:pt x="427" y="4632"/>
                    <a:pt x="427" y="4632"/>
                  </a:cubicBezTo>
                  <a:lnTo>
                    <a:pt x="427" y="4732"/>
                  </a:lnTo>
                  <a:cubicBezTo>
                    <a:pt x="427" y="4795"/>
                    <a:pt x="452" y="4826"/>
                    <a:pt x="490" y="4826"/>
                  </a:cubicBezTo>
                  <a:cubicBezTo>
                    <a:pt x="527" y="4826"/>
                    <a:pt x="577" y="4795"/>
                    <a:pt x="627" y="4732"/>
                  </a:cubicBezTo>
                  <a:lnTo>
                    <a:pt x="753" y="4632"/>
                  </a:lnTo>
                  <a:cubicBezTo>
                    <a:pt x="853" y="4632"/>
                    <a:pt x="853" y="4632"/>
                    <a:pt x="953" y="4531"/>
                  </a:cubicBezTo>
                  <a:cubicBezTo>
                    <a:pt x="953" y="4431"/>
                    <a:pt x="1053" y="4431"/>
                    <a:pt x="1154" y="4331"/>
                  </a:cubicBezTo>
                  <a:lnTo>
                    <a:pt x="1154" y="4958"/>
                  </a:lnTo>
                  <a:cubicBezTo>
                    <a:pt x="1154" y="4958"/>
                    <a:pt x="1154" y="5058"/>
                    <a:pt x="1254" y="5058"/>
                  </a:cubicBezTo>
                  <a:cubicBezTo>
                    <a:pt x="1254" y="5058"/>
                    <a:pt x="1379" y="5058"/>
                    <a:pt x="1379" y="4958"/>
                  </a:cubicBezTo>
                  <a:cubicBezTo>
                    <a:pt x="1480" y="4531"/>
                    <a:pt x="1580" y="4105"/>
                    <a:pt x="1580" y="3704"/>
                  </a:cubicBezTo>
                  <a:lnTo>
                    <a:pt x="1580" y="3604"/>
                  </a:lnTo>
                  <a:lnTo>
                    <a:pt x="1480" y="3479"/>
                  </a:lnTo>
                  <a:cubicBezTo>
                    <a:pt x="1480" y="3479"/>
                    <a:pt x="1580" y="3278"/>
                    <a:pt x="1580" y="2978"/>
                  </a:cubicBezTo>
                  <a:lnTo>
                    <a:pt x="1580" y="1825"/>
                  </a:lnTo>
                  <a:lnTo>
                    <a:pt x="1580" y="1198"/>
                  </a:lnTo>
                  <a:lnTo>
                    <a:pt x="1580" y="672"/>
                  </a:lnTo>
                  <a:cubicBezTo>
                    <a:pt x="1580" y="246"/>
                    <a:pt x="1480" y="45"/>
                    <a:pt x="1480" y="45"/>
                  </a:cubicBezTo>
                  <a:lnTo>
                    <a:pt x="1379" y="45"/>
                  </a:lnTo>
                  <a:cubicBezTo>
                    <a:pt x="1379" y="12"/>
                    <a:pt x="1365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6607190" y="1157100"/>
              <a:ext cx="573068" cy="475109"/>
            </a:xfrm>
            <a:custGeom>
              <a:avLst/>
              <a:gdLst/>
              <a:ahLst/>
              <a:cxnLst/>
              <a:rect l="l" t="t" r="r" b="b"/>
              <a:pathLst>
                <a:path w="18498" h="15336" extrusionOk="0">
                  <a:moveTo>
                    <a:pt x="6838" y="0"/>
                  </a:moveTo>
                  <a:cubicBezTo>
                    <a:pt x="5916" y="0"/>
                    <a:pt x="4928" y="269"/>
                    <a:pt x="3885" y="900"/>
                  </a:cubicBezTo>
                  <a:cubicBezTo>
                    <a:pt x="627" y="2779"/>
                    <a:pt x="1" y="7692"/>
                    <a:pt x="1580" y="10925"/>
                  </a:cubicBezTo>
                  <a:cubicBezTo>
                    <a:pt x="2752" y="13637"/>
                    <a:pt x="6122" y="15335"/>
                    <a:pt x="10047" y="15335"/>
                  </a:cubicBezTo>
                  <a:cubicBezTo>
                    <a:pt x="10655" y="15335"/>
                    <a:pt x="11277" y="15294"/>
                    <a:pt x="11906" y="15210"/>
                  </a:cubicBezTo>
                  <a:cubicBezTo>
                    <a:pt x="16517" y="14484"/>
                    <a:pt x="18497" y="10824"/>
                    <a:pt x="18397" y="9997"/>
                  </a:cubicBezTo>
                  <a:cubicBezTo>
                    <a:pt x="18397" y="9997"/>
                    <a:pt x="14938" y="9471"/>
                    <a:pt x="13911" y="6539"/>
                  </a:cubicBezTo>
                  <a:cubicBezTo>
                    <a:pt x="12918" y="3898"/>
                    <a:pt x="10353" y="0"/>
                    <a:pt x="6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6542750" y="1294437"/>
              <a:ext cx="122712" cy="49072"/>
            </a:xfrm>
            <a:custGeom>
              <a:avLst/>
              <a:gdLst/>
              <a:ahLst/>
              <a:cxnLst/>
              <a:rect l="l" t="t" r="r" b="b"/>
              <a:pathLst>
                <a:path w="3961" h="1584" extrusionOk="0">
                  <a:moveTo>
                    <a:pt x="1830" y="0"/>
                  </a:moveTo>
                  <a:cubicBezTo>
                    <a:pt x="890" y="0"/>
                    <a:pt x="1" y="25"/>
                    <a:pt x="1" y="25"/>
                  </a:cubicBezTo>
                  <a:cubicBezTo>
                    <a:pt x="1" y="25"/>
                    <a:pt x="2607" y="1579"/>
                    <a:pt x="3334" y="1579"/>
                  </a:cubicBezTo>
                  <a:cubicBezTo>
                    <a:pt x="3353" y="1582"/>
                    <a:pt x="3372" y="1584"/>
                    <a:pt x="3391" y="1584"/>
                  </a:cubicBezTo>
                  <a:cubicBezTo>
                    <a:pt x="3960" y="1584"/>
                    <a:pt x="3960" y="126"/>
                    <a:pt x="3960" y="126"/>
                  </a:cubicBezTo>
                  <a:cubicBezTo>
                    <a:pt x="3760" y="25"/>
                    <a:pt x="2770" y="0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6691830" y="1268816"/>
              <a:ext cx="31878" cy="32622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6678632" y="1314605"/>
              <a:ext cx="107191" cy="103318"/>
            </a:xfrm>
            <a:custGeom>
              <a:avLst/>
              <a:gdLst/>
              <a:ahLst/>
              <a:cxnLst/>
              <a:rect l="l" t="t" r="r" b="b"/>
              <a:pathLst>
                <a:path w="3460" h="3335" extrusionOk="0">
                  <a:moveTo>
                    <a:pt x="1680" y="1"/>
                  </a:moveTo>
                  <a:cubicBezTo>
                    <a:pt x="727" y="1"/>
                    <a:pt x="1" y="728"/>
                    <a:pt x="1" y="1655"/>
                  </a:cubicBezTo>
                  <a:cubicBezTo>
                    <a:pt x="1" y="2608"/>
                    <a:pt x="727" y="3334"/>
                    <a:pt x="1680" y="3334"/>
                  </a:cubicBezTo>
                  <a:cubicBezTo>
                    <a:pt x="2607" y="3334"/>
                    <a:pt x="3459" y="2608"/>
                    <a:pt x="3459" y="1655"/>
                  </a:cubicBezTo>
                  <a:cubicBezTo>
                    <a:pt x="3459" y="728"/>
                    <a:pt x="2607" y="1"/>
                    <a:pt x="1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6818232" y="1319965"/>
              <a:ext cx="309986" cy="185818"/>
            </a:xfrm>
            <a:custGeom>
              <a:avLst/>
              <a:gdLst/>
              <a:ahLst/>
              <a:cxnLst/>
              <a:rect l="l" t="t" r="r" b="b"/>
              <a:pathLst>
                <a:path w="10006" h="5998" extrusionOk="0">
                  <a:moveTo>
                    <a:pt x="3313" y="0"/>
                  </a:moveTo>
                  <a:cubicBezTo>
                    <a:pt x="2027" y="0"/>
                    <a:pt x="976" y="815"/>
                    <a:pt x="708" y="1808"/>
                  </a:cubicBezTo>
                  <a:cubicBezTo>
                    <a:pt x="0" y="4247"/>
                    <a:pt x="1975" y="5997"/>
                    <a:pt x="4391" y="5997"/>
                  </a:cubicBezTo>
                  <a:cubicBezTo>
                    <a:pt x="4458" y="5997"/>
                    <a:pt x="4525" y="5996"/>
                    <a:pt x="4592" y="5993"/>
                  </a:cubicBezTo>
                  <a:cubicBezTo>
                    <a:pt x="7926" y="5768"/>
                    <a:pt x="10006" y="3487"/>
                    <a:pt x="10006" y="3487"/>
                  </a:cubicBezTo>
                  <a:cubicBezTo>
                    <a:pt x="10006" y="3487"/>
                    <a:pt x="8026" y="2961"/>
                    <a:pt x="5720" y="981"/>
                  </a:cubicBezTo>
                  <a:cubicBezTo>
                    <a:pt x="4911" y="284"/>
                    <a:pt x="4071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6908480" y="1608889"/>
              <a:ext cx="52046" cy="155334"/>
            </a:xfrm>
            <a:custGeom>
              <a:avLst/>
              <a:gdLst/>
              <a:ahLst/>
              <a:cxnLst/>
              <a:rect l="l" t="t" r="r" b="b"/>
              <a:pathLst>
                <a:path w="1680" h="5014" extrusionOk="0">
                  <a:moveTo>
                    <a:pt x="1153" y="1"/>
                  </a:moveTo>
                  <a:cubicBezTo>
                    <a:pt x="1053" y="1"/>
                    <a:pt x="1053" y="101"/>
                    <a:pt x="1053" y="101"/>
                  </a:cubicBezTo>
                  <a:lnTo>
                    <a:pt x="1053" y="627"/>
                  </a:lnTo>
                  <a:lnTo>
                    <a:pt x="1053" y="1254"/>
                  </a:lnTo>
                  <a:lnTo>
                    <a:pt x="1053" y="1881"/>
                  </a:lnTo>
                  <a:cubicBezTo>
                    <a:pt x="1153" y="2307"/>
                    <a:pt x="1153" y="2708"/>
                    <a:pt x="1253" y="3033"/>
                  </a:cubicBezTo>
                  <a:cubicBezTo>
                    <a:pt x="1253" y="3334"/>
                    <a:pt x="1353" y="3560"/>
                    <a:pt x="1353" y="3560"/>
                  </a:cubicBezTo>
                  <a:cubicBezTo>
                    <a:pt x="1153" y="3660"/>
                    <a:pt x="927" y="3660"/>
                    <a:pt x="727" y="3760"/>
                  </a:cubicBezTo>
                  <a:cubicBezTo>
                    <a:pt x="526" y="3860"/>
                    <a:pt x="301" y="3961"/>
                    <a:pt x="100" y="4061"/>
                  </a:cubicBezTo>
                  <a:lnTo>
                    <a:pt x="0" y="4186"/>
                  </a:lnTo>
                  <a:cubicBezTo>
                    <a:pt x="0" y="4287"/>
                    <a:pt x="100" y="4287"/>
                    <a:pt x="201" y="4287"/>
                  </a:cubicBezTo>
                  <a:cubicBezTo>
                    <a:pt x="301" y="4287"/>
                    <a:pt x="526" y="4186"/>
                    <a:pt x="727" y="4186"/>
                  </a:cubicBezTo>
                  <a:cubicBezTo>
                    <a:pt x="627" y="4186"/>
                    <a:pt x="627" y="4287"/>
                    <a:pt x="526" y="4287"/>
                  </a:cubicBezTo>
                  <a:cubicBezTo>
                    <a:pt x="526" y="4387"/>
                    <a:pt x="426" y="4487"/>
                    <a:pt x="426" y="4487"/>
                  </a:cubicBezTo>
                  <a:cubicBezTo>
                    <a:pt x="301" y="4587"/>
                    <a:pt x="301" y="4688"/>
                    <a:pt x="301" y="4688"/>
                  </a:cubicBezTo>
                  <a:lnTo>
                    <a:pt x="201" y="4813"/>
                  </a:lnTo>
                  <a:cubicBezTo>
                    <a:pt x="301" y="4913"/>
                    <a:pt x="301" y="4913"/>
                    <a:pt x="426" y="4913"/>
                  </a:cubicBezTo>
                  <a:cubicBezTo>
                    <a:pt x="426" y="4913"/>
                    <a:pt x="526" y="4813"/>
                    <a:pt x="627" y="4813"/>
                  </a:cubicBezTo>
                  <a:cubicBezTo>
                    <a:pt x="727" y="4688"/>
                    <a:pt x="727" y="4688"/>
                    <a:pt x="827" y="4587"/>
                  </a:cubicBezTo>
                  <a:cubicBezTo>
                    <a:pt x="927" y="4587"/>
                    <a:pt x="927" y="4487"/>
                    <a:pt x="1053" y="4387"/>
                  </a:cubicBezTo>
                  <a:lnTo>
                    <a:pt x="1153" y="4387"/>
                  </a:lnTo>
                  <a:cubicBezTo>
                    <a:pt x="1053" y="4487"/>
                    <a:pt x="1053" y="4688"/>
                    <a:pt x="1053" y="4913"/>
                  </a:cubicBezTo>
                  <a:lnTo>
                    <a:pt x="1053" y="5013"/>
                  </a:lnTo>
                  <a:lnTo>
                    <a:pt x="1253" y="5013"/>
                  </a:lnTo>
                  <a:cubicBezTo>
                    <a:pt x="1454" y="4587"/>
                    <a:pt x="1554" y="4186"/>
                    <a:pt x="1679" y="3760"/>
                  </a:cubicBezTo>
                  <a:lnTo>
                    <a:pt x="1679" y="3660"/>
                  </a:lnTo>
                  <a:cubicBezTo>
                    <a:pt x="1679" y="3560"/>
                    <a:pt x="1554" y="3560"/>
                    <a:pt x="1554" y="3560"/>
                  </a:cubicBezTo>
                  <a:lnTo>
                    <a:pt x="1554" y="3033"/>
                  </a:lnTo>
                  <a:cubicBezTo>
                    <a:pt x="1554" y="2607"/>
                    <a:pt x="1554" y="2181"/>
                    <a:pt x="1454" y="1780"/>
                  </a:cubicBezTo>
                  <a:lnTo>
                    <a:pt x="1454" y="1154"/>
                  </a:lnTo>
                  <a:cubicBezTo>
                    <a:pt x="1353" y="928"/>
                    <a:pt x="1353" y="828"/>
                    <a:pt x="1353" y="627"/>
                  </a:cubicBezTo>
                  <a:cubicBezTo>
                    <a:pt x="1253" y="302"/>
                    <a:pt x="1253" y="101"/>
                    <a:pt x="1253" y="101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83" name="Google Shape;14083;p87">
            <a:hlinkClick r:id="rId3" action="ppaction://hlinksldjump"/>
          </p:cNvPr>
          <p:cNvSpPr txBox="1"/>
          <p:nvPr/>
        </p:nvSpPr>
        <p:spPr>
          <a:xfrm>
            <a:off x="8584800" y="821500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4" name="Google Shape;14084;p87">
            <a:hlinkClick r:id="rId4" action="ppaction://hlinksldjump"/>
          </p:cNvPr>
          <p:cNvSpPr txBox="1"/>
          <p:nvPr/>
        </p:nvSpPr>
        <p:spPr>
          <a:xfrm>
            <a:off x="8584800" y="1495394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5" name="Google Shape;14085;p87">
            <a:hlinkClick r:id="" action="ppaction://noaction"/>
          </p:cNvPr>
          <p:cNvSpPr txBox="1"/>
          <p:nvPr/>
        </p:nvSpPr>
        <p:spPr>
          <a:xfrm>
            <a:off x="8584800" y="2170478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6" name="Google Shape;14086;p87">
            <a:hlinkClick r:id="" action="ppaction://noaction"/>
          </p:cNvPr>
          <p:cNvSpPr txBox="1"/>
          <p:nvPr/>
        </p:nvSpPr>
        <p:spPr>
          <a:xfrm>
            <a:off x="8584800" y="3521838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7" name="Google Shape;14087;p87">
            <a:hlinkClick r:id="" action="ppaction://noaction"/>
          </p:cNvPr>
          <p:cNvSpPr txBox="1"/>
          <p:nvPr/>
        </p:nvSpPr>
        <p:spPr>
          <a:xfrm>
            <a:off x="8584800" y="4195731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8" name="Google Shape;14088;p87">
            <a:hlinkClick r:id="" action="ppaction://noaction"/>
          </p:cNvPr>
          <p:cNvSpPr txBox="1"/>
          <p:nvPr/>
        </p:nvSpPr>
        <p:spPr>
          <a:xfrm>
            <a:off x="8584800" y="2844372"/>
            <a:ext cx="32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200" b="1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9" name="Google Shape;14089;p87"/>
          <p:cNvSpPr/>
          <p:nvPr/>
        </p:nvSpPr>
        <p:spPr>
          <a:xfrm>
            <a:off x="7123684" y="123504"/>
            <a:ext cx="172446" cy="240184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0" name="Google Shape;14090;p87"/>
          <p:cNvSpPr/>
          <p:nvPr/>
        </p:nvSpPr>
        <p:spPr>
          <a:xfrm>
            <a:off x="7028883" y="358045"/>
            <a:ext cx="536336" cy="301181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1" name="Google Shape;14091;p87"/>
          <p:cNvSpPr/>
          <p:nvPr/>
        </p:nvSpPr>
        <p:spPr>
          <a:xfrm>
            <a:off x="4633668" y="123504"/>
            <a:ext cx="172446" cy="240184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6" y="0"/>
                </a:moveTo>
                <a:cubicBezTo>
                  <a:pt x="730" y="0"/>
                  <a:pt x="640" y="39"/>
                  <a:pt x="566" y="123"/>
                </a:cubicBezTo>
                <a:cubicBezTo>
                  <a:pt x="60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40" y="1269"/>
                  <a:pt x="1443" y="0"/>
                  <a:pt x="8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2" name="Google Shape;14092;p87"/>
          <p:cNvSpPr/>
          <p:nvPr/>
        </p:nvSpPr>
        <p:spPr>
          <a:xfrm>
            <a:off x="4538866" y="358045"/>
            <a:ext cx="536304" cy="301181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4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82" y="7923"/>
                </a:cubicBezTo>
                <a:cubicBezTo>
                  <a:pt x="2679" y="8345"/>
                  <a:pt x="5505" y="8635"/>
                  <a:pt x="8409" y="8635"/>
                </a:cubicBezTo>
                <a:cubicBezTo>
                  <a:pt x="11458" y="8635"/>
                  <a:pt x="14594" y="8315"/>
                  <a:pt x="15449" y="7491"/>
                </a:cubicBezTo>
                <a:cubicBezTo>
                  <a:pt x="17192" y="5808"/>
                  <a:pt x="16566" y="1711"/>
                  <a:pt x="13095" y="475"/>
                </a:cubicBezTo>
                <a:cubicBezTo>
                  <a:pt x="12370" y="182"/>
                  <a:pt x="11140" y="0"/>
                  <a:pt x="97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3" name="Google Shape;14093;p87"/>
          <p:cNvSpPr/>
          <p:nvPr/>
        </p:nvSpPr>
        <p:spPr>
          <a:xfrm>
            <a:off x="5257318" y="123504"/>
            <a:ext cx="172446" cy="240184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28" y="0"/>
                </a:moveTo>
                <a:cubicBezTo>
                  <a:pt x="720" y="0"/>
                  <a:pt x="627" y="39"/>
                  <a:pt x="552" y="123"/>
                </a:cubicBezTo>
                <a:cubicBezTo>
                  <a:pt x="60" y="749"/>
                  <a:pt x="1" y="1181"/>
                  <a:pt x="373" y="1732"/>
                </a:cubicBezTo>
                <a:cubicBezTo>
                  <a:pt x="746" y="2239"/>
                  <a:pt x="2787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8" y="6768"/>
                </a:cubicBezTo>
                <a:cubicBezTo>
                  <a:pt x="5453" y="6202"/>
                  <a:pt x="5081" y="4220"/>
                  <a:pt x="3591" y="2537"/>
                </a:cubicBezTo>
                <a:cubicBezTo>
                  <a:pt x="2539" y="1269"/>
                  <a:pt x="1443" y="0"/>
                  <a:pt x="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4" name="Google Shape;14094;p87"/>
          <p:cNvSpPr/>
          <p:nvPr/>
        </p:nvSpPr>
        <p:spPr>
          <a:xfrm>
            <a:off x="5162517" y="358045"/>
            <a:ext cx="536336" cy="301181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3" y="0"/>
                </a:moveTo>
                <a:cubicBezTo>
                  <a:pt x="9362" y="0"/>
                  <a:pt x="8967" y="14"/>
                  <a:pt x="8567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40" y="415"/>
                  <a:pt x="2846" y="1160"/>
                  <a:pt x="1788" y="2516"/>
                </a:cubicBezTo>
                <a:cubicBezTo>
                  <a:pt x="1" y="4944"/>
                  <a:pt x="1118" y="7059"/>
                  <a:pt x="1788" y="7730"/>
                </a:cubicBezTo>
                <a:cubicBezTo>
                  <a:pt x="1863" y="7864"/>
                  <a:pt x="1922" y="7864"/>
                  <a:pt x="1982" y="7923"/>
                </a:cubicBezTo>
                <a:cubicBezTo>
                  <a:pt x="2680" y="8345"/>
                  <a:pt x="5505" y="8635"/>
                  <a:pt x="8410" y="8635"/>
                </a:cubicBezTo>
                <a:cubicBezTo>
                  <a:pt x="11459" y="8635"/>
                  <a:pt x="14595" y="8315"/>
                  <a:pt x="15449" y="7491"/>
                </a:cubicBezTo>
                <a:cubicBezTo>
                  <a:pt x="17192" y="5808"/>
                  <a:pt x="16567" y="1711"/>
                  <a:pt x="13096" y="475"/>
                </a:cubicBezTo>
                <a:cubicBezTo>
                  <a:pt x="12359" y="182"/>
                  <a:pt x="11136" y="0"/>
                  <a:pt x="97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5" name="Google Shape;14095;p87"/>
          <p:cNvSpPr/>
          <p:nvPr/>
        </p:nvSpPr>
        <p:spPr>
          <a:xfrm>
            <a:off x="5880532" y="123504"/>
            <a:ext cx="172446" cy="240184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5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7" y="0"/>
                  <a:pt x="8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6" name="Google Shape;14096;p87"/>
          <p:cNvSpPr/>
          <p:nvPr/>
        </p:nvSpPr>
        <p:spPr>
          <a:xfrm>
            <a:off x="5785731" y="358045"/>
            <a:ext cx="536336" cy="301181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3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58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7" name="Google Shape;14097;p87"/>
          <p:cNvSpPr/>
          <p:nvPr/>
        </p:nvSpPr>
        <p:spPr>
          <a:xfrm>
            <a:off x="6507926" y="123504"/>
            <a:ext cx="172446" cy="240184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8" name="Google Shape;14098;p87"/>
          <p:cNvSpPr/>
          <p:nvPr/>
        </p:nvSpPr>
        <p:spPr>
          <a:xfrm>
            <a:off x="6413124" y="358045"/>
            <a:ext cx="536304" cy="301181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0" y="1160"/>
                  <a:pt x="1803" y="2516"/>
                </a:cubicBezTo>
                <a:cubicBezTo>
                  <a:pt x="0" y="4944"/>
                  <a:pt x="1117" y="7059"/>
                  <a:pt x="1803" y="7730"/>
                </a:cubicBezTo>
                <a:cubicBezTo>
                  <a:pt x="1862" y="7864"/>
                  <a:pt x="1996" y="7864"/>
                  <a:pt x="2056" y="7923"/>
                </a:cubicBezTo>
                <a:cubicBezTo>
                  <a:pt x="2717" y="8345"/>
                  <a:pt x="5524" y="8635"/>
                  <a:pt x="8421" y="8635"/>
                </a:cubicBezTo>
                <a:cubicBezTo>
                  <a:pt x="11461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69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9" name="Google Shape;14099;p87"/>
          <p:cNvSpPr/>
          <p:nvPr/>
        </p:nvSpPr>
        <p:spPr>
          <a:xfrm>
            <a:off x="7751078" y="123504"/>
            <a:ext cx="172446" cy="240184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7" y="6202"/>
                  <a:pt x="515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0" name="Google Shape;14100;p87"/>
          <p:cNvSpPr/>
          <p:nvPr/>
        </p:nvSpPr>
        <p:spPr>
          <a:xfrm>
            <a:off x="7656245" y="358045"/>
            <a:ext cx="536336" cy="301181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6" y="0"/>
                </a:moveTo>
                <a:cubicBezTo>
                  <a:pt x="9363" y="0"/>
                  <a:pt x="8968" y="14"/>
                  <a:pt x="8567" y="43"/>
                </a:cubicBezTo>
                <a:cubicBezTo>
                  <a:pt x="8195" y="43"/>
                  <a:pt x="7822" y="102"/>
                  <a:pt x="7450" y="162"/>
                </a:cubicBezTo>
                <a:cubicBezTo>
                  <a:pt x="5156" y="415"/>
                  <a:pt x="2861" y="1160"/>
                  <a:pt x="1804" y="2516"/>
                </a:cubicBezTo>
                <a:cubicBezTo>
                  <a:pt x="1" y="4944"/>
                  <a:pt x="1118" y="7059"/>
                  <a:pt x="1804" y="7730"/>
                </a:cubicBezTo>
                <a:cubicBezTo>
                  <a:pt x="1863" y="7864"/>
                  <a:pt x="1997" y="7864"/>
                  <a:pt x="2057" y="7923"/>
                </a:cubicBezTo>
                <a:cubicBezTo>
                  <a:pt x="2718" y="8345"/>
                  <a:pt x="5525" y="8635"/>
                  <a:pt x="8422" y="8635"/>
                </a:cubicBezTo>
                <a:cubicBezTo>
                  <a:pt x="11462" y="8635"/>
                  <a:pt x="14603" y="8315"/>
                  <a:pt x="15465" y="7491"/>
                </a:cubicBezTo>
                <a:cubicBezTo>
                  <a:pt x="17193" y="5808"/>
                  <a:pt x="16642" y="1711"/>
                  <a:pt x="13170" y="475"/>
                </a:cubicBezTo>
                <a:cubicBezTo>
                  <a:pt x="12387" y="182"/>
                  <a:pt x="11145" y="0"/>
                  <a:pt x="9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1" name="Google Shape;14101;p87"/>
          <p:cNvSpPr/>
          <p:nvPr/>
        </p:nvSpPr>
        <p:spPr>
          <a:xfrm>
            <a:off x="3378880" y="119354"/>
            <a:ext cx="172446" cy="238127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5" y="0"/>
                  <a:pt x="691" y="39"/>
                  <a:pt x="62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2" name="Google Shape;14102;p87"/>
          <p:cNvSpPr/>
          <p:nvPr/>
        </p:nvSpPr>
        <p:spPr>
          <a:xfrm>
            <a:off x="3284079" y="353616"/>
            <a:ext cx="536336" cy="29961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3" name="Google Shape;14103;p87"/>
          <p:cNvSpPr/>
          <p:nvPr/>
        </p:nvSpPr>
        <p:spPr>
          <a:xfrm>
            <a:off x="888864" y="119354"/>
            <a:ext cx="172446" cy="238127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28" y="0"/>
                </a:moveTo>
                <a:cubicBezTo>
                  <a:pt x="721" y="0"/>
                  <a:pt x="628" y="39"/>
                  <a:pt x="552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746" y="2164"/>
                  <a:pt x="2787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53" y="6142"/>
                  <a:pt x="5081" y="4220"/>
                  <a:pt x="3591" y="2477"/>
                </a:cubicBezTo>
                <a:cubicBezTo>
                  <a:pt x="2539" y="1260"/>
                  <a:pt x="1444" y="0"/>
                  <a:pt x="8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4" name="Google Shape;14104;p87"/>
          <p:cNvSpPr/>
          <p:nvPr/>
        </p:nvSpPr>
        <p:spPr>
          <a:xfrm>
            <a:off x="794063" y="353616"/>
            <a:ext cx="536336" cy="29961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8" y="1"/>
                </a:moveTo>
                <a:cubicBezTo>
                  <a:pt x="9302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40" y="408"/>
                  <a:pt x="2846" y="1093"/>
                  <a:pt x="1788" y="2523"/>
                </a:cubicBezTo>
                <a:cubicBezTo>
                  <a:pt x="1" y="4952"/>
                  <a:pt x="1118" y="7052"/>
                  <a:pt x="1788" y="7738"/>
                </a:cubicBezTo>
                <a:cubicBezTo>
                  <a:pt x="1863" y="7797"/>
                  <a:pt x="1922" y="7857"/>
                  <a:pt x="2042" y="7931"/>
                </a:cubicBezTo>
                <a:cubicBezTo>
                  <a:pt x="2699" y="8317"/>
                  <a:pt x="5429" y="8590"/>
                  <a:pt x="8274" y="8590"/>
                </a:cubicBezTo>
                <a:cubicBezTo>
                  <a:pt x="11359" y="8590"/>
                  <a:pt x="14582" y="8269"/>
                  <a:pt x="15449" y="7425"/>
                </a:cubicBezTo>
                <a:cubicBezTo>
                  <a:pt x="17192" y="5756"/>
                  <a:pt x="16626" y="1719"/>
                  <a:pt x="13155" y="482"/>
                </a:cubicBezTo>
                <a:cubicBezTo>
                  <a:pt x="12356" y="184"/>
                  <a:pt x="11088" y="1"/>
                  <a:pt x="96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5" name="Google Shape;14105;p87"/>
          <p:cNvSpPr/>
          <p:nvPr/>
        </p:nvSpPr>
        <p:spPr>
          <a:xfrm>
            <a:off x="1512078" y="119354"/>
            <a:ext cx="172446" cy="238127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4" y="674"/>
                  <a:pt x="0" y="1166"/>
                  <a:pt x="373" y="1673"/>
                </a:cubicBezTo>
                <a:cubicBezTo>
                  <a:pt x="745" y="2164"/>
                  <a:pt x="280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7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54" y="1260"/>
                  <a:pt x="1447" y="0"/>
                  <a:pt x="8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6" name="Google Shape;14106;p87"/>
          <p:cNvSpPr/>
          <p:nvPr/>
        </p:nvSpPr>
        <p:spPr>
          <a:xfrm>
            <a:off x="1417276" y="353616"/>
            <a:ext cx="536336" cy="29961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6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18" y="7052"/>
                  <a:pt x="1803" y="7738"/>
                </a:cubicBezTo>
                <a:cubicBezTo>
                  <a:pt x="1863" y="7797"/>
                  <a:pt x="1997" y="7857"/>
                  <a:pt x="2056" y="7931"/>
                </a:cubicBezTo>
                <a:cubicBezTo>
                  <a:pt x="2707" y="8317"/>
                  <a:pt x="5432" y="8590"/>
                  <a:pt x="8278" y="8590"/>
                </a:cubicBezTo>
                <a:cubicBezTo>
                  <a:pt x="11362" y="8590"/>
                  <a:pt x="14588" y="8269"/>
                  <a:pt x="15464" y="7425"/>
                </a:cubicBezTo>
                <a:cubicBezTo>
                  <a:pt x="17192" y="5756"/>
                  <a:pt x="16641" y="1719"/>
                  <a:pt x="13170" y="482"/>
                </a:cubicBezTo>
                <a:cubicBezTo>
                  <a:pt x="12370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7" name="Google Shape;14107;p87"/>
          <p:cNvSpPr/>
          <p:nvPr/>
        </p:nvSpPr>
        <p:spPr>
          <a:xfrm>
            <a:off x="2135728" y="119354"/>
            <a:ext cx="172446" cy="238127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2" y="0"/>
                  <a:pt x="640" y="39"/>
                  <a:pt x="56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8" name="Google Shape;14108;p87"/>
          <p:cNvSpPr/>
          <p:nvPr/>
        </p:nvSpPr>
        <p:spPr>
          <a:xfrm>
            <a:off x="2040927" y="353616"/>
            <a:ext cx="536336" cy="29961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699" y="8317"/>
                  <a:pt x="5429" y="8590"/>
                  <a:pt x="8283" y="8590"/>
                </a:cubicBezTo>
                <a:cubicBezTo>
                  <a:pt x="11377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9" name="Google Shape;14109;p87"/>
          <p:cNvSpPr/>
          <p:nvPr/>
        </p:nvSpPr>
        <p:spPr>
          <a:xfrm>
            <a:off x="2763122" y="119354"/>
            <a:ext cx="172446" cy="238127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0" name="Google Shape;14110;p87"/>
          <p:cNvSpPr/>
          <p:nvPr/>
        </p:nvSpPr>
        <p:spPr>
          <a:xfrm>
            <a:off x="2668321" y="353616"/>
            <a:ext cx="536336" cy="29961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1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1" name="Google Shape;14111;p87"/>
          <p:cNvSpPr/>
          <p:nvPr/>
        </p:nvSpPr>
        <p:spPr>
          <a:xfrm>
            <a:off x="4006274" y="119354"/>
            <a:ext cx="172446" cy="238127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2" name="Google Shape;14112;p87"/>
          <p:cNvSpPr/>
          <p:nvPr/>
        </p:nvSpPr>
        <p:spPr>
          <a:xfrm>
            <a:off x="3911473" y="353616"/>
            <a:ext cx="536336" cy="29961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77" y="7052"/>
                  <a:pt x="1803" y="7738"/>
                </a:cubicBezTo>
                <a:cubicBezTo>
                  <a:pt x="1922" y="7797"/>
                  <a:pt x="1982" y="7857"/>
                  <a:pt x="2041" y="7931"/>
                </a:cubicBezTo>
                <a:cubicBezTo>
                  <a:pt x="2728" y="8317"/>
                  <a:pt x="5472" y="8590"/>
                  <a:pt x="8327" y="8590"/>
                </a:cubicBezTo>
                <a:cubicBezTo>
                  <a:pt x="11422" y="8590"/>
                  <a:pt x="14648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3" name="Google Shape;14113;p87">
            <a:hlinkClick r:id="rId5" action="ppaction://hlinksldjump"/>
          </p:cNvPr>
          <p:cNvSpPr txBox="1"/>
          <p:nvPr/>
        </p:nvSpPr>
        <p:spPr>
          <a:xfrm>
            <a:off x="771250" y="414509"/>
            <a:ext cx="5517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Sep</a:t>
            </a:r>
            <a:endParaRPr sz="1300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4" name="Google Shape;14114;p87"/>
          <p:cNvSpPr txBox="1"/>
          <p:nvPr/>
        </p:nvSpPr>
        <p:spPr>
          <a:xfrm>
            <a:off x="1412281" y="414509"/>
            <a:ext cx="5517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Oct</a:t>
            </a:r>
            <a:endParaRPr sz="1300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5" name="Google Shape;14115;p87"/>
          <p:cNvSpPr txBox="1"/>
          <p:nvPr/>
        </p:nvSpPr>
        <p:spPr>
          <a:xfrm>
            <a:off x="1988006" y="414509"/>
            <a:ext cx="6333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rPr>
              <a:t>Nov</a:t>
            </a:r>
            <a:endParaRPr sz="1300">
              <a:solidFill>
                <a:schemeClr val="dk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6" name="Google Shape;14116;p87"/>
          <p:cNvSpPr txBox="1"/>
          <p:nvPr/>
        </p:nvSpPr>
        <p:spPr>
          <a:xfrm>
            <a:off x="2657675" y="414509"/>
            <a:ext cx="5517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Dec</a:t>
            </a:r>
            <a:endParaRPr sz="1300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7" name="Google Shape;14117;p87"/>
          <p:cNvSpPr txBox="1"/>
          <p:nvPr/>
        </p:nvSpPr>
        <p:spPr>
          <a:xfrm>
            <a:off x="3233400" y="414509"/>
            <a:ext cx="6333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Jan</a:t>
            </a:r>
            <a:endParaRPr sz="1300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8" name="Google Shape;14118;p87"/>
          <p:cNvSpPr txBox="1"/>
          <p:nvPr/>
        </p:nvSpPr>
        <p:spPr>
          <a:xfrm>
            <a:off x="3869194" y="414509"/>
            <a:ext cx="6333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rPr>
              <a:t>Feb</a:t>
            </a:r>
            <a:endParaRPr sz="1300">
              <a:solidFill>
                <a:schemeClr val="dk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9" name="Google Shape;14119;p87"/>
          <p:cNvSpPr txBox="1"/>
          <p:nvPr/>
        </p:nvSpPr>
        <p:spPr>
          <a:xfrm>
            <a:off x="4490700" y="414509"/>
            <a:ext cx="6333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Mar</a:t>
            </a:r>
            <a:endParaRPr sz="1300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0" name="Google Shape;14120;p87"/>
          <p:cNvSpPr txBox="1"/>
          <p:nvPr/>
        </p:nvSpPr>
        <p:spPr>
          <a:xfrm>
            <a:off x="5119350" y="414509"/>
            <a:ext cx="6333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Apr</a:t>
            </a:r>
            <a:endParaRPr sz="1300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1" name="Google Shape;14121;p87"/>
          <p:cNvSpPr txBox="1"/>
          <p:nvPr/>
        </p:nvSpPr>
        <p:spPr>
          <a:xfrm>
            <a:off x="5740856" y="414509"/>
            <a:ext cx="6333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rPr>
              <a:t>May</a:t>
            </a:r>
            <a:endParaRPr sz="1300">
              <a:solidFill>
                <a:schemeClr val="dk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2" name="Google Shape;14122;p87"/>
          <p:cNvSpPr txBox="1"/>
          <p:nvPr/>
        </p:nvSpPr>
        <p:spPr>
          <a:xfrm>
            <a:off x="6367125" y="414509"/>
            <a:ext cx="6333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Jun</a:t>
            </a:r>
            <a:endParaRPr sz="1300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3" name="Google Shape;14123;p87"/>
          <p:cNvSpPr txBox="1"/>
          <p:nvPr/>
        </p:nvSpPr>
        <p:spPr>
          <a:xfrm>
            <a:off x="6981488" y="414509"/>
            <a:ext cx="6333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Jul</a:t>
            </a:r>
            <a:endParaRPr sz="1300">
              <a:solidFill>
                <a:schemeClr val="lt1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4" name="Google Shape;14124;p87"/>
          <p:cNvSpPr txBox="1"/>
          <p:nvPr/>
        </p:nvSpPr>
        <p:spPr>
          <a:xfrm>
            <a:off x="7605375" y="414509"/>
            <a:ext cx="6333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rPr>
              <a:t>Aug</a:t>
            </a:r>
            <a:endParaRPr sz="1300">
              <a:solidFill>
                <a:schemeClr val="dk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5" name="Google Shape;14125;p87">
            <a:hlinkClick r:id="rId6" action="ppaction://hlinksldjump"/>
          </p:cNvPr>
          <p:cNvSpPr/>
          <p:nvPr/>
        </p:nvSpPr>
        <p:spPr>
          <a:xfrm>
            <a:off x="1466950" y="333030"/>
            <a:ext cx="428700" cy="309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6" name="Google Shape;14126;p87">
            <a:hlinkClick r:id="rId6" action="ppaction://hlinksldjump"/>
          </p:cNvPr>
          <p:cNvSpPr/>
          <p:nvPr/>
        </p:nvSpPr>
        <p:spPr>
          <a:xfrm>
            <a:off x="14652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7" name="Google Shape;14127;p87">
            <a:hlinkClick r:id="rId6" action="ppaction://hlinksldjump"/>
          </p:cNvPr>
          <p:cNvSpPr/>
          <p:nvPr/>
        </p:nvSpPr>
        <p:spPr>
          <a:xfrm>
            <a:off x="20748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8" name="Google Shape;14128;p87">
            <a:hlinkClick r:id="" action="ppaction://noaction"/>
          </p:cNvPr>
          <p:cNvSpPr/>
          <p:nvPr/>
        </p:nvSpPr>
        <p:spPr>
          <a:xfrm>
            <a:off x="27225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9" name="Google Shape;14129;p87">
            <a:hlinkClick r:id="rId6" action="ppaction://hlinksldjump"/>
          </p:cNvPr>
          <p:cNvSpPr/>
          <p:nvPr/>
        </p:nvSpPr>
        <p:spPr>
          <a:xfrm>
            <a:off x="333212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0" name="Google Shape;14130;p87">
            <a:hlinkClick r:id="rId3" action="ppaction://hlinksldjump"/>
          </p:cNvPr>
          <p:cNvSpPr/>
          <p:nvPr/>
        </p:nvSpPr>
        <p:spPr>
          <a:xfrm>
            <a:off x="39607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1" name="Google Shape;14131;p87">
            <a:hlinkClick r:id="" action="ppaction://noaction"/>
          </p:cNvPr>
          <p:cNvSpPr/>
          <p:nvPr/>
        </p:nvSpPr>
        <p:spPr>
          <a:xfrm>
            <a:off x="45703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2" name="Google Shape;14132;p87">
            <a:hlinkClick r:id="rId4" action="ppaction://hlinksldjump"/>
          </p:cNvPr>
          <p:cNvSpPr/>
          <p:nvPr/>
        </p:nvSpPr>
        <p:spPr>
          <a:xfrm>
            <a:off x="52180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3" name="Google Shape;14133;p87">
            <a:hlinkClick r:id="rId6" action="ppaction://hlinksldjump"/>
          </p:cNvPr>
          <p:cNvSpPr/>
          <p:nvPr/>
        </p:nvSpPr>
        <p:spPr>
          <a:xfrm>
            <a:off x="58276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4" name="Google Shape;14134;p87">
            <a:hlinkClick r:id="rId6" action="ppaction://hlinksldjump"/>
          </p:cNvPr>
          <p:cNvSpPr/>
          <p:nvPr/>
        </p:nvSpPr>
        <p:spPr>
          <a:xfrm>
            <a:off x="64753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5" name="Google Shape;14135;p87">
            <a:hlinkClick r:id="" action="ppaction://noaction"/>
          </p:cNvPr>
          <p:cNvSpPr/>
          <p:nvPr/>
        </p:nvSpPr>
        <p:spPr>
          <a:xfrm>
            <a:off x="70849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6" name="Google Shape;14136;p87">
            <a:hlinkClick r:id="" action="ppaction://noaction"/>
          </p:cNvPr>
          <p:cNvSpPr/>
          <p:nvPr/>
        </p:nvSpPr>
        <p:spPr>
          <a:xfrm>
            <a:off x="76945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7" name="Google Shape;14137;p87">
            <a:hlinkClick r:id="rId5" action="ppaction://hlinksldjump"/>
          </p:cNvPr>
          <p:cNvSpPr/>
          <p:nvPr/>
        </p:nvSpPr>
        <p:spPr>
          <a:xfrm>
            <a:off x="836577" y="404975"/>
            <a:ext cx="442200" cy="240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8" name="Google Shape;14138;p87"/>
          <p:cNvSpPr/>
          <p:nvPr/>
        </p:nvSpPr>
        <p:spPr>
          <a:xfrm flipH="1">
            <a:off x="1121437" y="2786780"/>
            <a:ext cx="239887" cy="233249"/>
          </a:xfrm>
          <a:custGeom>
            <a:avLst/>
            <a:gdLst/>
            <a:ahLst/>
            <a:cxnLst/>
            <a:rect l="l" t="t" r="r" b="b"/>
            <a:pathLst>
              <a:path w="10878" h="10577" extrusionOk="0">
                <a:moveTo>
                  <a:pt x="5865" y="2857"/>
                </a:moveTo>
                <a:lnTo>
                  <a:pt x="5865" y="2857"/>
                </a:lnTo>
                <a:cubicBezTo>
                  <a:pt x="6266" y="3483"/>
                  <a:pt x="6692" y="4311"/>
                  <a:pt x="6792" y="5163"/>
                </a:cubicBezTo>
                <a:cubicBezTo>
                  <a:pt x="6892" y="5463"/>
                  <a:pt x="6892" y="5689"/>
                  <a:pt x="6892" y="5789"/>
                </a:cubicBezTo>
                <a:cubicBezTo>
                  <a:pt x="6592" y="5263"/>
                  <a:pt x="6065" y="4210"/>
                  <a:pt x="5965" y="3383"/>
                </a:cubicBezTo>
                <a:cubicBezTo>
                  <a:pt x="5865" y="3283"/>
                  <a:pt x="5865" y="3057"/>
                  <a:pt x="5865" y="2857"/>
                </a:cubicBezTo>
                <a:close/>
                <a:moveTo>
                  <a:pt x="2932" y="4210"/>
                </a:moveTo>
                <a:cubicBezTo>
                  <a:pt x="3033" y="4210"/>
                  <a:pt x="3133" y="4311"/>
                  <a:pt x="3233" y="4311"/>
                </a:cubicBezTo>
                <a:cubicBezTo>
                  <a:pt x="4712" y="5463"/>
                  <a:pt x="5338" y="6416"/>
                  <a:pt x="5439" y="6717"/>
                </a:cubicBezTo>
                <a:cubicBezTo>
                  <a:pt x="5013" y="6516"/>
                  <a:pt x="3759" y="5363"/>
                  <a:pt x="2932" y="4210"/>
                </a:cubicBezTo>
                <a:close/>
                <a:moveTo>
                  <a:pt x="6369" y="650"/>
                </a:moveTo>
                <a:cubicBezTo>
                  <a:pt x="6604" y="650"/>
                  <a:pt x="6965" y="991"/>
                  <a:pt x="7419" y="1704"/>
                </a:cubicBezTo>
                <a:cubicBezTo>
                  <a:pt x="8371" y="3584"/>
                  <a:pt x="8246" y="5062"/>
                  <a:pt x="8045" y="6416"/>
                </a:cubicBezTo>
                <a:cubicBezTo>
                  <a:pt x="8045" y="7143"/>
                  <a:pt x="7945" y="7869"/>
                  <a:pt x="8145" y="8496"/>
                </a:cubicBezTo>
                <a:cubicBezTo>
                  <a:pt x="8371" y="9022"/>
                  <a:pt x="8672" y="9448"/>
                  <a:pt x="8998" y="9749"/>
                </a:cubicBezTo>
                <a:cubicBezTo>
                  <a:pt x="7519" y="9549"/>
                  <a:pt x="5338" y="8822"/>
                  <a:pt x="3133" y="6942"/>
                </a:cubicBezTo>
                <a:cubicBezTo>
                  <a:pt x="1153" y="5263"/>
                  <a:pt x="952" y="4210"/>
                  <a:pt x="1153" y="4010"/>
                </a:cubicBezTo>
                <a:cubicBezTo>
                  <a:pt x="1253" y="3910"/>
                  <a:pt x="1479" y="3809"/>
                  <a:pt x="1780" y="3809"/>
                </a:cubicBezTo>
                <a:lnTo>
                  <a:pt x="1980" y="3809"/>
                </a:lnTo>
                <a:cubicBezTo>
                  <a:pt x="2932" y="5363"/>
                  <a:pt x="4912" y="7443"/>
                  <a:pt x="5639" y="7443"/>
                </a:cubicBezTo>
                <a:cubicBezTo>
                  <a:pt x="5865" y="7343"/>
                  <a:pt x="6065" y="7243"/>
                  <a:pt x="6065" y="7042"/>
                </a:cubicBezTo>
                <a:cubicBezTo>
                  <a:pt x="6266" y="6416"/>
                  <a:pt x="5238" y="5062"/>
                  <a:pt x="3559" y="3910"/>
                </a:cubicBezTo>
                <a:cubicBezTo>
                  <a:pt x="3133" y="3584"/>
                  <a:pt x="2732" y="3383"/>
                  <a:pt x="2406" y="3283"/>
                </a:cubicBezTo>
                <a:cubicBezTo>
                  <a:pt x="2306" y="3057"/>
                  <a:pt x="2206" y="2957"/>
                  <a:pt x="2206" y="2857"/>
                </a:cubicBezTo>
                <a:cubicBezTo>
                  <a:pt x="1980" y="2331"/>
                  <a:pt x="1780" y="1704"/>
                  <a:pt x="1980" y="1303"/>
                </a:cubicBezTo>
                <a:cubicBezTo>
                  <a:pt x="2267" y="1016"/>
                  <a:pt x="2599" y="922"/>
                  <a:pt x="2916" y="922"/>
                </a:cubicBezTo>
                <a:cubicBezTo>
                  <a:pt x="3069" y="922"/>
                  <a:pt x="3219" y="944"/>
                  <a:pt x="3358" y="977"/>
                </a:cubicBezTo>
                <a:cubicBezTo>
                  <a:pt x="3860" y="1077"/>
                  <a:pt x="4612" y="1504"/>
                  <a:pt x="5113" y="2030"/>
                </a:cubicBezTo>
                <a:cubicBezTo>
                  <a:pt x="5113" y="2556"/>
                  <a:pt x="5238" y="2957"/>
                  <a:pt x="5338" y="3584"/>
                </a:cubicBezTo>
                <a:cubicBezTo>
                  <a:pt x="5439" y="4110"/>
                  <a:pt x="5739" y="4837"/>
                  <a:pt x="6065" y="5564"/>
                </a:cubicBezTo>
                <a:cubicBezTo>
                  <a:pt x="6692" y="6817"/>
                  <a:pt x="6993" y="6817"/>
                  <a:pt x="7218" y="6817"/>
                </a:cubicBezTo>
                <a:cubicBezTo>
                  <a:pt x="7619" y="6717"/>
                  <a:pt x="7619" y="6190"/>
                  <a:pt x="7419" y="5062"/>
                </a:cubicBezTo>
                <a:cubicBezTo>
                  <a:pt x="7218" y="3809"/>
                  <a:pt x="6592" y="2656"/>
                  <a:pt x="5739" y="1804"/>
                </a:cubicBezTo>
                <a:cubicBezTo>
                  <a:pt x="5865" y="1077"/>
                  <a:pt x="6065" y="676"/>
                  <a:pt x="6266" y="676"/>
                </a:cubicBezTo>
                <a:cubicBezTo>
                  <a:pt x="6297" y="659"/>
                  <a:pt x="6331" y="650"/>
                  <a:pt x="6369" y="650"/>
                </a:cubicBezTo>
                <a:close/>
                <a:moveTo>
                  <a:pt x="6325" y="1"/>
                </a:moveTo>
                <a:cubicBezTo>
                  <a:pt x="6219" y="1"/>
                  <a:pt x="6131" y="22"/>
                  <a:pt x="6065" y="50"/>
                </a:cubicBezTo>
                <a:cubicBezTo>
                  <a:pt x="5639" y="150"/>
                  <a:pt x="5338" y="676"/>
                  <a:pt x="5238" y="1303"/>
                </a:cubicBezTo>
                <a:cubicBezTo>
                  <a:pt x="4612" y="777"/>
                  <a:pt x="4085" y="451"/>
                  <a:pt x="3459" y="351"/>
                </a:cubicBezTo>
                <a:cubicBezTo>
                  <a:pt x="3240" y="299"/>
                  <a:pt x="3037" y="274"/>
                  <a:pt x="2848" y="274"/>
                </a:cubicBezTo>
                <a:cubicBezTo>
                  <a:pt x="2300" y="274"/>
                  <a:pt x="1877" y="485"/>
                  <a:pt x="1579" y="877"/>
                </a:cubicBezTo>
                <a:cubicBezTo>
                  <a:pt x="1153" y="1403"/>
                  <a:pt x="1153" y="2230"/>
                  <a:pt x="1579" y="3183"/>
                </a:cubicBezTo>
                <a:cubicBezTo>
                  <a:pt x="1253" y="3183"/>
                  <a:pt x="952" y="3283"/>
                  <a:pt x="727" y="3584"/>
                </a:cubicBezTo>
                <a:cubicBezTo>
                  <a:pt x="426" y="4010"/>
                  <a:pt x="0" y="5163"/>
                  <a:pt x="2732" y="7343"/>
                </a:cubicBezTo>
                <a:cubicBezTo>
                  <a:pt x="6366" y="10476"/>
                  <a:pt x="9925" y="10576"/>
                  <a:pt x="10551" y="10576"/>
                </a:cubicBezTo>
                <a:cubicBezTo>
                  <a:pt x="10752" y="10576"/>
                  <a:pt x="10877" y="10476"/>
                  <a:pt x="10877" y="10275"/>
                </a:cubicBezTo>
                <a:cubicBezTo>
                  <a:pt x="10877" y="10175"/>
                  <a:pt x="10752" y="10075"/>
                  <a:pt x="10652" y="9950"/>
                </a:cubicBezTo>
                <a:cubicBezTo>
                  <a:pt x="10652" y="9950"/>
                  <a:pt x="9198" y="9649"/>
                  <a:pt x="8772" y="8296"/>
                </a:cubicBezTo>
                <a:cubicBezTo>
                  <a:pt x="8572" y="7769"/>
                  <a:pt x="8672" y="7143"/>
                  <a:pt x="8672" y="6416"/>
                </a:cubicBezTo>
                <a:cubicBezTo>
                  <a:pt x="8872" y="5062"/>
                  <a:pt x="8998" y="3383"/>
                  <a:pt x="7945" y="1504"/>
                </a:cubicBezTo>
                <a:cubicBezTo>
                  <a:pt x="7300" y="272"/>
                  <a:pt x="6700" y="1"/>
                  <a:pt x="63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4211;p88"/>
          <p:cNvGrpSpPr/>
          <p:nvPr/>
        </p:nvGrpSpPr>
        <p:grpSpPr>
          <a:xfrm>
            <a:off x="2271947" y="3938846"/>
            <a:ext cx="897128" cy="920589"/>
            <a:chOff x="1768410" y="2029587"/>
            <a:chExt cx="897128" cy="920589"/>
          </a:xfrm>
        </p:grpSpPr>
        <p:grpSp>
          <p:nvGrpSpPr>
            <p:cNvPr id="116" name="Google Shape;14212;p88"/>
            <p:cNvGrpSpPr/>
            <p:nvPr/>
          </p:nvGrpSpPr>
          <p:grpSpPr>
            <a:xfrm>
              <a:off x="1768410" y="2029587"/>
              <a:ext cx="897128" cy="920589"/>
              <a:chOff x="1829200" y="2124438"/>
              <a:chExt cx="689250" cy="707275"/>
            </a:xfrm>
          </p:grpSpPr>
          <p:sp>
            <p:nvSpPr>
              <p:cNvPr id="131" name="Google Shape;14213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4214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4215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4216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4217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4218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4219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4220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4221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222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223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24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225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" name="Google Shape;14226;p88"/>
            <p:cNvGrpSpPr/>
            <p:nvPr/>
          </p:nvGrpSpPr>
          <p:grpSpPr>
            <a:xfrm>
              <a:off x="1828340" y="2077789"/>
              <a:ext cx="777267" cy="797594"/>
              <a:chOff x="1829200" y="2124438"/>
              <a:chExt cx="689250" cy="707275"/>
            </a:xfrm>
          </p:grpSpPr>
          <p:sp>
            <p:nvSpPr>
              <p:cNvPr id="118" name="Google Shape;14227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4228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4229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4230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4231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4232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4233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4234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4235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4236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4237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4238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4239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3" name="Google Shape;6221;p39"/>
          <p:cNvGrpSpPr/>
          <p:nvPr/>
        </p:nvGrpSpPr>
        <p:grpSpPr>
          <a:xfrm flipH="1">
            <a:off x="5288984" y="2733358"/>
            <a:ext cx="1835720" cy="1995042"/>
            <a:chOff x="1221227" y="903959"/>
            <a:chExt cx="3124554" cy="1995042"/>
          </a:xfrm>
        </p:grpSpPr>
        <p:sp>
          <p:nvSpPr>
            <p:cNvPr id="174" name="Google Shape;6222;p39"/>
            <p:cNvSpPr/>
            <p:nvPr/>
          </p:nvSpPr>
          <p:spPr>
            <a:xfrm>
              <a:off x="3962695" y="903959"/>
              <a:ext cx="344783" cy="375812"/>
            </a:xfrm>
            <a:custGeom>
              <a:avLst/>
              <a:gdLst/>
              <a:ahLst/>
              <a:cxnLst/>
              <a:rect l="l" t="t" r="r" b="b"/>
              <a:pathLst>
                <a:path w="14212" h="15491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580" y="1"/>
                    <a:pt x="1" y="6267"/>
                    <a:pt x="3134" y="11680"/>
                  </a:cubicBezTo>
                  <a:cubicBezTo>
                    <a:pt x="4946" y="14827"/>
                    <a:pt x="7775" y="15490"/>
                    <a:pt x="9836" y="15490"/>
                  </a:cubicBezTo>
                  <a:cubicBezTo>
                    <a:pt x="11337" y="15490"/>
                    <a:pt x="12432" y="15139"/>
                    <a:pt x="12432" y="15139"/>
                  </a:cubicBezTo>
                  <a:cubicBezTo>
                    <a:pt x="12432" y="15139"/>
                    <a:pt x="14211" y="9800"/>
                    <a:pt x="10978" y="5314"/>
                  </a:cubicBezTo>
                  <a:cubicBezTo>
                    <a:pt x="7645" y="828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6223;p39"/>
            <p:cNvSpPr/>
            <p:nvPr/>
          </p:nvSpPr>
          <p:spPr>
            <a:xfrm>
              <a:off x="4049032" y="982412"/>
              <a:ext cx="296748" cy="428068"/>
            </a:xfrm>
            <a:custGeom>
              <a:avLst/>
              <a:gdLst/>
              <a:ahLst/>
              <a:cxnLst/>
              <a:rect l="l" t="t" r="r" b="b"/>
              <a:pathLst>
                <a:path w="12232" h="17645" extrusionOk="0">
                  <a:moveTo>
                    <a:pt x="1" y="0"/>
                  </a:moveTo>
                  <a:lnTo>
                    <a:pt x="1" y="201"/>
                  </a:lnTo>
                  <a:cubicBezTo>
                    <a:pt x="1" y="201"/>
                    <a:pt x="727" y="1253"/>
                    <a:pt x="1880" y="2907"/>
                  </a:cubicBezTo>
                  <a:cubicBezTo>
                    <a:pt x="2507" y="3659"/>
                    <a:pt x="3134" y="4587"/>
                    <a:pt x="3860" y="5639"/>
                  </a:cubicBezTo>
                  <a:cubicBezTo>
                    <a:pt x="4186" y="6165"/>
                    <a:pt x="4587" y="6667"/>
                    <a:pt x="4913" y="7193"/>
                  </a:cubicBezTo>
                  <a:cubicBezTo>
                    <a:pt x="5339" y="7719"/>
                    <a:pt x="5740" y="8246"/>
                    <a:pt x="6166" y="8772"/>
                  </a:cubicBezTo>
                  <a:cubicBezTo>
                    <a:pt x="6592" y="9298"/>
                    <a:pt x="6993" y="9800"/>
                    <a:pt x="7319" y="10326"/>
                  </a:cubicBezTo>
                  <a:cubicBezTo>
                    <a:pt x="7720" y="10852"/>
                    <a:pt x="8146" y="11379"/>
                    <a:pt x="8472" y="11905"/>
                  </a:cubicBezTo>
                  <a:cubicBezTo>
                    <a:pt x="8672" y="12105"/>
                    <a:pt x="8873" y="12306"/>
                    <a:pt x="8973" y="12632"/>
                  </a:cubicBezTo>
                  <a:cubicBezTo>
                    <a:pt x="9199" y="12832"/>
                    <a:pt x="9299" y="13058"/>
                    <a:pt x="9499" y="13258"/>
                  </a:cubicBezTo>
                  <a:cubicBezTo>
                    <a:pt x="9825" y="13785"/>
                    <a:pt x="10026" y="14186"/>
                    <a:pt x="10352" y="14612"/>
                  </a:cubicBezTo>
                  <a:cubicBezTo>
                    <a:pt x="10853" y="15439"/>
                    <a:pt x="11179" y="16191"/>
                    <a:pt x="11479" y="16692"/>
                  </a:cubicBezTo>
                  <a:cubicBezTo>
                    <a:pt x="11705" y="17218"/>
                    <a:pt x="11906" y="17544"/>
                    <a:pt x="11906" y="17544"/>
                  </a:cubicBezTo>
                  <a:cubicBezTo>
                    <a:pt x="11906" y="17544"/>
                    <a:pt x="12006" y="17644"/>
                    <a:pt x="12106" y="17644"/>
                  </a:cubicBezTo>
                  <a:cubicBezTo>
                    <a:pt x="12231" y="17544"/>
                    <a:pt x="12231" y="17444"/>
                    <a:pt x="12231" y="17444"/>
                  </a:cubicBezTo>
                  <a:cubicBezTo>
                    <a:pt x="12231" y="17444"/>
                    <a:pt x="12006" y="17118"/>
                    <a:pt x="11805" y="16491"/>
                  </a:cubicBezTo>
                  <a:cubicBezTo>
                    <a:pt x="11605" y="15965"/>
                    <a:pt x="11279" y="15238"/>
                    <a:pt x="10753" y="14411"/>
                  </a:cubicBezTo>
                  <a:cubicBezTo>
                    <a:pt x="10552" y="13885"/>
                    <a:pt x="10352" y="13459"/>
                    <a:pt x="10026" y="12932"/>
                  </a:cubicBezTo>
                  <a:cubicBezTo>
                    <a:pt x="9825" y="12732"/>
                    <a:pt x="9725" y="12531"/>
                    <a:pt x="9499" y="12206"/>
                  </a:cubicBezTo>
                  <a:cubicBezTo>
                    <a:pt x="9399" y="12105"/>
                    <a:pt x="9299" y="12005"/>
                    <a:pt x="9299" y="11905"/>
                  </a:cubicBezTo>
                  <a:cubicBezTo>
                    <a:pt x="9199" y="11679"/>
                    <a:pt x="9098" y="11579"/>
                    <a:pt x="8973" y="11479"/>
                  </a:cubicBezTo>
                  <a:cubicBezTo>
                    <a:pt x="8572" y="10952"/>
                    <a:pt x="8146" y="10551"/>
                    <a:pt x="7845" y="10025"/>
                  </a:cubicBezTo>
                  <a:cubicBezTo>
                    <a:pt x="7419" y="9499"/>
                    <a:pt x="6993" y="8972"/>
                    <a:pt x="6592" y="8446"/>
                  </a:cubicBezTo>
                  <a:cubicBezTo>
                    <a:pt x="6266" y="7820"/>
                    <a:pt x="5840" y="7293"/>
                    <a:pt x="5439" y="6792"/>
                  </a:cubicBezTo>
                  <a:cubicBezTo>
                    <a:pt x="5113" y="6266"/>
                    <a:pt x="4712" y="5739"/>
                    <a:pt x="4286" y="5313"/>
                  </a:cubicBezTo>
                  <a:cubicBezTo>
                    <a:pt x="3560" y="4286"/>
                    <a:pt x="2833" y="3434"/>
                    <a:pt x="2306" y="2607"/>
                  </a:cubicBezTo>
                  <a:cubicBezTo>
                    <a:pt x="1053" y="1028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22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6224;p39"/>
            <p:cNvSpPr/>
            <p:nvPr/>
          </p:nvSpPr>
          <p:spPr>
            <a:xfrm>
              <a:off x="3229388" y="1785628"/>
              <a:ext cx="72666" cy="45222"/>
            </a:xfrm>
            <a:custGeom>
              <a:avLst/>
              <a:gdLst/>
              <a:ahLst/>
              <a:cxnLst/>
              <a:rect l="l" t="t" r="r" b="b"/>
              <a:pathLst>
                <a:path w="2616" h="1628" extrusionOk="0">
                  <a:moveTo>
                    <a:pt x="1918" y="1"/>
                  </a:moveTo>
                  <a:cubicBezTo>
                    <a:pt x="1824" y="1"/>
                    <a:pt x="1703" y="23"/>
                    <a:pt x="1554" y="74"/>
                  </a:cubicBezTo>
                  <a:cubicBezTo>
                    <a:pt x="301" y="475"/>
                    <a:pt x="0" y="1628"/>
                    <a:pt x="0" y="1628"/>
                  </a:cubicBezTo>
                  <a:cubicBezTo>
                    <a:pt x="1834" y="1252"/>
                    <a:pt x="2616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6225;p39"/>
            <p:cNvSpPr/>
            <p:nvPr/>
          </p:nvSpPr>
          <p:spPr>
            <a:xfrm>
              <a:off x="3229388" y="1827876"/>
              <a:ext cx="74471" cy="32722"/>
            </a:xfrm>
            <a:custGeom>
              <a:avLst/>
              <a:gdLst/>
              <a:ahLst/>
              <a:cxnLst/>
              <a:rect l="l" t="t" r="r" b="b"/>
              <a:pathLst>
                <a:path w="2681" h="1178" extrusionOk="0">
                  <a:moveTo>
                    <a:pt x="705" y="0"/>
                  </a:moveTo>
                  <a:cubicBezTo>
                    <a:pt x="289" y="0"/>
                    <a:pt x="0" y="107"/>
                    <a:pt x="0" y="107"/>
                  </a:cubicBezTo>
                  <a:cubicBezTo>
                    <a:pt x="816" y="870"/>
                    <a:pt x="1667" y="1177"/>
                    <a:pt x="2138" y="1177"/>
                  </a:cubicBezTo>
                  <a:cubicBezTo>
                    <a:pt x="2565" y="1177"/>
                    <a:pt x="2681" y="926"/>
                    <a:pt x="2181" y="533"/>
                  </a:cubicBezTo>
                  <a:cubicBezTo>
                    <a:pt x="1667" y="107"/>
                    <a:pt x="1122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6226;p39"/>
            <p:cNvSpPr/>
            <p:nvPr/>
          </p:nvSpPr>
          <p:spPr>
            <a:xfrm>
              <a:off x="3699288" y="1404616"/>
              <a:ext cx="314914" cy="359246"/>
            </a:xfrm>
            <a:custGeom>
              <a:avLst/>
              <a:gdLst/>
              <a:ahLst/>
              <a:cxnLst/>
              <a:rect l="l" t="t" r="r" b="b"/>
              <a:pathLst>
                <a:path w="11337" h="12933" extrusionOk="0">
                  <a:moveTo>
                    <a:pt x="4959" y="1"/>
                  </a:moveTo>
                  <a:cubicBezTo>
                    <a:pt x="3354" y="1"/>
                    <a:pt x="3672" y="1920"/>
                    <a:pt x="4061" y="3014"/>
                  </a:cubicBezTo>
                  <a:cubicBezTo>
                    <a:pt x="3784" y="2937"/>
                    <a:pt x="3506" y="2890"/>
                    <a:pt x="3253" y="2890"/>
                  </a:cubicBezTo>
                  <a:cubicBezTo>
                    <a:pt x="2841" y="2890"/>
                    <a:pt x="2493" y="3014"/>
                    <a:pt x="2307" y="3340"/>
                  </a:cubicBezTo>
                  <a:cubicBezTo>
                    <a:pt x="1680" y="4392"/>
                    <a:pt x="2607" y="5646"/>
                    <a:pt x="2708" y="5746"/>
                  </a:cubicBezTo>
                  <a:cubicBezTo>
                    <a:pt x="2655" y="5693"/>
                    <a:pt x="2164" y="5522"/>
                    <a:pt x="1653" y="5522"/>
                  </a:cubicBezTo>
                  <a:cubicBezTo>
                    <a:pt x="1193" y="5522"/>
                    <a:pt x="717" y="5660"/>
                    <a:pt x="527" y="6147"/>
                  </a:cubicBezTo>
                  <a:cubicBezTo>
                    <a:pt x="1" y="7525"/>
                    <a:pt x="1154" y="8453"/>
                    <a:pt x="1154" y="8453"/>
                  </a:cubicBezTo>
                  <a:cubicBezTo>
                    <a:pt x="1395" y="8400"/>
                    <a:pt x="1624" y="8374"/>
                    <a:pt x="1840" y="8374"/>
                  </a:cubicBezTo>
                  <a:cubicBezTo>
                    <a:pt x="3771" y="8374"/>
                    <a:pt x="4647" y="10404"/>
                    <a:pt x="4287" y="12839"/>
                  </a:cubicBezTo>
                  <a:cubicBezTo>
                    <a:pt x="4279" y="12902"/>
                    <a:pt x="4316" y="12933"/>
                    <a:pt x="4389" y="12933"/>
                  </a:cubicBezTo>
                  <a:cubicBezTo>
                    <a:pt x="5267" y="12933"/>
                    <a:pt x="11336" y="8442"/>
                    <a:pt x="6893" y="1986"/>
                  </a:cubicBezTo>
                  <a:cubicBezTo>
                    <a:pt x="6367" y="1134"/>
                    <a:pt x="5740" y="508"/>
                    <a:pt x="5114" y="6"/>
                  </a:cubicBezTo>
                  <a:cubicBezTo>
                    <a:pt x="5060" y="3"/>
                    <a:pt x="5009" y="1"/>
                    <a:pt x="4959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6227;p39"/>
            <p:cNvSpPr/>
            <p:nvPr/>
          </p:nvSpPr>
          <p:spPr>
            <a:xfrm>
              <a:off x="2924454" y="1431670"/>
              <a:ext cx="249970" cy="231859"/>
            </a:xfrm>
            <a:custGeom>
              <a:avLst/>
              <a:gdLst/>
              <a:ahLst/>
              <a:cxnLst/>
              <a:rect l="l" t="t" r="r" b="b"/>
              <a:pathLst>
                <a:path w="8999" h="8347" extrusionOk="0">
                  <a:moveTo>
                    <a:pt x="4074" y="1"/>
                  </a:moveTo>
                  <a:cubicBezTo>
                    <a:pt x="3755" y="1"/>
                    <a:pt x="3441" y="21"/>
                    <a:pt x="3134" y="60"/>
                  </a:cubicBezTo>
                  <a:cubicBezTo>
                    <a:pt x="2507" y="160"/>
                    <a:pt x="1881" y="386"/>
                    <a:pt x="1379" y="586"/>
                  </a:cubicBezTo>
                  <a:cubicBezTo>
                    <a:pt x="1154" y="687"/>
                    <a:pt x="953" y="787"/>
                    <a:pt x="753" y="912"/>
                  </a:cubicBezTo>
                  <a:cubicBezTo>
                    <a:pt x="427" y="1113"/>
                    <a:pt x="227" y="1313"/>
                    <a:pt x="1" y="1539"/>
                  </a:cubicBezTo>
                  <a:cubicBezTo>
                    <a:pt x="126" y="1539"/>
                    <a:pt x="2106" y="2667"/>
                    <a:pt x="2733" y="4546"/>
                  </a:cubicBezTo>
                  <a:cubicBezTo>
                    <a:pt x="3359" y="6651"/>
                    <a:pt x="3560" y="8205"/>
                    <a:pt x="3560" y="8205"/>
                  </a:cubicBezTo>
                  <a:cubicBezTo>
                    <a:pt x="3560" y="8205"/>
                    <a:pt x="3876" y="8347"/>
                    <a:pt x="4163" y="8347"/>
                  </a:cubicBezTo>
                  <a:cubicBezTo>
                    <a:pt x="4375" y="8347"/>
                    <a:pt x="4570" y="8270"/>
                    <a:pt x="4613" y="8005"/>
                  </a:cubicBezTo>
                  <a:cubicBezTo>
                    <a:pt x="4713" y="6025"/>
                    <a:pt x="7019" y="2792"/>
                    <a:pt x="8998" y="1839"/>
                  </a:cubicBezTo>
                  <a:cubicBezTo>
                    <a:pt x="8773" y="1639"/>
                    <a:pt x="8673" y="1539"/>
                    <a:pt x="8572" y="1413"/>
                  </a:cubicBezTo>
                  <a:cubicBezTo>
                    <a:pt x="8372" y="1313"/>
                    <a:pt x="8272" y="1213"/>
                    <a:pt x="8046" y="1113"/>
                  </a:cubicBezTo>
                  <a:cubicBezTo>
                    <a:pt x="6794" y="345"/>
                    <a:pt x="5396" y="1"/>
                    <a:pt x="4074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6228;p39"/>
            <p:cNvSpPr/>
            <p:nvPr/>
          </p:nvSpPr>
          <p:spPr>
            <a:xfrm>
              <a:off x="3162557" y="1418559"/>
              <a:ext cx="66860" cy="78833"/>
            </a:xfrm>
            <a:custGeom>
              <a:avLst/>
              <a:gdLst/>
              <a:ahLst/>
              <a:cxnLst/>
              <a:rect l="l" t="t" r="r" b="b"/>
              <a:pathLst>
                <a:path w="2407" h="2838" extrusionOk="0">
                  <a:moveTo>
                    <a:pt x="1900" y="1"/>
                  </a:moveTo>
                  <a:cubicBezTo>
                    <a:pt x="1760" y="1"/>
                    <a:pt x="1582" y="39"/>
                    <a:pt x="1354" y="131"/>
                  </a:cubicBezTo>
                  <a:cubicBezTo>
                    <a:pt x="201" y="532"/>
                    <a:pt x="0" y="1885"/>
                    <a:pt x="0" y="1885"/>
                  </a:cubicBezTo>
                  <a:cubicBezTo>
                    <a:pt x="101" y="2011"/>
                    <a:pt x="201" y="2111"/>
                    <a:pt x="426" y="2311"/>
                  </a:cubicBezTo>
                  <a:cubicBezTo>
                    <a:pt x="527" y="2412"/>
                    <a:pt x="727" y="2637"/>
                    <a:pt x="953" y="2838"/>
                  </a:cubicBezTo>
                  <a:cubicBezTo>
                    <a:pt x="1980" y="2512"/>
                    <a:pt x="2406" y="1058"/>
                    <a:pt x="2406" y="758"/>
                  </a:cubicBezTo>
                  <a:cubicBezTo>
                    <a:pt x="2406" y="502"/>
                    <a:pt x="2406" y="1"/>
                    <a:pt x="190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6229;p39"/>
            <p:cNvSpPr/>
            <p:nvPr/>
          </p:nvSpPr>
          <p:spPr>
            <a:xfrm>
              <a:off x="2875734" y="1393783"/>
              <a:ext cx="69638" cy="86221"/>
            </a:xfrm>
            <a:custGeom>
              <a:avLst/>
              <a:gdLst/>
              <a:ahLst/>
              <a:cxnLst/>
              <a:rect l="l" t="t" r="r" b="b"/>
              <a:pathLst>
                <a:path w="2507" h="3104" extrusionOk="0">
                  <a:moveTo>
                    <a:pt x="567" y="0"/>
                  </a:moveTo>
                  <a:cubicBezTo>
                    <a:pt x="141" y="0"/>
                    <a:pt x="1" y="342"/>
                    <a:pt x="1" y="497"/>
                  </a:cubicBezTo>
                  <a:cubicBezTo>
                    <a:pt x="1" y="697"/>
                    <a:pt x="1" y="2577"/>
                    <a:pt x="1454" y="3103"/>
                  </a:cubicBezTo>
                  <a:cubicBezTo>
                    <a:pt x="1554" y="3003"/>
                    <a:pt x="1655" y="2903"/>
                    <a:pt x="1755" y="2903"/>
                  </a:cubicBezTo>
                  <a:cubicBezTo>
                    <a:pt x="1981" y="2677"/>
                    <a:pt x="2181" y="2477"/>
                    <a:pt x="2507" y="2276"/>
                  </a:cubicBezTo>
                  <a:cubicBezTo>
                    <a:pt x="2507" y="2151"/>
                    <a:pt x="2181" y="898"/>
                    <a:pt x="1354" y="271"/>
                  </a:cubicBezTo>
                  <a:cubicBezTo>
                    <a:pt x="1021" y="73"/>
                    <a:pt x="764" y="0"/>
                    <a:pt x="567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6230;p39"/>
            <p:cNvSpPr/>
            <p:nvPr/>
          </p:nvSpPr>
          <p:spPr>
            <a:xfrm>
              <a:off x="2823514" y="1984675"/>
              <a:ext cx="359274" cy="397135"/>
            </a:xfrm>
            <a:custGeom>
              <a:avLst/>
              <a:gdLst/>
              <a:ahLst/>
              <a:cxnLst/>
              <a:rect l="l" t="t" r="r" b="b"/>
              <a:pathLst>
                <a:path w="12934" h="14297" extrusionOk="0">
                  <a:moveTo>
                    <a:pt x="12006" y="1"/>
                  </a:moveTo>
                  <a:cubicBezTo>
                    <a:pt x="10390" y="1303"/>
                    <a:pt x="8403" y="2513"/>
                    <a:pt x="6491" y="2513"/>
                  </a:cubicBezTo>
                  <a:cubicBezTo>
                    <a:pt x="6416" y="2513"/>
                    <a:pt x="6341" y="2511"/>
                    <a:pt x="6267" y="2507"/>
                  </a:cubicBezTo>
                  <a:cubicBezTo>
                    <a:pt x="4161" y="2306"/>
                    <a:pt x="2908" y="1354"/>
                    <a:pt x="1881" y="301"/>
                  </a:cubicBezTo>
                  <a:cubicBezTo>
                    <a:pt x="1881" y="301"/>
                    <a:pt x="1" y="4813"/>
                    <a:pt x="302" y="9825"/>
                  </a:cubicBezTo>
                  <a:cubicBezTo>
                    <a:pt x="479" y="12602"/>
                    <a:pt x="3138" y="14296"/>
                    <a:pt x="6725" y="14296"/>
                  </a:cubicBezTo>
                  <a:cubicBezTo>
                    <a:pt x="7184" y="14296"/>
                    <a:pt x="7659" y="14268"/>
                    <a:pt x="8146" y="14211"/>
                  </a:cubicBezTo>
                  <a:cubicBezTo>
                    <a:pt x="11379" y="13785"/>
                    <a:pt x="12632" y="11179"/>
                    <a:pt x="12933" y="8146"/>
                  </a:cubicBezTo>
                  <a:lnTo>
                    <a:pt x="12933" y="8146"/>
                  </a:lnTo>
                  <a:cubicBezTo>
                    <a:pt x="12632" y="8347"/>
                    <a:pt x="12307" y="8447"/>
                    <a:pt x="11906" y="8572"/>
                  </a:cubicBezTo>
                  <a:cubicBezTo>
                    <a:pt x="11327" y="8711"/>
                    <a:pt x="10767" y="8773"/>
                    <a:pt x="10238" y="8773"/>
                  </a:cubicBezTo>
                  <a:cubicBezTo>
                    <a:pt x="7607" y="8773"/>
                    <a:pt x="5762" y="7222"/>
                    <a:pt x="6367" y="5740"/>
                  </a:cubicBezTo>
                  <a:cubicBezTo>
                    <a:pt x="7094" y="4186"/>
                    <a:pt x="9274" y="5314"/>
                    <a:pt x="10653" y="4487"/>
                  </a:cubicBezTo>
                  <a:cubicBezTo>
                    <a:pt x="11379" y="4061"/>
                    <a:pt x="12006" y="3134"/>
                    <a:pt x="12532" y="2306"/>
                  </a:cubicBezTo>
                  <a:cubicBezTo>
                    <a:pt x="12307" y="1354"/>
                    <a:pt x="12106" y="527"/>
                    <a:pt x="12006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6231;p39"/>
            <p:cNvSpPr/>
            <p:nvPr/>
          </p:nvSpPr>
          <p:spPr>
            <a:xfrm>
              <a:off x="2799848" y="1807849"/>
              <a:ext cx="444190" cy="246636"/>
            </a:xfrm>
            <a:custGeom>
              <a:avLst/>
              <a:gdLst/>
              <a:ahLst/>
              <a:cxnLst/>
              <a:rect l="l" t="t" r="r" b="b"/>
              <a:pathLst>
                <a:path w="15991" h="8879" extrusionOk="0">
                  <a:moveTo>
                    <a:pt x="15464" y="1"/>
                  </a:moveTo>
                  <a:cubicBezTo>
                    <a:pt x="15038" y="402"/>
                    <a:pt x="14412" y="728"/>
                    <a:pt x="13685" y="1154"/>
                  </a:cubicBezTo>
                  <a:lnTo>
                    <a:pt x="13685" y="1254"/>
                  </a:lnTo>
                  <a:cubicBezTo>
                    <a:pt x="12737" y="1557"/>
                    <a:pt x="11016" y="2061"/>
                    <a:pt x="8878" y="2061"/>
                  </a:cubicBezTo>
                  <a:cubicBezTo>
                    <a:pt x="8188" y="2061"/>
                    <a:pt x="7456" y="2009"/>
                    <a:pt x="6692" y="1880"/>
                  </a:cubicBezTo>
                  <a:cubicBezTo>
                    <a:pt x="2306" y="1254"/>
                    <a:pt x="1479" y="402"/>
                    <a:pt x="1479" y="402"/>
                  </a:cubicBezTo>
                  <a:cubicBezTo>
                    <a:pt x="1479" y="402"/>
                    <a:pt x="327" y="728"/>
                    <a:pt x="327" y="1655"/>
                  </a:cubicBezTo>
                  <a:cubicBezTo>
                    <a:pt x="327" y="1880"/>
                    <a:pt x="427" y="2081"/>
                    <a:pt x="527" y="2407"/>
                  </a:cubicBezTo>
                  <a:cubicBezTo>
                    <a:pt x="527" y="2407"/>
                    <a:pt x="1" y="2908"/>
                    <a:pt x="728" y="4061"/>
                  </a:cubicBezTo>
                  <a:cubicBezTo>
                    <a:pt x="853" y="4161"/>
                    <a:pt x="953" y="4286"/>
                    <a:pt x="1053" y="4487"/>
                  </a:cubicBezTo>
                  <a:cubicBezTo>
                    <a:pt x="1479" y="5114"/>
                    <a:pt x="1981" y="5941"/>
                    <a:pt x="2733" y="6667"/>
                  </a:cubicBezTo>
                  <a:cubicBezTo>
                    <a:pt x="3760" y="7720"/>
                    <a:pt x="5013" y="8672"/>
                    <a:pt x="7119" y="8873"/>
                  </a:cubicBezTo>
                  <a:cubicBezTo>
                    <a:pt x="7193" y="8877"/>
                    <a:pt x="7268" y="8879"/>
                    <a:pt x="7343" y="8879"/>
                  </a:cubicBezTo>
                  <a:cubicBezTo>
                    <a:pt x="9255" y="8879"/>
                    <a:pt x="11242" y="7669"/>
                    <a:pt x="12858" y="6367"/>
                  </a:cubicBezTo>
                  <a:cubicBezTo>
                    <a:pt x="14312" y="5214"/>
                    <a:pt x="15364" y="3961"/>
                    <a:pt x="15565" y="3535"/>
                  </a:cubicBezTo>
                  <a:cubicBezTo>
                    <a:pt x="15665" y="3334"/>
                    <a:pt x="15765" y="3134"/>
                    <a:pt x="15765" y="3033"/>
                  </a:cubicBezTo>
                  <a:cubicBezTo>
                    <a:pt x="15991" y="2181"/>
                    <a:pt x="15364" y="1555"/>
                    <a:pt x="15264" y="1454"/>
                  </a:cubicBezTo>
                  <a:cubicBezTo>
                    <a:pt x="15665" y="1028"/>
                    <a:pt x="15991" y="527"/>
                    <a:pt x="15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6232;p39"/>
            <p:cNvSpPr/>
            <p:nvPr/>
          </p:nvSpPr>
          <p:spPr>
            <a:xfrm>
              <a:off x="3028895" y="2570846"/>
              <a:ext cx="215137" cy="205915"/>
            </a:xfrm>
            <a:custGeom>
              <a:avLst/>
              <a:gdLst/>
              <a:ahLst/>
              <a:cxnLst/>
              <a:rect l="l" t="t" r="r" b="b"/>
              <a:pathLst>
                <a:path w="7745" h="7413" extrusionOk="0">
                  <a:moveTo>
                    <a:pt x="1780" y="1"/>
                  </a:moveTo>
                  <a:lnTo>
                    <a:pt x="1780" y="4687"/>
                  </a:lnTo>
                  <a:cubicBezTo>
                    <a:pt x="1780" y="4687"/>
                    <a:pt x="0" y="5740"/>
                    <a:pt x="226" y="6893"/>
                  </a:cubicBezTo>
                  <a:cubicBezTo>
                    <a:pt x="319" y="7232"/>
                    <a:pt x="1753" y="7413"/>
                    <a:pt x="3311" y="7413"/>
                  </a:cubicBezTo>
                  <a:cubicBezTo>
                    <a:pt x="5093" y="7413"/>
                    <a:pt x="7038" y="7176"/>
                    <a:pt x="7319" y="6667"/>
                  </a:cubicBezTo>
                  <a:cubicBezTo>
                    <a:pt x="7745" y="5740"/>
                    <a:pt x="6893" y="1"/>
                    <a:pt x="6893" y="1"/>
                  </a:cubicBezTo>
                  <a:cubicBezTo>
                    <a:pt x="6893" y="1"/>
                    <a:pt x="6391" y="1"/>
                    <a:pt x="5539" y="101"/>
                  </a:cubicBezTo>
                  <a:lnTo>
                    <a:pt x="2406" y="101"/>
                  </a:lnTo>
                  <a:cubicBezTo>
                    <a:pt x="2106" y="101"/>
                    <a:pt x="1880" y="10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6233;p39"/>
            <p:cNvSpPr/>
            <p:nvPr/>
          </p:nvSpPr>
          <p:spPr>
            <a:xfrm>
              <a:off x="2657825" y="2515154"/>
              <a:ext cx="223526" cy="219553"/>
            </a:xfrm>
            <a:custGeom>
              <a:avLst/>
              <a:gdLst/>
              <a:ahLst/>
              <a:cxnLst/>
              <a:rect l="l" t="t" r="r" b="b"/>
              <a:pathLst>
                <a:path w="8047" h="7904" extrusionOk="0">
                  <a:moveTo>
                    <a:pt x="3034" y="1"/>
                  </a:moveTo>
                  <a:lnTo>
                    <a:pt x="2081" y="4612"/>
                  </a:lnTo>
                  <a:cubicBezTo>
                    <a:pt x="2081" y="4612"/>
                    <a:pt x="1" y="5138"/>
                    <a:pt x="1" y="6392"/>
                  </a:cubicBezTo>
                  <a:cubicBezTo>
                    <a:pt x="1" y="6958"/>
                    <a:pt x="3802" y="7904"/>
                    <a:pt x="5779" y="7904"/>
                  </a:cubicBezTo>
                  <a:cubicBezTo>
                    <a:pt x="6340" y="7904"/>
                    <a:pt x="6755" y="7828"/>
                    <a:pt x="6893" y="7645"/>
                  </a:cubicBezTo>
                  <a:cubicBezTo>
                    <a:pt x="7620" y="6793"/>
                    <a:pt x="8046" y="1053"/>
                    <a:pt x="8046" y="1053"/>
                  </a:cubicBezTo>
                  <a:lnTo>
                    <a:pt x="7720" y="1053"/>
                  </a:lnTo>
                  <a:cubicBezTo>
                    <a:pt x="6893" y="853"/>
                    <a:pt x="5114" y="527"/>
                    <a:pt x="3961" y="326"/>
                  </a:cubicBezTo>
                  <a:cubicBezTo>
                    <a:pt x="3460" y="226"/>
                    <a:pt x="3134" y="126"/>
                    <a:pt x="3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6234;p39"/>
            <p:cNvSpPr/>
            <p:nvPr/>
          </p:nvSpPr>
          <p:spPr>
            <a:xfrm>
              <a:off x="2837457" y="1348146"/>
              <a:ext cx="125332" cy="143693"/>
            </a:xfrm>
            <a:custGeom>
              <a:avLst/>
              <a:gdLst/>
              <a:ahLst/>
              <a:cxnLst/>
              <a:rect l="l" t="t" r="r" b="b"/>
              <a:pathLst>
                <a:path w="4512" h="5173" extrusionOk="0">
                  <a:moveTo>
                    <a:pt x="1248" y="1"/>
                  </a:moveTo>
                  <a:cubicBezTo>
                    <a:pt x="796" y="1"/>
                    <a:pt x="463" y="185"/>
                    <a:pt x="326" y="561"/>
                  </a:cubicBezTo>
                  <a:cubicBezTo>
                    <a:pt x="0" y="1288"/>
                    <a:pt x="326" y="4947"/>
                    <a:pt x="2506" y="5172"/>
                  </a:cubicBezTo>
                  <a:cubicBezTo>
                    <a:pt x="2632" y="5047"/>
                    <a:pt x="2732" y="4846"/>
                    <a:pt x="2832" y="4746"/>
                  </a:cubicBezTo>
                  <a:cubicBezTo>
                    <a:pt x="1379" y="4220"/>
                    <a:pt x="1379" y="2340"/>
                    <a:pt x="1379" y="2140"/>
                  </a:cubicBezTo>
                  <a:cubicBezTo>
                    <a:pt x="1379" y="1985"/>
                    <a:pt x="1519" y="1643"/>
                    <a:pt x="1945" y="1643"/>
                  </a:cubicBezTo>
                  <a:cubicBezTo>
                    <a:pt x="2142" y="1643"/>
                    <a:pt x="2399" y="1716"/>
                    <a:pt x="2732" y="1914"/>
                  </a:cubicBezTo>
                  <a:cubicBezTo>
                    <a:pt x="3559" y="2541"/>
                    <a:pt x="3885" y="3794"/>
                    <a:pt x="3885" y="3919"/>
                  </a:cubicBezTo>
                  <a:cubicBezTo>
                    <a:pt x="4085" y="3794"/>
                    <a:pt x="4286" y="3694"/>
                    <a:pt x="4511" y="3593"/>
                  </a:cubicBezTo>
                  <a:cubicBezTo>
                    <a:pt x="4386" y="3067"/>
                    <a:pt x="4286" y="1613"/>
                    <a:pt x="3258" y="786"/>
                  </a:cubicBezTo>
                  <a:cubicBezTo>
                    <a:pt x="2506" y="267"/>
                    <a:pt x="1791" y="1"/>
                    <a:pt x="1248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6235;p39"/>
            <p:cNvSpPr/>
            <p:nvPr/>
          </p:nvSpPr>
          <p:spPr>
            <a:xfrm>
              <a:off x="3147946" y="1371534"/>
              <a:ext cx="133693" cy="137693"/>
            </a:xfrm>
            <a:custGeom>
              <a:avLst/>
              <a:gdLst/>
              <a:ahLst/>
              <a:cxnLst/>
              <a:rect l="l" t="t" r="r" b="b"/>
              <a:pathLst>
                <a:path w="4813" h="4957" extrusionOk="0">
                  <a:moveTo>
                    <a:pt x="3458" y="0"/>
                  </a:moveTo>
                  <a:cubicBezTo>
                    <a:pt x="2977" y="0"/>
                    <a:pt x="2396" y="137"/>
                    <a:pt x="1780" y="446"/>
                  </a:cubicBezTo>
                  <a:cubicBezTo>
                    <a:pt x="526" y="1072"/>
                    <a:pt x="100" y="2852"/>
                    <a:pt x="0" y="3278"/>
                  </a:cubicBezTo>
                  <a:cubicBezTo>
                    <a:pt x="226" y="3378"/>
                    <a:pt x="326" y="3478"/>
                    <a:pt x="526" y="3578"/>
                  </a:cubicBezTo>
                  <a:cubicBezTo>
                    <a:pt x="526" y="3578"/>
                    <a:pt x="727" y="2225"/>
                    <a:pt x="1880" y="1824"/>
                  </a:cubicBezTo>
                  <a:cubicBezTo>
                    <a:pt x="2108" y="1732"/>
                    <a:pt x="2286" y="1694"/>
                    <a:pt x="2426" y="1694"/>
                  </a:cubicBezTo>
                  <a:cubicBezTo>
                    <a:pt x="2932" y="1694"/>
                    <a:pt x="2932" y="2195"/>
                    <a:pt x="2932" y="2451"/>
                  </a:cubicBezTo>
                  <a:cubicBezTo>
                    <a:pt x="2932" y="2751"/>
                    <a:pt x="2506" y="4205"/>
                    <a:pt x="1479" y="4531"/>
                  </a:cubicBezTo>
                  <a:cubicBezTo>
                    <a:pt x="1479" y="4631"/>
                    <a:pt x="1579" y="4631"/>
                    <a:pt x="1679" y="4731"/>
                  </a:cubicBezTo>
                  <a:cubicBezTo>
                    <a:pt x="1679" y="4832"/>
                    <a:pt x="1679" y="4832"/>
                    <a:pt x="1780" y="4957"/>
                  </a:cubicBezTo>
                  <a:cubicBezTo>
                    <a:pt x="3860" y="4957"/>
                    <a:pt x="4812" y="1498"/>
                    <a:pt x="4712" y="671"/>
                  </a:cubicBezTo>
                  <a:cubicBezTo>
                    <a:pt x="4582" y="253"/>
                    <a:pt x="4111" y="0"/>
                    <a:pt x="3458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6236;p39"/>
            <p:cNvSpPr/>
            <p:nvPr/>
          </p:nvSpPr>
          <p:spPr>
            <a:xfrm>
              <a:off x="2797070" y="1474390"/>
              <a:ext cx="519384" cy="390746"/>
            </a:xfrm>
            <a:custGeom>
              <a:avLst/>
              <a:gdLst/>
              <a:ahLst/>
              <a:cxnLst/>
              <a:rect l="l" t="t" r="r" b="b"/>
              <a:pathLst>
                <a:path w="18698" h="14067" extrusionOk="0">
                  <a:moveTo>
                    <a:pt x="4587" y="1"/>
                  </a:moveTo>
                  <a:cubicBezTo>
                    <a:pt x="4487" y="1"/>
                    <a:pt x="4386" y="101"/>
                    <a:pt x="4286" y="201"/>
                  </a:cubicBezTo>
                  <a:cubicBezTo>
                    <a:pt x="4186" y="301"/>
                    <a:pt x="4086" y="502"/>
                    <a:pt x="3960" y="627"/>
                  </a:cubicBezTo>
                  <a:cubicBezTo>
                    <a:pt x="3033" y="1755"/>
                    <a:pt x="2406" y="3234"/>
                    <a:pt x="1780" y="5113"/>
                  </a:cubicBezTo>
                  <a:cubicBezTo>
                    <a:pt x="1780" y="5113"/>
                    <a:pt x="427" y="6567"/>
                    <a:pt x="326" y="8246"/>
                  </a:cubicBezTo>
                  <a:cubicBezTo>
                    <a:pt x="0" y="10953"/>
                    <a:pt x="1579" y="12407"/>
                    <a:pt x="1579" y="12407"/>
                  </a:cubicBezTo>
                  <a:cubicBezTo>
                    <a:pt x="1579" y="12407"/>
                    <a:pt x="2406" y="13259"/>
                    <a:pt x="6792" y="13885"/>
                  </a:cubicBezTo>
                  <a:cubicBezTo>
                    <a:pt x="7556" y="14014"/>
                    <a:pt x="8288" y="14066"/>
                    <a:pt x="8978" y="14066"/>
                  </a:cubicBezTo>
                  <a:cubicBezTo>
                    <a:pt x="11116" y="14066"/>
                    <a:pt x="12837" y="13562"/>
                    <a:pt x="13785" y="13259"/>
                  </a:cubicBezTo>
                  <a:lnTo>
                    <a:pt x="13785" y="13159"/>
                  </a:lnTo>
                  <a:cubicBezTo>
                    <a:pt x="14512" y="12733"/>
                    <a:pt x="15138" y="12407"/>
                    <a:pt x="15564" y="12006"/>
                  </a:cubicBezTo>
                  <a:cubicBezTo>
                    <a:pt x="18697" y="9274"/>
                    <a:pt x="15564" y="5740"/>
                    <a:pt x="15564" y="5740"/>
                  </a:cubicBezTo>
                  <a:cubicBezTo>
                    <a:pt x="15564" y="5740"/>
                    <a:pt x="15665" y="2908"/>
                    <a:pt x="14412" y="1254"/>
                  </a:cubicBezTo>
                  <a:cubicBezTo>
                    <a:pt x="14311" y="1129"/>
                    <a:pt x="14311" y="1129"/>
                    <a:pt x="14311" y="1028"/>
                  </a:cubicBezTo>
                  <a:cubicBezTo>
                    <a:pt x="14211" y="928"/>
                    <a:pt x="14111" y="928"/>
                    <a:pt x="14111" y="828"/>
                  </a:cubicBezTo>
                  <a:cubicBezTo>
                    <a:pt x="13885" y="627"/>
                    <a:pt x="13685" y="402"/>
                    <a:pt x="13584" y="301"/>
                  </a:cubicBezTo>
                  <a:cubicBezTo>
                    <a:pt x="11605" y="1254"/>
                    <a:pt x="9299" y="4487"/>
                    <a:pt x="9199" y="6467"/>
                  </a:cubicBezTo>
                  <a:cubicBezTo>
                    <a:pt x="9156" y="6732"/>
                    <a:pt x="8961" y="6809"/>
                    <a:pt x="8749" y="6809"/>
                  </a:cubicBezTo>
                  <a:cubicBezTo>
                    <a:pt x="8462" y="6809"/>
                    <a:pt x="8146" y="6667"/>
                    <a:pt x="8146" y="6667"/>
                  </a:cubicBezTo>
                  <a:cubicBezTo>
                    <a:pt x="8146" y="6667"/>
                    <a:pt x="7945" y="5113"/>
                    <a:pt x="7319" y="3008"/>
                  </a:cubicBezTo>
                  <a:cubicBezTo>
                    <a:pt x="6692" y="1129"/>
                    <a:pt x="4712" y="1"/>
                    <a:pt x="4587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6237;p39"/>
            <p:cNvSpPr/>
            <p:nvPr/>
          </p:nvSpPr>
          <p:spPr>
            <a:xfrm>
              <a:off x="2600049" y="1699409"/>
              <a:ext cx="719187" cy="874269"/>
            </a:xfrm>
            <a:custGeom>
              <a:avLst/>
              <a:gdLst/>
              <a:ahLst/>
              <a:cxnLst/>
              <a:rect l="l" t="t" r="r" b="b"/>
              <a:pathLst>
                <a:path w="25891" h="31474" extrusionOk="0">
                  <a:moveTo>
                    <a:pt x="2006" y="0"/>
                  </a:moveTo>
                  <a:cubicBezTo>
                    <a:pt x="1408" y="0"/>
                    <a:pt x="934" y="412"/>
                    <a:pt x="728" y="972"/>
                  </a:cubicBezTo>
                  <a:cubicBezTo>
                    <a:pt x="1" y="2852"/>
                    <a:pt x="1880" y="8817"/>
                    <a:pt x="5540" y="11098"/>
                  </a:cubicBezTo>
                  <a:cubicBezTo>
                    <a:pt x="4587" y="13078"/>
                    <a:pt x="3434" y="16110"/>
                    <a:pt x="3434" y="18842"/>
                  </a:cubicBezTo>
                  <a:cubicBezTo>
                    <a:pt x="3434" y="23629"/>
                    <a:pt x="6467" y="27088"/>
                    <a:pt x="6467" y="27088"/>
                  </a:cubicBezTo>
                  <a:lnTo>
                    <a:pt x="6041" y="29494"/>
                  </a:lnTo>
                  <a:lnTo>
                    <a:pt x="6041" y="29694"/>
                  </a:lnTo>
                  <a:cubicBezTo>
                    <a:pt x="7194" y="29895"/>
                    <a:pt x="8973" y="30221"/>
                    <a:pt x="9800" y="30421"/>
                  </a:cubicBezTo>
                  <a:lnTo>
                    <a:pt x="10126" y="27915"/>
                  </a:lnTo>
                  <a:cubicBezTo>
                    <a:pt x="10126" y="27915"/>
                    <a:pt x="12418" y="28540"/>
                    <a:pt x="15144" y="28540"/>
                  </a:cubicBezTo>
                  <a:cubicBezTo>
                    <a:pt x="15956" y="28540"/>
                    <a:pt x="16806" y="28485"/>
                    <a:pt x="17645" y="28341"/>
                  </a:cubicBezTo>
                  <a:lnTo>
                    <a:pt x="17845" y="31374"/>
                  </a:lnTo>
                  <a:lnTo>
                    <a:pt x="17845" y="31474"/>
                  </a:lnTo>
                  <a:lnTo>
                    <a:pt x="20978" y="31474"/>
                  </a:lnTo>
                  <a:cubicBezTo>
                    <a:pt x="20978" y="31148"/>
                    <a:pt x="20878" y="28241"/>
                    <a:pt x="20878" y="28241"/>
                  </a:cubicBezTo>
                  <a:cubicBezTo>
                    <a:pt x="20878" y="28241"/>
                    <a:pt x="25164" y="25509"/>
                    <a:pt x="25790" y="21975"/>
                  </a:cubicBezTo>
                  <a:cubicBezTo>
                    <a:pt x="25891" y="21649"/>
                    <a:pt x="25891" y="21223"/>
                    <a:pt x="25891" y="20822"/>
                  </a:cubicBezTo>
                  <a:lnTo>
                    <a:pt x="25891" y="18842"/>
                  </a:lnTo>
                  <a:cubicBezTo>
                    <a:pt x="25690" y="17163"/>
                    <a:pt x="25364" y="15083"/>
                    <a:pt x="24963" y="13203"/>
                  </a:cubicBezTo>
                  <a:cubicBezTo>
                    <a:pt x="24437" y="10697"/>
                    <a:pt x="23710" y="8391"/>
                    <a:pt x="22958" y="6937"/>
                  </a:cubicBezTo>
                  <a:cubicBezTo>
                    <a:pt x="22958" y="7038"/>
                    <a:pt x="22858" y="7238"/>
                    <a:pt x="22758" y="7439"/>
                  </a:cubicBezTo>
                  <a:cubicBezTo>
                    <a:pt x="22557" y="7865"/>
                    <a:pt x="21505" y="9118"/>
                    <a:pt x="20051" y="10271"/>
                  </a:cubicBezTo>
                  <a:cubicBezTo>
                    <a:pt x="20151" y="10797"/>
                    <a:pt x="20352" y="11624"/>
                    <a:pt x="20577" y="12576"/>
                  </a:cubicBezTo>
                  <a:cubicBezTo>
                    <a:pt x="20051" y="13404"/>
                    <a:pt x="19424" y="14331"/>
                    <a:pt x="18698" y="14757"/>
                  </a:cubicBezTo>
                  <a:cubicBezTo>
                    <a:pt x="17319" y="15584"/>
                    <a:pt x="15139" y="14456"/>
                    <a:pt x="14412" y="16010"/>
                  </a:cubicBezTo>
                  <a:cubicBezTo>
                    <a:pt x="13807" y="17492"/>
                    <a:pt x="15652" y="19043"/>
                    <a:pt x="18283" y="19043"/>
                  </a:cubicBezTo>
                  <a:cubicBezTo>
                    <a:pt x="18812" y="19043"/>
                    <a:pt x="19372" y="18981"/>
                    <a:pt x="19951" y="18842"/>
                  </a:cubicBezTo>
                  <a:cubicBezTo>
                    <a:pt x="20352" y="18717"/>
                    <a:pt x="20677" y="18617"/>
                    <a:pt x="20978" y="18416"/>
                  </a:cubicBezTo>
                  <a:lnTo>
                    <a:pt x="20978" y="18416"/>
                  </a:lnTo>
                  <a:cubicBezTo>
                    <a:pt x="20677" y="21449"/>
                    <a:pt x="19424" y="24055"/>
                    <a:pt x="16191" y="24481"/>
                  </a:cubicBezTo>
                  <a:cubicBezTo>
                    <a:pt x="15704" y="24538"/>
                    <a:pt x="15229" y="24566"/>
                    <a:pt x="14770" y="24566"/>
                  </a:cubicBezTo>
                  <a:cubicBezTo>
                    <a:pt x="11183" y="24566"/>
                    <a:pt x="8524" y="22872"/>
                    <a:pt x="8347" y="20095"/>
                  </a:cubicBezTo>
                  <a:cubicBezTo>
                    <a:pt x="8046" y="15083"/>
                    <a:pt x="9926" y="10571"/>
                    <a:pt x="9926" y="10571"/>
                  </a:cubicBezTo>
                  <a:cubicBezTo>
                    <a:pt x="9174" y="9845"/>
                    <a:pt x="8672" y="9018"/>
                    <a:pt x="8246" y="8391"/>
                  </a:cubicBezTo>
                  <a:cubicBezTo>
                    <a:pt x="8146" y="8190"/>
                    <a:pt x="8046" y="8065"/>
                    <a:pt x="7921" y="7965"/>
                  </a:cubicBezTo>
                  <a:cubicBezTo>
                    <a:pt x="7194" y="6812"/>
                    <a:pt x="7720" y="6311"/>
                    <a:pt x="7720" y="6311"/>
                  </a:cubicBezTo>
                  <a:cubicBezTo>
                    <a:pt x="7620" y="5985"/>
                    <a:pt x="7520" y="5784"/>
                    <a:pt x="7520" y="5559"/>
                  </a:cubicBezTo>
                  <a:lnTo>
                    <a:pt x="7419" y="5559"/>
                  </a:lnTo>
                  <a:cubicBezTo>
                    <a:pt x="7419" y="5559"/>
                    <a:pt x="5840" y="4431"/>
                    <a:pt x="4161" y="1699"/>
                  </a:cubicBezTo>
                  <a:cubicBezTo>
                    <a:pt x="3414" y="462"/>
                    <a:pt x="2640" y="0"/>
                    <a:pt x="2006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6238;p39"/>
            <p:cNvSpPr/>
            <p:nvPr/>
          </p:nvSpPr>
          <p:spPr>
            <a:xfrm>
              <a:off x="3310829" y="1343313"/>
              <a:ext cx="530522" cy="943352"/>
            </a:xfrm>
            <a:custGeom>
              <a:avLst/>
              <a:gdLst/>
              <a:ahLst/>
              <a:cxnLst/>
              <a:rect l="l" t="t" r="r" b="b"/>
              <a:pathLst>
                <a:path w="19099" h="33961" extrusionOk="0">
                  <a:moveTo>
                    <a:pt x="12885" y="0"/>
                  </a:moveTo>
                  <a:cubicBezTo>
                    <a:pt x="9706" y="0"/>
                    <a:pt x="6512" y="1473"/>
                    <a:pt x="4487" y="4193"/>
                  </a:cubicBezTo>
                  <a:cubicBezTo>
                    <a:pt x="1" y="10133"/>
                    <a:pt x="4688" y="20484"/>
                    <a:pt x="4161" y="26123"/>
                  </a:cubicBezTo>
                  <a:cubicBezTo>
                    <a:pt x="3760" y="31662"/>
                    <a:pt x="302" y="31662"/>
                    <a:pt x="302" y="31662"/>
                  </a:cubicBezTo>
                  <a:lnTo>
                    <a:pt x="302" y="33642"/>
                  </a:lnTo>
                  <a:cubicBezTo>
                    <a:pt x="302" y="33642"/>
                    <a:pt x="1693" y="33960"/>
                    <a:pt x="3631" y="33960"/>
                  </a:cubicBezTo>
                  <a:cubicBezTo>
                    <a:pt x="5977" y="33960"/>
                    <a:pt x="9124" y="33495"/>
                    <a:pt x="11580" y="31437"/>
                  </a:cubicBezTo>
                  <a:cubicBezTo>
                    <a:pt x="17018" y="26750"/>
                    <a:pt x="16066" y="21311"/>
                    <a:pt x="14813" y="17026"/>
                  </a:cubicBezTo>
                  <a:cubicBezTo>
                    <a:pt x="14186" y="14845"/>
                    <a:pt x="12106" y="11286"/>
                    <a:pt x="15139" y="10660"/>
                  </a:cubicBezTo>
                  <a:cubicBezTo>
                    <a:pt x="15139" y="10660"/>
                    <a:pt x="13986" y="9732"/>
                    <a:pt x="14512" y="8354"/>
                  </a:cubicBezTo>
                  <a:cubicBezTo>
                    <a:pt x="14702" y="7867"/>
                    <a:pt x="15178" y="7729"/>
                    <a:pt x="15638" y="7729"/>
                  </a:cubicBezTo>
                  <a:cubicBezTo>
                    <a:pt x="16149" y="7729"/>
                    <a:pt x="16640" y="7900"/>
                    <a:pt x="16693" y="7953"/>
                  </a:cubicBezTo>
                  <a:cubicBezTo>
                    <a:pt x="16592" y="7853"/>
                    <a:pt x="15665" y="6599"/>
                    <a:pt x="16292" y="5547"/>
                  </a:cubicBezTo>
                  <a:cubicBezTo>
                    <a:pt x="16478" y="5221"/>
                    <a:pt x="16826" y="5097"/>
                    <a:pt x="17238" y="5097"/>
                  </a:cubicBezTo>
                  <a:cubicBezTo>
                    <a:pt x="17491" y="5097"/>
                    <a:pt x="17769" y="5144"/>
                    <a:pt x="18046" y="5221"/>
                  </a:cubicBezTo>
                  <a:cubicBezTo>
                    <a:pt x="17657" y="4127"/>
                    <a:pt x="17339" y="2208"/>
                    <a:pt x="18944" y="2208"/>
                  </a:cubicBezTo>
                  <a:cubicBezTo>
                    <a:pt x="18994" y="2208"/>
                    <a:pt x="19045" y="2210"/>
                    <a:pt x="19099" y="2213"/>
                  </a:cubicBezTo>
                  <a:cubicBezTo>
                    <a:pt x="17300" y="713"/>
                    <a:pt x="15096" y="0"/>
                    <a:pt x="12885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6239;p39"/>
            <p:cNvSpPr/>
            <p:nvPr/>
          </p:nvSpPr>
          <p:spPr>
            <a:xfrm>
              <a:off x="2840930" y="1818988"/>
              <a:ext cx="365524" cy="52249"/>
            </a:xfrm>
            <a:custGeom>
              <a:avLst/>
              <a:gdLst/>
              <a:ahLst/>
              <a:cxnLst/>
              <a:rect l="l" t="t" r="r" b="b"/>
              <a:pathLst>
                <a:path w="13159" h="1881" extrusionOk="0">
                  <a:moveTo>
                    <a:pt x="0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226"/>
                    <a:pt x="301" y="327"/>
                    <a:pt x="401" y="327"/>
                  </a:cubicBezTo>
                  <a:cubicBezTo>
                    <a:pt x="727" y="527"/>
                    <a:pt x="1254" y="753"/>
                    <a:pt x="1880" y="953"/>
                  </a:cubicBezTo>
                  <a:cubicBezTo>
                    <a:pt x="2181" y="1053"/>
                    <a:pt x="2507" y="1154"/>
                    <a:pt x="2908" y="1254"/>
                  </a:cubicBezTo>
                  <a:cubicBezTo>
                    <a:pt x="3234" y="1379"/>
                    <a:pt x="3635" y="1379"/>
                    <a:pt x="3960" y="1479"/>
                  </a:cubicBezTo>
                  <a:cubicBezTo>
                    <a:pt x="4386" y="1580"/>
                    <a:pt x="4787" y="1680"/>
                    <a:pt x="5213" y="1680"/>
                  </a:cubicBezTo>
                  <a:cubicBezTo>
                    <a:pt x="5640" y="1780"/>
                    <a:pt x="6041" y="1780"/>
                    <a:pt x="6467" y="1880"/>
                  </a:cubicBezTo>
                  <a:cubicBezTo>
                    <a:pt x="7294" y="1880"/>
                    <a:pt x="8146" y="1880"/>
                    <a:pt x="8973" y="1780"/>
                  </a:cubicBezTo>
                  <a:cubicBezTo>
                    <a:pt x="9800" y="1680"/>
                    <a:pt x="10527" y="1479"/>
                    <a:pt x="11153" y="1254"/>
                  </a:cubicBezTo>
                  <a:cubicBezTo>
                    <a:pt x="11479" y="1254"/>
                    <a:pt x="11680" y="1154"/>
                    <a:pt x="11905" y="1053"/>
                  </a:cubicBezTo>
                  <a:cubicBezTo>
                    <a:pt x="12206" y="953"/>
                    <a:pt x="12407" y="853"/>
                    <a:pt x="12532" y="753"/>
                  </a:cubicBezTo>
                  <a:cubicBezTo>
                    <a:pt x="12933" y="527"/>
                    <a:pt x="13033" y="527"/>
                    <a:pt x="13033" y="527"/>
                  </a:cubicBezTo>
                  <a:lnTo>
                    <a:pt x="13158" y="427"/>
                  </a:lnTo>
                  <a:lnTo>
                    <a:pt x="13033" y="427"/>
                  </a:lnTo>
                  <a:cubicBezTo>
                    <a:pt x="13033" y="427"/>
                    <a:pt x="12833" y="427"/>
                    <a:pt x="12532" y="627"/>
                  </a:cubicBezTo>
                  <a:cubicBezTo>
                    <a:pt x="12306" y="627"/>
                    <a:pt x="12106" y="753"/>
                    <a:pt x="11905" y="853"/>
                  </a:cubicBezTo>
                  <a:cubicBezTo>
                    <a:pt x="11579" y="853"/>
                    <a:pt x="11379" y="953"/>
                    <a:pt x="11053" y="1053"/>
                  </a:cubicBezTo>
                  <a:cubicBezTo>
                    <a:pt x="10427" y="1154"/>
                    <a:pt x="9700" y="1254"/>
                    <a:pt x="8973" y="1379"/>
                  </a:cubicBezTo>
                  <a:cubicBezTo>
                    <a:pt x="8146" y="1479"/>
                    <a:pt x="7294" y="1479"/>
                    <a:pt x="6467" y="1479"/>
                  </a:cubicBezTo>
                  <a:cubicBezTo>
                    <a:pt x="6041" y="1479"/>
                    <a:pt x="5640" y="1379"/>
                    <a:pt x="5213" y="1379"/>
                  </a:cubicBezTo>
                  <a:cubicBezTo>
                    <a:pt x="4787" y="1254"/>
                    <a:pt x="4487" y="1154"/>
                    <a:pt x="4061" y="1154"/>
                  </a:cubicBezTo>
                  <a:cubicBezTo>
                    <a:pt x="3234" y="953"/>
                    <a:pt x="2607" y="853"/>
                    <a:pt x="1980" y="753"/>
                  </a:cubicBezTo>
                  <a:cubicBezTo>
                    <a:pt x="1354" y="527"/>
                    <a:pt x="827" y="427"/>
                    <a:pt x="502" y="226"/>
                  </a:cubicBezTo>
                  <a:cubicBezTo>
                    <a:pt x="301" y="126"/>
                    <a:pt x="201" y="126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6240;p39"/>
            <p:cNvSpPr/>
            <p:nvPr/>
          </p:nvSpPr>
          <p:spPr>
            <a:xfrm>
              <a:off x="3133308" y="1807849"/>
              <a:ext cx="110721" cy="89832"/>
            </a:xfrm>
            <a:custGeom>
              <a:avLst/>
              <a:gdLst/>
              <a:ahLst/>
              <a:cxnLst/>
              <a:rect l="l" t="t" r="r" b="b"/>
              <a:pathLst>
                <a:path w="3986" h="3234" extrusionOk="0">
                  <a:moveTo>
                    <a:pt x="3886" y="1"/>
                  </a:moveTo>
                  <a:lnTo>
                    <a:pt x="3886" y="201"/>
                  </a:lnTo>
                  <a:cubicBezTo>
                    <a:pt x="3760" y="302"/>
                    <a:pt x="3760" y="527"/>
                    <a:pt x="3660" y="728"/>
                  </a:cubicBezTo>
                  <a:cubicBezTo>
                    <a:pt x="3560" y="928"/>
                    <a:pt x="3359" y="1154"/>
                    <a:pt x="3134" y="1354"/>
                  </a:cubicBezTo>
                  <a:cubicBezTo>
                    <a:pt x="2933" y="1555"/>
                    <a:pt x="2632" y="1780"/>
                    <a:pt x="2407" y="1880"/>
                  </a:cubicBezTo>
                  <a:cubicBezTo>
                    <a:pt x="1881" y="2281"/>
                    <a:pt x="1254" y="2507"/>
                    <a:pt x="853" y="2808"/>
                  </a:cubicBezTo>
                  <a:cubicBezTo>
                    <a:pt x="427" y="3033"/>
                    <a:pt x="126" y="3134"/>
                    <a:pt x="126" y="3134"/>
                  </a:cubicBezTo>
                  <a:lnTo>
                    <a:pt x="1" y="3234"/>
                  </a:lnTo>
                  <a:lnTo>
                    <a:pt x="126" y="3234"/>
                  </a:lnTo>
                  <a:cubicBezTo>
                    <a:pt x="126" y="3234"/>
                    <a:pt x="427" y="3134"/>
                    <a:pt x="953" y="3033"/>
                  </a:cubicBezTo>
                  <a:cubicBezTo>
                    <a:pt x="1379" y="2908"/>
                    <a:pt x="2006" y="2607"/>
                    <a:pt x="2632" y="2281"/>
                  </a:cubicBezTo>
                  <a:cubicBezTo>
                    <a:pt x="2733" y="2181"/>
                    <a:pt x="2933" y="2081"/>
                    <a:pt x="3033" y="1981"/>
                  </a:cubicBezTo>
                  <a:lnTo>
                    <a:pt x="3359" y="1655"/>
                  </a:lnTo>
                  <a:cubicBezTo>
                    <a:pt x="3660" y="1354"/>
                    <a:pt x="3760" y="1154"/>
                    <a:pt x="3886" y="828"/>
                  </a:cubicBezTo>
                  <a:cubicBezTo>
                    <a:pt x="3986" y="627"/>
                    <a:pt x="3986" y="402"/>
                    <a:pt x="3986" y="201"/>
                  </a:cubicBezTo>
                  <a:cubicBezTo>
                    <a:pt x="3986" y="101"/>
                    <a:pt x="3886" y="1"/>
                    <a:pt x="3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6241;p39"/>
            <p:cNvSpPr/>
            <p:nvPr/>
          </p:nvSpPr>
          <p:spPr>
            <a:xfrm>
              <a:off x="2689852" y="1935261"/>
              <a:ext cx="104471" cy="519384"/>
            </a:xfrm>
            <a:custGeom>
              <a:avLst/>
              <a:gdLst/>
              <a:ahLst/>
              <a:cxnLst/>
              <a:rect l="l" t="t" r="r" b="b"/>
              <a:pathLst>
                <a:path w="3761" h="18698" extrusionOk="0">
                  <a:moveTo>
                    <a:pt x="3560" y="0"/>
                  </a:moveTo>
                  <a:cubicBezTo>
                    <a:pt x="3560" y="0"/>
                    <a:pt x="3334" y="326"/>
                    <a:pt x="3134" y="727"/>
                  </a:cubicBezTo>
                  <a:cubicBezTo>
                    <a:pt x="2808" y="1253"/>
                    <a:pt x="2407" y="1880"/>
                    <a:pt x="1981" y="2707"/>
                  </a:cubicBezTo>
                  <a:cubicBezTo>
                    <a:pt x="1254" y="4386"/>
                    <a:pt x="302" y="6792"/>
                    <a:pt x="1" y="9299"/>
                  </a:cubicBezTo>
                  <a:lnTo>
                    <a:pt x="1" y="10226"/>
                  </a:lnTo>
                  <a:lnTo>
                    <a:pt x="1" y="11178"/>
                  </a:lnTo>
                  <a:cubicBezTo>
                    <a:pt x="1" y="11479"/>
                    <a:pt x="101" y="11805"/>
                    <a:pt x="101" y="12106"/>
                  </a:cubicBezTo>
                  <a:cubicBezTo>
                    <a:pt x="201" y="12431"/>
                    <a:pt x="201" y="12732"/>
                    <a:pt x="302" y="13058"/>
                  </a:cubicBezTo>
                  <a:cubicBezTo>
                    <a:pt x="427" y="13584"/>
                    <a:pt x="627" y="14111"/>
                    <a:pt x="728" y="14612"/>
                  </a:cubicBezTo>
                  <a:cubicBezTo>
                    <a:pt x="928" y="15138"/>
                    <a:pt x="1154" y="15664"/>
                    <a:pt x="1354" y="16091"/>
                  </a:cubicBezTo>
                  <a:cubicBezTo>
                    <a:pt x="1555" y="16492"/>
                    <a:pt x="1780" y="16817"/>
                    <a:pt x="1981" y="17118"/>
                  </a:cubicBezTo>
                  <a:cubicBezTo>
                    <a:pt x="2181" y="17544"/>
                    <a:pt x="2407" y="17745"/>
                    <a:pt x="2607" y="17970"/>
                  </a:cubicBezTo>
                  <a:cubicBezTo>
                    <a:pt x="2933" y="18371"/>
                    <a:pt x="3134" y="18697"/>
                    <a:pt x="3134" y="18697"/>
                  </a:cubicBezTo>
                  <a:lnTo>
                    <a:pt x="3234" y="18697"/>
                  </a:lnTo>
                  <a:lnTo>
                    <a:pt x="3234" y="18597"/>
                  </a:lnTo>
                  <a:cubicBezTo>
                    <a:pt x="3234" y="18597"/>
                    <a:pt x="3033" y="18271"/>
                    <a:pt x="2708" y="17870"/>
                  </a:cubicBezTo>
                  <a:cubicBezTo>
                    <a:pt x="2607" y="17644"/>
                    <a:pt x="2407" y="17344"/>
                    <a:pt x="2307" y="17018"/>
                  </a:cubicBezTo>
                  <a:cubicBezTo>
                    <a:pt x="2181" y="16918"/>
                    <a:pt x="2081" y="16717"/>
                    <a:pt x="1981" y="16492"/>
                  </a:cubicBezTo>
                  <a:cubicBezTo>
                    <a:pt x="1881" y="16291"/>
                    <a:pt x="1780" y="16091"/>
                    <a:pt x="1680" y="15865"/>
                  </a:cubicBezTo>
                  <a:cubicBezTo>
                    <a:pt x="1254" y="15038"/>
                    <a:pt x="928" y="14111"/>
                    <a:pt x="627" y="12958"/>
                  </a:cubicBezTo>
                  <a:cubicBezTo>
                    <a:pt x="627" y="12632"/>
                    <a:pt x="527" y="12331"/>
                    <a:pt x="527" y="12106"/>
                  </a:cubicBezTo>
                  <a:cubicBezTo>
                    <a:pt x="527" y="11805"/>
                    <a:pt x="427" y="11479"/>
                    <a:pt x="427" y="11178"/>
                  </a:cubicBezTo>
                  <a:lnTo>
                    <a:pt x="427" y="10226"/>
                  </a:lnTo>
                  <a:lnTo>
                    <a:pt x="427" y="9399"/>
                  </a:lnTo>
                  <a:cubicBezTo>
                    <a:pt x="527" y="8146"/>
                    <a:pt x="828" y="6893"/>
                    <a:pt x="1154" y="5840"/>
                  </a:cubicBezTo>
                  <a:cubicBezTo>
                    <a:pt x="1555" y="4712"/>
                    <a:pt x="1881" y="3760"/>
                    <a:pt x="2307" y="2832"/>
                  </a:cubicBezTo>
                  <a:cubicBezTo>
                    <a:pt x="3033" y="1153"/>
                    <a:pt x="3760" y="101"/>
                    <a:pt x="3760" y="101"/>
                  </a:cubicBezTo>
                  <a:cubicBezTo>
                    <a:pt x="3760" y="101"/>
                    <a:pt x="3760" y="0"/>
                    <a:pt x="366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6242;p39"/>
            <p:cNvSpPr/>
            <p:nvPr/>
          </p:nvSpPr>
          <p:spPr>
            <a:xfrm>
              <a:off x="2991285" y="1999314"/>
              <a:ext cx="298691" cy="234637"/>
            </a:xfrm>
            <a:custGeom>
              <a:avLst/>
              <a:gdLst/>
              <a:ahLst/>
              <a:cxnLst/>
              <a:rect l="l" t="t" r="r" b="b"/>
              <a:pathLst>
                <a:path w="10753" h="8447" extrusionOk="0">
                  <a:moveTo>
                    <a:pt x="7319" y="0"/>
                  </a:moveTo>
                  <a:cubicBezTo>
                    <a:pt x="7319" y="0"/>
                    <a:pt x="7219" y="401"/>
                    <a:pt x="6893" y="927"/>
                  </a:cubicBezTo>
                  <a:cubicBezTo>
                    <a:pt x="6592" y="1554"/>
                    <a:pt x="6066" y="2406"/>
                    <a:pt x="5239" y="3233"/>
                  </a:cubicBezTo>
                  <a:cubicBezTo>
                    <a:pt x="5114" y="3434"/>
                    <a:pt x="4813" y="3534"/>
                    <a:pt x="4613" y="3759"/>
                  </a:cubicBezTo>
                  <a:cubicBezTo>
                    <a:pt x="4613" y="3759"/>
                    <a:pt x="4487" y="3860"/>
                    <a:pt x="4387" y="3860"/>
                  </a:cubicBezTo>
                  <a:cubicBezTo>
                    <a:pt x="4387" y="3860"/>
                    <a:pt x="4287" y="3960"/>
                    <a:pt x="4186" y="3960"/>
                  </a:cubicBezTo>
                  <a:cubicBezTo>
                    <a:pt x="4086" y="3960"/>
                    <a:pt x="3986" y="4060"/>
                    <a:pt x="3760" y="4060"/>
                  </a:cubicBezTo>
                  <a:cubicBezTo>
                    <a:pt x="3447" y="4110"/>
                    <a:pt x="3134" y="4110"/>
                    <a:pt x="2795" y="4110"/>
                  </a:cubicBezTo>
                  <a:cubicBezTo>
                    <a:pt x="2457" y="4110"/>
                    <a:pt x="2094" y="4110"/>
                    <a:pt x="1680" y="4160"/>
                  </a:cubicBezTo>
                  <a:cubicBezTo>
                    <a:pt x="1354" y="4160"/>
                    <a:pt x="953" y="4286"/>
                    <a:pt x="628" y="4587"/>
                  </a:cubicBezTo>
                  <a:cubicBezTo>
                    <a:pt x="327" y="4912"/>
                    <a:pt x="101" y="5313"/>
                    <a:pt x="1" y="5739"/>
                  </a:cubicBezTo>
                  <a:cubicBezTo>
                    <a:pt x="1" y="6165"/>
                    <a:pt x="227" y="6566"/>
                    <a:pt x="427" y="6892"/>
                  </a:cubicBezTo>
                  <a:cubicBezTo>
                    <a:pt x="628" y="7293"/>
                    <a:pt x="953" y="7519"/>
                    <a:pt x="1354" y="7719"/>
                  </a:cubicBezTo>
                  <a:cubicBezTo>
                    <a:pt x="1981" y="8145"/>
                    <a:pt x="2833" y="8346"/>
                    <a:pt x="3560" y="8446"/>
                  </a:cubicBezTo>
                  <a:cubicBezTo>
                    <a:pt x="4387" y="8446"/>
                    <a:pt x="5114" y="8346"/>
                    <a:pt x="5866" y="8246"/>
                  </a:cubicBezTo>
                  <a:cubicBezTo>
                    <a:pt x="6267" y="8145"/>
                    <a:pt x="6592" y="8045"/>
                    <a:pt x="6893" y="7820"/>
                  </a:cubicBezTo>
                  <a:cubicBezTo>
                    <a:pt x="7219" y="7719"/>
                    <a:pt x="7520" y="7519"/>
                    <a:pt x="7846" y="7293"/>
                  </a:cubicBezTo>
                  <a:cubicBezTo>
                    <a:pt x="8372" y="6892"/>
                    <a:pt x="8773" y="6466"/>
                    <a:pt x="9199" y="5940"/>
                  </a:cubicBezTo>
                  <a:cubicBezTo>
                    <a:pt x="9926" y="5013"/>
                    <a:pt x="10252" y="4060"/>
                    <a:pt x="10452" y="3434"/>
                  </a:cubicBezTo>
                  <a:cubicBezTo>
                    <a:pt x="10653" y="2807"/>
                    <a:pt x="10753" y="2406"/>
                    <a:pt x="10753" y="2406"/>
                  </a:cubicBezTo>
                  <a:lnTo>
                    <a:pt x="10653" y="2281"/>
                  </a:lnTo>
                  <a:lnTo>
                    <a:pt x="10552" y="2406"/>
                  </a:lnTo>
                  <a:cubicBezTo>
                    <a:pt x="10552" y="2406"/>
                    <a:pt x="10452" y="2807"/>
                    <a:pt x="10252" y="3434"/>
                  </a:cubicBezTo>
                  <a:cubicBezTo>
                    <a:pt x="10026" y="4060"/>
                    <a:pt x="9625" y="4912"/>
                    <a:pt x="8873" y="5739"/>
                  </a:cubicBezTo>
                  <a:cubicBezTo>
                    <a:pt x="8572" y="6266"/>
                    <a:pt x="8146" y="6667"/>
                    <a:pt x="7620" y="6993"/>
                  </a:cubicBezTo>
                  <a:cubicBezTo>
                    <a:pt x="7119" y="7419"/>
                    <a:pt x="6492" y="7719"/>
                    <a:pt x="5740" y="7820"/>
                  </a:cubicBezTo>
                  <a:cubicBezTo>
                    <a:pt x="5114" y="8045"/>
                    <a:pt x="4387" y="8045"/>
                    <a:pt x="3660" y="8045"/>
                  </a:cubicBezTo>
                  <a:cubicBezTo>
                    <a:pt x="2933" y="7920"/>
                    <a:pt x="2207" y="7719"/>
                    <a:pt x="1580" y="7419"/>
                  </a:cubicBezTo>
                  <a:cubicBezTo>
                    <a:pt x="1254" y="7193"/>
                    <a:pt x="953" y="6993"/>
                    <a:pt x="728" y="6667"/>
                  </a:cubicBezTo>
                  <a:cubicBezTo>
                    <a:pt x="527" y="6366"/>
                    <a:pt x="427" y="6040"/>
                    <a:pt x="427" y="5739"/>
                  </a:cubicBezTo>
                  <a:cubicBezTo>
                    <a:pt x="427" y="5414"/>
                    <a:pt x="628" y="5113"/>
                    <a:pt x="853" y="4912"/>
                  </a:cubicBezTo>
                  <a:cubicBezTo>
                    <a:pt x="1054" y="4687"/>
                    <a:pt x="1480" y="4587"/>
                    <a:pt x="1780" y="4587"/>
                  </a:cubicBezTo>
                  <a:cubicBezTo>
                    <a:pt x="2407" y="4486"/>
                    <a:pt x="3134" y="4587"/>
                    <a:pt x="3861" y="4386"/>
                  </a:cubicBezTo>
                  <a:cubicBezTo>
                    <a:pt x="4613" y="4286"/>
                    <a:pt x="5114" y="3860"/>
                    <a:pt x="5540" y="3434"/>
                  </a:cubicBezTo>
                  <a:cubicBezTo>
                    <a:pt x="5866" y="3033"/>
                    <a:pt x="6166" y="2506"/>
                    <a:pt x="6492" y="2080"/>
                  </a:cubicBezTo>
                  <a:cubicBezTo>
                    <a:pt x="6693" y="1779"/>
                    <a:pt x="6893" y="1353"/>
                    <a:pt x="7119" y="1028"/>
                  </a:cubicBezTo>
                  <a:cubicBezTo>
                    <a:pt x="7319" y="401"/>
                    <a:pt x="7520" y="100"/>
                    <a:pt x="7520" y="100"/>
                  </a:cubicBezTo>
                  <a:cubicBezTo>
                    <a:pt x="7520" y="0"/>
                    <a:pt x="7520" y="0"/>
                    <a:pt x="742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6243;p39"/>
            <p:cNvSpPr/>
            <p:nvPr/>
          </p:nvSpPr>
          <p:spPr>
            <a:xfrm>
              <a:off x="2921677" y="1624773"/>
              <a:ext cx="41111" cy="37611"/>
            </a:xfrm>
            <a:custGeom>
              <a:avLst/>
              <a:gdLst/>
              <a:ahLst/>
              <a:cxnLst/>
              <a:rect l="l" t="t" r="r" b="b"/>
              <a:pathLst>
                <a:path w="1480" h="1354" extrusionOk="0">
                  <a:moveTo>
                    <a:pt x="853" y="0"/>
                  </a:moveTo>
                  <a:cubicBezTo>
                    <a:pt x="427" y="0"/>
                    <a:pt x="101" y="326"/>
                    <a:pt x="101" y="627"/>
                  </a:cubicBezTo>
                  <a:cubicBezTo>
                    <a:pt x="1" y="1053"/>
                    <a:pt x="327" y="1354"/>
                    <a:pt x="728" y="1354"/>
                  </a:cubicBezTo>
                  <a:cubicBezTo>
                    <a:pt x="1053" y="1354"/>
                    <a:pt x="1354" y="1153"/>
                    <a:pt x="1479" y="727"/>
                  </a:cubicBezTo>
                  <a:cubicBezTo>
                    <a:pt x="1479" y="426"/>
                    <a:pt x="1154" y="100"/>
                    <a:pt x="85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6244;p39"/>
            <p:cNvSpPr/>
            <p:nvPr/>
          </p:nvSpPr>
          <p:spPr>
            <a:xfrm>
              <a:off x="3119392" y="1642161"/>
              <a:ext cx="37611" cy="37639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727" y="1"/>
                  </a:moveTo>
                  <a:cubicBezTo>
                    <a:pt x="402" y="1"/>
                    <a:pt x="1" y="327"/>
                    <a:pt x="1" y="627"/>
                  </a:cubicBezTo>
                  <a:cubicBezTo>
                    <a:pt x="1" y="1053"/>
                    <a:pt x="201" y="1354"/>
                    <a:pt x="627" y="1354"/>
                  </a:cubicBezTo>
                  <a:cubicBezTo>
                    <a:pt x="1028" y="1354"/>
                    <a:pt x="1354" y="1154"/>
                    <a:pt x="1354" y="728"/>
                  </a:cubicBezTo>
                  <a:cubicBezTo>
                    <a:pt x="1354" y="427"/>
                    <a:pt x="1128" y="101"/>
                    <a:pt x="727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6245;p39"/>
            <p:cNvSpPr/>
            <p:nvPr/>
          </p:nvSpPr>
          <p:spPr>
            <a:xfrm>
              <a:off x="3026117" y="1679771"/>
              <a:ext cx="14639" cy="49444"/>
            </a:xfrm>
            <a:custGeom>
              <a:avLst/>
              <a:gdLst/>
              <a:ahLst/>
              <a:cxnLst/>
              <a:rect l="l" t="t" r="r" b="b"/>
              <a:pathLst>
                <a:path w="527" h="1780" extrusionOk="0">
                  <a:moveTo>
                    <a:pt x="326" y="0"/>
                  </a:moveTo>
                  <a:cubicBezTo>
                    <a:pt x="226" y="0"/>
                    <a:pt x="100" y="126"/>
                    <a:pt x="100" y="226"/>
                  </a:cubicBezTo>
                  <a:lnTo>
                    <a:pt x="0" y="1579"/>
                  </a:lnTo>
                  <a:cubicBezTo>
                    <a:pt x="0" y="1679"/>
                    <a:pt x="100" y="1780"/>
                    <a:pt x="226" y="1780"/>
                  </a:cubicBezTo>
                  <a:cubicBezTo>
                    <a:pt x="326" y="1780"/>
                    <a:pt x="426" y="1679"/>
                    <a:pt x="426" y="1579"/>
                  </a:cubicBezTo>
                  <a:lnTo>
                    <a:pt x="526" y="226"/>
                  </a:lnTo>
                  <a:cubicBezTo>
                    <a:pt x="526" y="126"/>
                    <a:pt x="426" y="0"/>
                    <a:pt x="326" y="0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246;p39"/>
            <p:cNvSpPr/>
            <p:nvPr/>
          </p:nvSpPr>
          <p:spPr>
            <a:xfrm>
              <a:off x="3003146" y="1723630"/>
              <a:ext cx="54999" cy="33194"/>
            </a:xfrm>
            <a:custGeom>
              <a:avLst/>
              <a:gdLst/>
              <a:ahLst/>
              <a:cxnLst/>
              <a:rect l="l" t="t" r="r" b="b"/>
              <a:pathLst>
                <a:path w="1980" h="1195" extrusionOk="0">
                  <a:moveTo>
                    <a:pt x="201" y="0"/>
                  </a:moveTo>
                  <a:cubicBezTo>
                    <a:pt x="201" y="0"/>
                    <a:pt x="0" y="927"/>
                    <a:pt x="100" y="1053"/>
                  </a:cubicBezTo>
                  <a:cubicBezTo>
                    <a:pt x="201" y="1103"/>
                    <a:pt x="382" y="1128"/>
                    <a:pt x="551" y="1128"/>
                  </a:cubicBezTo>
                  <a:cubicBezTo>
                    <a:pt x="721" y="1128"/>
                    <a:pt x="877" y="1103"/>
                    <a:pt x="927" y="1053"/>
                  </a:cubicBezTo>
                  <a:cubicBezTo>
                    <a:pt x="927" y="942"/>
                    <a:pt x="1025" y="364"/>
                    <a:pt x="1048" y="229"/>
                  </a:cubicBezTo>
                  <a:lnTo>
                    <a:pt x="1048" y="229"/>
                  </a:lnTo>
                  <a:cubicBezTo>
                    <a:pt x="1049" y="229"/>
                    <a:pt x="1051" y="229"/>
                    <a:pt x="1053" y="230"/>
                  </a:cubicBezTo>
                  <a:lnTo>
                    <a:pt x="1053" y="230"/>
                  </a:lnTo>
                  <a:lnTo>
                    <a:pt x="1053" y="201"/>
                  </a:lnTo>
                  <a:cubicBezTo>
                    <a:pt x="1053" y="201"/>
                    <a:pt x="1051" y="211"/>
                    <a:pt x="1048" y="229"/>
                  </a:cubicBezTo>
                  <a:lnTo>
                    <a:pt x="1048" y="229"/>
                  </a:lnTo>
                  <a:cubicBezTo>
                    <a:pt x="584" y="155"/>
                    <a:pt x="201" y="0"/>
                    <a:pt x="201" y="0"/>
                  </a:cubicBezTo>
                  <a:close/>
                  <a:moveTo>
                    <a:pt x="1980" y="201"/>
                  </a:moveTo>
                  <a:lnTo>
                    <a:pt x="1980" y="201"/>
                  </a:lnTo>
                  <a:cubicBezTo>
                    <a:pt x="1828" y="248"/>
                    <a:pt x="1661" y="267"/>
                    <a:pt x="1493" y="267"/>
                  </a:cubicBezTo>
                  <a:cubicBezTo>
                    <a:pt x="1345" y="267"/>
                    <a:pt x="1195" y="252"/>
                    <a:pt x="1053" y="230"/>
                  </a:cubicBezTo>
                  <a:lnTo>
                    <a:pt x="1053" y="230"/>
                  </a:lnTo>
                  <a:lnTo>
                    <a:pt x="1053" y="1053"/>
                  </a:lnTo>
                  <a:cubicBezTo>
                    <a:pt x="1053" y="1124"/>
                    <a:pt x="1366" y="1195"/>
                    <a:pt x="1585" y="1195"/>
                  </a:cubicBezTo>
                  <a:cubicBezTo>
                    <a:pt x="1676" y="1195"/>
                    <a:pt x="1750" y="1182"/>
                    <a:pt x="1780" y="1153"/>
                  </a:cubicBezTo>
                  <a:cubicBezTo>
                    <a:pt x="1980" y="1053"/>
                    <a:pt x="1980" y="201"/>
                    <a:pt x="1980" y="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247;p39"/>
            <p:cNvSpPr/>
            <p:nvPr/>
          </p:nvSpPr>
          <p:spPr>
            <a:xfrm>
              <a:off x="2846485" y="1674188"/>
              <a:ext cx="110027" cy="107499"/>
            </a:xfrm>
            <a:custGeom>
              <a:avLst/>
              <a:gdLst/>
              <a:ahLst/>
              <a:cxnLst/>
              <a:rect l="l" t="t" r="r" b="b"/>
              <a:pathLst>
                <a:path w="3961" h="3870" extrusionOk="0">
                  <a:moveTo>
                    <a:pt x="2181" y="1"/>
                  </a:moveTo>
                  <a:cubicBezTo>
                    <a:pt x="1054" y="1"/>
                    <a:pt x="101" y="728"/>
                    <a:pt x="1" y="1780"/>
                  </a:cubicBezTo>
                  <a:cubicBezTo>
                    <a:pt x="1" y="2833"/>
                    <a:pt x="728" y="3760"/>
                    <a:pt x="1780" y="3860"/>
                  </a:cubicBezTo>
                  <a:cubicBezTo>
                    <a:pt x="1844" y="3867"/>
                    <a:pt x="1907" y="3870"/>
                    <a:pt x="1970" y="3870"/>
                  </a:cubicBezTo>
                  <a:cubicBezTo>
                    <a:pt x="2922" y="3870"/>
                    <a:pt x="3767" y="3170"/>
                    <a:pt x="3861" y="2206"/>
                  </a:cubicBezTo>
                  <a:cubicBezTo>
                    <a:pt x="3961" y="1053"/>
                    <a:pt x="3234" y="101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248;p39"/>
            <p:cNvSpPr/>
            <p:nvPr/>
          </p:nvSpPr>
          <p:spPr>
            <a:xfrm>
              <a:off x="3119392" y="1700270"/>
              <a:ext cx="112804" cy="107832"/>
            </a:xfrm>
            <a:custGeom>
              <a:avLst/>
              <a:gdLst/>
              <a:ahLst/>
              <a:cxnLst/>
              <a:rect l="l" t="t" r="r" b="b"/>
              <a:pathLst>
                <a:path w="4061" h="3882" extrusionOk="0">
                  <a:moveTo>
                    <a:pt x="1953" y="0"/>
                  </a:moveTo>
                  <a:cubicBezTo>
                    <a:pt x="997" y="0"/>
                    <a:pt x="194" y="723"/>
                    <a:pt x="101" y="1768"/>
                  </a:cubicBezTo>
                  <a:cubicBezTo>
                    <a:pt x="1" y="2821"/>
                    <a:pt x="828" y="3774"/>
                    <a:pt x="1880" y="3874"/>
                  </a:cubicBezTo>
                  <a:cubicBezTo>
                    <a:pt x="1937" y="3879"/>
                    <a:pt x="1993" y="3882"/>
                    <a:pt x="2050" y="3882"/>
                  </a:cubicBezTo>
                  <a:cubicBezTo>
                    <a:pt x="3010" y="3882"/>
                    <a:pt x="3866" y="3089"/>
                    <a:pt x="3960" y="2094"/>
                  </a:cubicBezTo>
                  <a:cubicBezTo>
                    <a:pt x="4061" y="1042"/>
                    <a:pt x="3234" y="114"/>
                    <a:pt x="2181" y="14"/>
                  </a:cubicBezTo>
                  <a:cubicBezTo>
                    <a:pt x="2104" y="5"/>
                    <a:pt x="2028" y="0"/>
                    <a:pt x="1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6249;p39"/>
            <p:cNvSpPr/>
            <p:nvPr/>
          </p:nvSpPr>
          <p:spPr>
            <a:xfrm>
              <a:off x="2965536" y="1683243"/>
              <a:ext cx="144832" cy="52249"/>
            </a:xfrm>
            <a:custGeom>
              <a:avLst/>
              <a:gdLst/>
              <a:ahLst/>
              <a:cxnLst/>
              <a:rect l="l" t="t" r="r" b="b"/>
              <a:pathLst>
                <a:path w="5214" h="188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1" y="101"/>
                    <a:pt x="1" y="201"/>
                    <a:pt x="101" y="402"/>
                  </a:cubicBezTo>
                  <a:cubicBezTo>
                    <a:pt x="201" y="502"/>
                    <a:pt x="301" y="828"/>
                    <a:pt x="527" y="1028"/>
                  </a:cubicBezTo>
                  <a:cubicBezTo>
                    <a:pt x="727" y="1254"/>
                    <a:pt x="1028" y="1454"/>
                    <a:pt x="1354" y="1554"/>
                  </a:cubicBezTo>
                  <a:cubicBezTo>
                    <a:pt x="1555" y="1655"/>
                    <a:pt x="1780" y="1755"/>
                    <a:pt x="1880" y="1755"/>
                  </a:cubicBezTo>
                  <a:cubicBezTo>
                    <a:pt x="1981" y="1755"/>
                    <a:pt x="2081" y="1755"/>
                    <a:pt x="2181" y="1880"/>
                  </a:cubicBezTo>
                  <a:lnTo>
                    <a:pt x="3134" y="1880"/>
                  </a:lnTo>
                  <a:cubicBezTo>
                    <a:pt x="3234" y="1880"/>
                    <a:pt x="3334" y="1755"/>
                    <a:pt x="3434" y="1755"/>
                  </a:cubicBezTo>
                  <a:cubicBezTo>
                    <a:pt x="3535" y="1755"/>
                    <a:pt x="3535" y="1755"/>
                    <a:pt x="3660" y="1655"/>
                  </a:cubicBezTo>
                  <a:cubicBezTo>
                    <a:pt x="4061" y="1554"/>
                    <a:pt x="4387" y="1454"/>
                    <a:pt x="4587" y="1254"/>
                  </a:cubicBezTo>
                  <a:cubicBezTo>
                    <a:pt x="5113" y="828"/>
                    <a:pt x="5214" y="402"/>
                    <a:pt x="5214" y="402"/>
                  </a:cubicBezTo>
                  <a:lnTo>
                    <a:pt x="5113" y="301"/>
                  </a:lnTo>
                  <a:lnTo>
                    <a:pt x="5013" y="301"/>
                  </a:lnTo>
                  <a:cubicBezTo>
                    <a:pt x="5013" y="301"/>
                    <a:pt x="5013" y="402"/>
                    <a:pt x="4913" y="502"/>
                  </a:cubicBezTo>
                  <a:cubicBezTo>
                    <a:pt x="4788" y="627"/>
                    <a:pt x="4587" y="828"/>
                    <a:pt x="4387" y="928"/>
                  </a:cubicBezTo>
                  <a:cubicBezTo>
                    <a:pt x="4161" y="1128"/>
                    <a:pt x="3860" y="1254"/>
                    <a:pt x="3535" y="1354"/>
                  </a:cubicBezTo>
                  <a:cubicBezTo>
                    <a:pt x="3434" y="1354"/>
                    <a:pt x="3234" y="1454"/>
                    <a:pt x="3033" y="1454"/>
                  </a:cubicBezTo>
                  <a:lnTo>
                    <a:pt x="2281" y="1454"/>
                  </a:lnTo>
                  <a:cubicBezTo>
                    <a:pt x="2181" y="1354"/>
                    <a:pt x="2081" y="1354"/>
                    <a:pt x="1981" y="1354"/>
                  </a:cubicBezTo>
                  <a:cubicBezTo>
                    <a:pt x="1880" y="1354"/>
                    <a:pt x="1655" y="1254"/>
                    <a:pt x="1454" y="1254"/>
                  </a:cubicBezTo>
                  <a:cubicBezTo>
                    <a:pt x="1354" y="1128"/>
                    <a:pt x="1154" y="1128"/>
                    <a:pt x="1028" y="1028"/>
                  </a:cubicBezTo>
                  <a:cubicBezTo>
                    <a:pt x="928" y="928"/>
                    <a:pt x="828" y="828"/>
                    <a:pt x="727" y="828"/>
                  </a:cubicBezTo>
                  <a:cubicBezTo>
                    <a:pt x="527" y="627"/>
                    <a:pt x="402" y="402"/>
                    <a:pt x="301" y="301"/>
                  </a:cubicBezTo>
                  <a:cubicBezTo>
                    <a:pt x="201" y="201"/>
                    <a:pt x="201" y="101"/>
                    <a:pt x="201" y="101"/>
                  </a:cubicBezTo>
                  <a:cubicBezTo>
                    <a:pt x="101" y="1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6250;p39"/>
            <p:cNvSpPr/>
            <p:nvPr/>
          </p:nvSpPr>
          <p:spPr>
            <a:xfrm>
              <a:off x="3000340" y="1648217"/>
              <a:ext cx="69527" cy="43611"/>
            </a:xfrm>
            <a:custGeom>
              <a:avLst/>
              <a:gdLst/>
              <a:ahLst/>
              <a:cxnLst/>
              <a:rect l="l" t="t" r="r" b="b"/>
              <a:pathLst>
                <a:path w="2503" h="1570" extrusionOk="0">
                  <a:moveTo>
                    <a:pt x="1032" y="0"/>
                  </a:moveTo>
                  <a:cubicBezTo>
                    <a:pt x="705" y="0"/>
                    <a:pt x="418" y="56"/>
                    <a:pt x="302" y="209"/>
                  </a:cubicBezTo>
                  <a:cubicBezTo>
                    <a:pt x="1" y="510"/>
                    <a:pt x="627" y="1562"/>
                    <a:pt x="1154" y="1562"/>
                  </a:cubicBezTo>
                  <a:cubicBezTo>
                    <a:pt x="1187" y="1567"/>
                    <a:pt x="1221" y="1569"/>
                    <a:pt x="1254" y="1569"/>
                  </a:cubicBezTo>
                  <a:cubicBezTo>
                    <a:pt x="1937" y="1569"/>
                    <a:pt x="2502" y="620"/>
                    <a:pt x="2407" y="309"/>
                  </a:cubicBezTo>
                  <a:cubicBezTo>
                    <a:pt x="2326" y="180"/>
                    <a:pt x="1616" y="0"/>
                    <a:pt x="1032" y="0"/>
                  </a:cubicBezTo>
                  <a:close/>
                </a:path>
              </a:pathLst>
            </a:custGeom>
            <a:solidFill>
              <a:srgbClr val="331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6251;p39"/>
            <p:cNvSpPr/>
            <p:nvPr/>
          </p:nvSpPr>
          <p:spPr>
            <a:xfrm>
              <a:off x="3432658" y="2426046"/>
              <a:ext cx="602938" cy="292414"/>
            </a:xfrm>
            <a:custGeom>
              <a:avLst/>
              <a:gdLst/>
              <a:ahLst/>
              <a:cxnLst/>
              <a:rect l="l" t="t" r="r" b="b"/>
              <a:pathLst>
                <a:path w="21706" h="10527" extrusionOk="0">
                  <a:moveTo>
                    <a:pt x="840" y="1"/>
                  </a:moveTo>
                  <a:cubicBezTo>
                    <a:pt x="721" y="1"/>
                    <a:pt x="615" y="26"/>
                    <a:pt x="502" y="76"/>
                  </a:cubicBezTo>
                  <a:lnTo>
                    <a:pt x="201" y="76"/>
                  </a:lnTo>
                  <a:cubicBezTo>
                    <a:pt x="101" y="76"/>
                    <a:pt x="101" y="76"/>
                    <a:pt x="1" y="201"/>
                  </a:cubicBezTo>
                  <a:cubicBezTo>
                    <a:pt x="1" y="301"/>
                    <a:pt x="101" y="402"/>
                    <a:pt x="201" y="502"/>
                  </a:cubicBezTo>
                  <a:lnTo>
                    <a:pt x="502" y="502"/>
                  </a:lnTo>
                  <a:cubicBezTo>
                    <a:pt x="627" y="502"/>
                    <a:pt x="928" y="602"/>
                    <a:pt x="1254" y="602"/>
                  </a:cubicBezTo>
                  <a:cubicBezTo>
                    <a:pt x="1555" y="702"/>
                    <a:pt x="1881" y="828"/>
                    <a:pt x="2382" y="928"/>
                  </a:cubicBezTo>
                  <a:cubicBezTo>
                    <a:pt x="2808" y="1028"/>
                    <a:pt x="3234" y="1128"/>
                    <a:pt x="3860" y="1229"/>
                  </a:cubicBezTo>
                  <a:cubicBezTo>
                    <a:pt x="4061" y="1329"/>
                    <a:pt x="4387" y="1329"/>
                    <a:pt x="4688" y="1454"/>
                  </a:cubicBezTo>
                  <a:cubicBezTo>
                    <a:pt x="4888" y="1554"/>
                    <a:pt x="5214" y="1554"/>
                    <a:pt x="5515" y="1655"/>
                  </a:cubicBezTo>
                  <a:cubicBezTo>
                    <a:pt x="6141" y="1855"/>
                    <a:pt x="6768" y="1955"/>
                    <a:pt x="7520" y="2281"/>
                  </a:cubicBezTo>
                  <a:cubicBezTo>
                    <a:pt x="8146" y="2482"/>
                    <a:pt x="8773" y="2707"/>
                    <a:pt x="9500" y="3008"/>
                  </a:cubicBezTo>
                  <a:cubicBezTo>
                    <a:pt x="10126" y="3209"/>
                    <a:pt x="10853" y="3635"/>
                    <a:pt x="11480" y="3835"/>
                  </a:cubicBezTo>
                  <a:cubicBezTo>
                    <a:pt x="12206" y="4261"/>
                    <a:pt x="12833" y="4587"/>
                    <a:pt x="13460" y="4888"/>
                  </a:cubicBezTo>
                  <a:cubicBezTo>
                    <a:pt x="14186" y="5214"/>
                    <a:pt x="14713" y="5615"/>
                    <a:pt x="15339" y="5940"/>
                  </a:cubicBezTo>
                  <a:cubicBezTo>
                    <a:pt x="15966" y="6341"/>
                    <a:pt x="16492" y="6767"/>
                    <a:pt x="17018" y="7093"/>
                  </a:cubicBezTo>
                  <a:cubicBezTo>
                    <a:pt x="17219" y="7294"/>
                    <a:pt x="17545" y="7494"/>
                    <a:pt x="17745" y="7720"/>
                  </a:cubicBezTo>
                  <a:cubicBezTo>
                    <a:pt x="17946" y="7920"/>
                    <a:pt x="18171" y="8021"/>
                    <a:pt x="18372" y="8221"/>
                  </a:cubicBezTo>
                  <a:cubicBezTo>
                    <a:pt x="18898" y="8547"/>
                    <a:pt x="19299" y="8848"/>
                    <a:pt x="19625" y="9174"/>
                  </a:cubicBezTo>
                  <a:cubicBezTo>
                    <a:pt x="19926" y="9474"/>
                    <a:pt x="20252" y="9700"/>
                    <a:pt x="20552" y="9900"/>
                  </a:cubicBezTo>
                  <a:cubicBezTo>
                    <a:pt x="21079" y="10326"/>
                    <a:pt x="21404" y="10527"/>
                    <a:pt x="21404" y="10527"/>
                  </a:cubicBezTo>
                  <a:lnTo>
                    <a:pt x="21605" y="10527"/>
                  </a:lnTo>
                  <a:cubicBezTo>
                    <a:pt x="21705" y="10427"/>
                    <a:pt x="21705" y="10326"/>
                    <a:pt x="21605" y="10226"/>
                  </a:cubicBezTo>
                  <a:cubicBezTo>
                    <a:pt x="21605" y="10226"/>
                    <a:pt x="21404" y="9900"/>
                    <a:pt x="20878" y="9474"/>
                  </a:cubicBezTo>
                  <a:lnTo>
                    <a:pt x="20051" y="8647"/>
                  </a:lnTo>
                  <a:cubicBezTo>
                    <a:pt x="19625" y="8346"/>
                    <a:pt x="19199" y="8021"/>
                    <a:pt x="18798" y="7720"/>
                  </a:cubicBezTo>
                  <a:cubicBezTo>
                    <a:pt x="18372" y="7394"/>
                    <a:pt x="17846" y="6968"/>
                    <a:pt x="17319" y="6667"/>
                  </a:cubicBezTo>
                  <a:cubicBezTo>
                    <a:pt x="16793" y="6341"/>
                    <a:pt x="16166" y="5940"/>
                    <a:pt x="15540" y="5615"/>
                  </a:cubicBezTo>
                  <a:cubicBezTo>
                    <a:pt x="15038" y="5214"/>
                    <a:pt x="14412" y="4788"/>
                    <a:pt x="13785" y="4462"/>
                  </a:cubicBezTo>
                  <a:cubicBezTo>
                    <a:pt x="13159" y="4061"/>
                    <a:pt x="12407" y="3635"/>
                    <a:pt x="11780" y="3334"/>
                  </a:cubicBezTo>
                  <a:cubicBezTo>
                    <a:pt x="11480" y="3108"/>
                    <a:pt x="11053" y="3008"/>
                    <a:pt x="10753" y="2808"/>
                  </a:cubicBezTo>
                  <a:cubicBezTo>
                    <a:pt x="10427" y="2707"/>
                    <a:pt x="10126" y="2482"/>
                    <a:pt x="9700" y="2381"/>
                  </a:cubicBezTo>
                  <a:cubicBezTo>
                    <a:pt x="9074" y="2081"/>
                    <a:pt x="8347" y="1755"/>
                    <a:pt x="7720" y="1554"/>
                  </a:cubicBezTo>
                  <a:cubicBezTo>
                    <a:pt x="7094" y="1329"/>
                    <a:pt x="6367" y="1128"/>
                    <a:pt x="5740" y="928"/>
                  </a:cubicBezTo>
                  <a:cubicBezTo>
                    <a:pt x="5114" y="702"/>
                    <a:pt x="4587" y="502"/>
                    <a:pt x="3961" y="402"/>
                  </a:cubicBezTo>
                  <a:cubicBezTo>
                    <a:pt x="3434" y="301"/>
                    <a:pt x="2908" y="201"/>
                    <a:pt x="2507" y="201"/>
                  </a:cubicBezTo>
                  <a:cubicBezTo>
                    <a:pt x="1981" y="76"/>
                    <a:pt x="1555" y="76"/>
                    <a:pt x="1254" y="76"/>
                  </a:cubicBezTo>
                  <a:cubicBezTo>
                    <a:pt x="1091" y="26"/>
                    <a:pt x="959" y="1"/>
                    <a:pt x="84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252;p39"/>
            <p:cNvSpPr/>
            <p:nvPr/>
          </p:nvSpPr>
          <p:spPr>
            <a:xfrm>
              <a:off x="3989610" y="2692674"/>
              <a:ext cx="163693" cy="156804"/>
            </a:xfrm>
            <a:custGeom>
              <a:avLst/>
              <a:gdLst/>
              <a:ahLst/>
              <a:cxnLst/>
              <a:rect l="l" t="t" r="r" b="b"/>
              <a:pathLst>
                <a:path w="5893" h="5645" extrusionOk="0">
                  <a:moveTo>
                    <a:pt x="627" y="1"/>
                  </a:moveTo>
                  <a:lnTo>
                    <a:pt x="627" y="1"/>
                  </a:lnTo>
                  <a:cubicBezTo>
                    <a:pt x="0" y="828"/>
                    <a:pt x="2506" y="5214"/>
                    <a:pt x="4587" y="5640"/>
                  </a:cubicBezTo>
                  <a:cubicBezTo>
                    <a:pt x="4605" y="5643"/>
                    <a:pt x="4624" y="5644"/>
                    <a:pt x="4644" y="5644"/>
                  </a:cubicBezTo>
                  <a:cubicBezTo>
                    <a:pt x="5255" y="5644"/>
                    <a:pt x="5893" y="4104"/>
                    <a:pt x="4386" y="2281"/>
                  </a:cubicBezTo>
                  <a:cubicBezTo>
                    <a:pt x="2607" y="301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253;p39"/>
            <p:cNvSpPr/>
            <p:nvPr/>
          </p:nvSpPr>
          <p:spPr>
            <a:xfrm>
              <a:off x="3881698" y="2643259"/>
              <a:ext cx="75916" cy="139249"/>
            </a:xfrm>
            <a:custGeom>
              <a:avLst/>
              <a:gdLst/>
              <a:ahLst/>
              <a:cxnLst/>
              <a:rect l="l" t="t" r="r" b="b"/>
              <a:pathLst>
                <a:path w="2733" h="5013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0" y="1253"/>
                    <a:pt x="126" y="4912"/>
                    <a:pt x="1680" y="5013"/>
                  </a:cubicBezTo>
                  <a:cubicBezTo>
                    <a:pt x="2306" y="5013"/>
                    <a:pt x="2732" y="3760"/>
                    <a:pt x="2507" y="2707"/>
                  </a:cubicBezTo>
                  <a:cubicBezTo>
                    <a:pt x="2206" y="1354"/>
                    <a:pt x="1379" y="0"/>
                    <a:pt x="1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254;p39"/>
            <p:cNvSpPr/>
            <p:nvPr/>
          </p:nvSpPr>
          <p:spPr>
            <a:xfrm>
              <a:off x="3763341" y="2556235"/>
              <a:ext cx="80333" cy="145054"/>
            </a:xfrm>
            <a:custGeom>
              <a:avLst/>
              <a:gdLst/>
              <a:ahLst/>
              <a:cxnLst/>
              <a:rect l="l" t="t" r="r" b="b"/>
              <a:pathLst>
                <a:path w="2892" h="5222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1" y="1654"/>
                    <a:pt x="201" y="5213"/>
                    <a:pt x="1755" y="5213"/>
                  </a:cubicBezTo>
                  <a:cubicBezTo>
                    <a:pt x="1796" y="5219"/>
                    <a:pt x="1836" y="5222"/>
                    <a:pt x="1876" y="5222"/>
                  </a:cubicBezTo>
                  <a:cubicBezTo>
                    <a:pt x="2549" y="5222"/>
                    <a:pt x="2891" y="4418"/>
                    <a:pt x="2607" y="3233"/>
                  </a:cubicBezTo>
                  <a:cubicBezTo>
                    <a:pt x="2382" y="1554"/>
                    <a:pt x="1129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255;p39"/>
            <p:cNvSpPr/>
            <p:nvPr/>
          </p:nvSpPr>
          <p:spPr>
            <a:xfrm>
              <a:off x="3630096" y="2494960"/>
              <a:ext cx="89416" cy="142137"/>
            </a:xfrm>
            <a:custGeom>
              <a:avLst/>
              <a:gdLst/>
              <a:ahLst/>
              <a:cxnLst/>
              <a:rect l="l" t="t" r="r" b="b"/>
              <a:pathLst>
                <a:path w="3219" h="511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0" y="1749"/>
                    <a:pt x="687" y="5117"/>
                    <a:pt x="2208" y="5117"/>
                  </a:cubicBezTo>
                  <a:cubicBezTo>
                    <a:pt x="2236" y="5117"/>
                    <a:pt x="2263" y="5116"/>
                    <a:pt x="2291" y="5114"/>
                  </a:cubicBezTo>
                  <a:cubicBezTo>
                    <a:pt x="2918" y="5013"/>
                    <a:pt x="3219" y="4086"/>
                    <a:pt x="2793" y="2933"/>
                  </a:cubicBezTo>
                  <a:cubicBezTo>
                    <a:pt x="2291" y="1354"/>
                    <a:pt x="81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256;p39"/>
            <p:cNvSpPr/>
            <p:nvPr/>
          </p:nvSpPr>
          <p:spPr>
            <a:xfrm>
              <a:off x="3672844" y="2423852"/>
              <a:ext cx="151110" cy="63749"/>
            </a:xfrm>
            <a:custGeom>
              <a:avLst/>
              <a:gdLst/>
              <a:ahLst/>
              <a:cxnLst/>
              <a:rect l="l" t="t" r="r" b="b"/>
              <a:pathLst>
                <a:path w="5440" h="2295" extrusionOk="0">
                  <a:moveTo>
                    <a:pt x="3753" y="0"/>
                  </a:moveTo>
                  <a:cubicBezTo>
                    <a:pt x="2516" y="0"/>
                    <a:pt x="814" y="708"/>
                    <a:pt x="0" y="1734"/>
                  </a:cubicBezTo>
                  <a:cubicBezTo>
                    <a:pt x="0" y="1734"/>
                    <a:pt x="1375" y="2295"/>
                    <a:pt x="2847" y="2295"/>
                  </a:cubicBezTo>
                  <a:cubicBezTo>
                    <a:pt x="3051" y="2295"/>
                    <a:pt x="3256" y="2284"/>
                    <a:pt x="3459" y="2260"/>
                  </a:cubicBezTo>
                  <a:cubicBezTo>
                    <a:pt x="4712" y="2034"/>
                    <a:pt x="5439" y="1408"/>
                    <a:pt x="5138" y="681"/>
                  </a:cubicBezTo>
                  <a:cubicBezTo>
                    <a:pt x="4954" y="207"/>
                    <a:pt x="4421" y="0"/>
                    <a:pt x="3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257;p39"/>
            <p:cNvSpPr/>
            <p:nvPr/>
          </p:nvSpPr>
          <p:spPr>
            <a:xfrm>
              <a:off x="3815561" y="2503598"/>
              <a:ext cx="150387" cy="61222"/>
            </a:xfrm>
            <a:custGeom>
              <a:avLst/>
              <a:gdLst/>
              <a:ahLst/>
              <a:cxnLst/>
              <a:rect l="l" t="t" r="r" b="b"/>
              <a:pathLst>
                <a:path w="5414" h="2204" extrusionOk="0">
                  <a:moveTo>
                    <a:pt x="3443" y="0"/>
                  </a:moveTo>
                  <a:cubicBezTo>
                    <a:pt x="2254" y="0"/>
                    <a:pt x="781" y="530"/>
                    <a:pt x="0" y="1369"/>
                  </a:cubicBezTo>
                  <a:cubicBezTo>
                    <a:pt x="0" y="1369"/>
                    <a:pt x="1579" y="2204"/>
                    <a:pt x="3090" y="2204"/>
                  </a:cubicBezTo>
                  <a:cubicBezTo>
                    <a:pt x="3171" y="2204"/>
                    <a:pt x="3253" y="2201"/>
                    <a:pt x="3334" y="2196"/>
                  </a:cubicBezTo>
                  <a:cubicBezTo>
                    <a:pt x="4687" y="2196"/>
                    <a:pt x="5414" y="1569"/>
                    <a:pt x="5213" y="943"/>
                  </a:cubicBezTo>
                  <a:cubicBezTo>
                    <a:pt x="5033" y="285"/>
                    <a:pt x="4314" y="0"/>
                    <a:pt x="3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258;p39"/>
            <p:cNvSpPr/>
            <p:nvPr/>
          </p:nvSpPr>
          <p:spPr>
            <a:xfrm>
              <a:off x="3937390" y="2597484"/>
              <a:ext cx="147610" cy="63610"/>
            </a:xfrm>
            <a:custGeom>
              <a:avLst/>
              <a:gdLst/>
              <a:ahLst/>
              <a:cxnLst/>
              <a:rect l="l" t="t" r="r" b="b"/>
              <a:pathLst>
                <a:path w="5314" h="2290" extrusionOk="0">
                  <a:moveTo>
                    <a:pt x="2731" y="0"/>
                  </a:moveTo>
                  <a:cubicBezTo>
                    <a:pt x="1675" y="0"/>
                    <a:pt x="569" y="296"/>
                    <a:pt x="0" y="921"/>
                  </a:cubicBezTo>
                  <a:cubicBezTo>
                    <a:pt x="0" y="921"/>
                    <a:pt x="1755" y="1949"/>
                    <a:pt x="3008" y="2275"/>
                  </a:cubicBezTo>
                  <a:cubicBezTo>
                    <a:pt x="3110" y="2284"/>
                    <a:pt x="3215" y="2289"/>
                    <a:pt x="3319" y="2289"/>
                  </a:cubicBezTo>
                  <a:cubicBezTo>
                    <a:pt x="4292" y="2289"/>
                    <a:pt x="5314" y="1878"/>
                    <a:pt x="5314" y="1222"/>
                  </a:cubicBezTo>
                  <a:cubicBezTo>
                    <a:pt x="5204" y="428"/>
                    <a:pt x="400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1" name="Google Shape;6259;p39"/>
            <p:cNvGrpSpPr/>
            <p:nvPr/>
          </p:nvGrpSpPr>
          <p:grpSpPr>
            <a:xfrm rot="-2523449">
              <a:off x="1342840" y="2274235"/>
              <a:ext cx="460423" cy="540097"/>
              <a:chOff x="1418932" y="2274259"/>
              <a:chExt cx="460407" cy="540078"/>
            </a:xfrm>
          </p:grpSpPr>
          <p:sp>
            <p:nvSpPr>
              <p:cNvPr id="214" name="Google Shape;6260;p39"/>
              <p:cNvSpPr/>
              <p:nvPr/>
            </p:nvSpPr>
            <p:spPr>
              <a:xfrm rot="-1137101">
                <a:off x="1472399" y="2321134"/>
                <a:ext cx="353473" cy="388259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26843" extrusionOk="0">
                    <a:moveTo>
                      <a:pt x="17770" y="0"/>
                    </a:moveTo>
                    <a:cubicBezTo>
                      <a:pt x="17018" y="0"/>
                      <a:pt x="16292" y="226"/>
                      <a:pt x="15665" y="526"/>
                    </a:cubicBezTo>
                    <a:cubicBezTo>
                      <a:pt x="15139" y="752"/>
                      <a:pt x="14637" y="1153"/>
                      <a:pt x="14211" y="1579"/>
                    </a:cubicBezTo>
                    <a:cubicBezTo>
                      <a:pt x="13585" y="952"/>
                      <a:pt x="12758" y="526"/>
                      <a:pt x="11906" y="526"/>
                    </a:cubicBezTo>
                    <a:cubicBezTo>
                      <a:pt x="10552" y="526"/>
                      <a:pt x="9399" y="1379"/>
                      <a:pt x="8673" y="2406"/>
                    </a:cubicBezTo>
                    <a:cubicBezTo>
                      <a:pt x="8246" y="3033"/>
                      <a:pt x="7946" y="3759"/>
                      <a:pt x="7845" y="4612"/>
                    </a:cubicBezTo>
                    <a:lnTo>
                      <a:pt x="7520" y="4286"/>
                    </a:lnTo>
                    <a:cubicBezTo>
                      <a:pt x="7319" y="4085"/>
                      <a:pt x="6993" y="3985"/>
                      <a:pt x="6793" y="3885"/>
                    </a:cubicBezTo>
                    <a:cubicBezTo>
                      <a:pt x="6609" y="3787"/>
                      <a:pt x="6429" y="3751"/>
                      <a:pt x="6250" y="3751"/>
                    </a:cubicBezTo>
                    <a:cubicBezTo>
                      <a:pt x="6015" y="3751"/>
                      <a:pt x="5782" y="3814"/>
                      <a:pt x="5540" y="3885"/>
                    </a:cubicBezTo>
                    <a:cubicBezTo>
                      <a:pt x="4186" y="4186"/>
                      <a:pt x="3134" y="5138"/>
                      <a:pt x="2307" y="6266"/>
                    </a:cubicBezTo>
                    <a:cubicBezTo>
                      <a:pt x="1580" y="7419"/>
                      <a:pt x="1254" y="8772"/>
                      <a:pt x="953" y="10025"/>
                    </a:cubicBezTo>
                    <a:cubicBezTo>
                      <a:pt x="1" y="15564"/>
                      <a:pt x="3459" y="23609"/>
                      <a:pt x="7946" y="26842"/>
                    </a:cubicBezTo>
                    <a:cubicBezTo>
                      <a:pt x="9299" y="26542"/>
                      <a:pt x="11605" y="25689"/>
                      <a:pt x="12432" y="24662"/>
                    </a:cubicBezTo>
                    <a:cubicBezTo>
                      <a:pt x="13059" y="23810"/>
                      <a:pt x="13384" y="22557"/>
                      <a:pt x="12632" y="21930"/>
                    </a:cubicBezTo>
                    <a:cubicBezTo>
                      <a:pt x="14011" y="21629"/>
                      <a:pt x="15264" y="20902"/>
                      <a:pt x="15891" y="19649"/>
                    </a:cubicBezTo>
                    <a:cubicBezTo>
                      <a:pt x="16191" y="19123"/>
                      <a:pt x="16191" y="18396"/>
                      <a:pt x="16091" y="17770"/>
                    </a:cubicBezTo>
                    <a:cubicBezTo>
                      <a:pt x="16517" y="17770"/>
                      <a:pt x="16818" y="17669"/>
                      <a:pt x="17144" y="17544"/>
                    </a:cubicBezTo>
                    <a:cubicBezTo>
                      <a:pt x="18171" y="17043"/>
                      <a:pt x="19023" y="15990"/>
                      <a:pt x="19224" y="14737"/>
                    </a:cubicBezTo>
                    <a:cubicBezTo>
                      <a:pt x="19424" y="13584"/>
                      <a:pt x="19124" y="12231"/>
                      <a:pt x="18272" y="11404"/>
                    </a:cubicBezTo>
                    <a:cubicBezTo>
                      <a:pt x="19951" y="11178"/>
                      <a:pt x="21630" y="10451"/>
                      <a:pt x="22783" y="9198"/>
                    </a:cubicBezTo>
                    <a:cubicBezTo>
                      <a:pt x="23911" y="7845"/>
                      <a:pt x="24437" y="5965"/>
                      <a:pt x="23810" y="4386"/>
                    </a:cubicBezTo>
                    <a:cubicBezTo>
                      <a:pt x="23610" y="3659"/>
                      <a:pt x="23084" y="2932"/>
                      <a:pt x="22557" y="2406"/>
                    </a:cubicBezTo>
                    <a:cubicBezTo>
                      <a:pt x="21304" y="1053"/>
                      <a:pt x="19650" y="0"/>
                      <a:pt x="17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6261;p39"/>
              <p:cNvSpPr/>
              <p:nvPr/>
            </p:nvSpPr>
            <p:spPr>
              <a:xfrm rot="-1137101">
                <a:off x="1605231" y="2375832"/>
                <a:ext cx="156978" cy="424520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9350" extrusionOk="0">
                    <a:moveTo>
                      <a:pt x="10552" y="1"/>
                    </a:moveTo>
                    <a:cubicBezTo>
                      <a:pt x="8246" y="1480"/>
                      <a:pt x="6266" y="3459"/>
                      <a:pt x="4587" y="5640"/>
                    </a:cubicBezTo>
                    <a:cubicBezTo>
                      <a:pt x="3760" y="6693"/>
                      <a:pt x="3033" y="7946"/>
                      <a:pt x="2406" y="9199"/>
                    </a:cubicBezTo>
                    <a:cubicBezTo>
                      <a:pt x="1880" y="10452"/>
                      <a:pt x="1354" y="11705"/>
                      <a:pt x="953" y="13059"/>
                    </a:cubicBezTo>
                    <a:cubicBezTo>
                      <a:pt x="627" y="14312"/>
                      <a:pt x="326" y="15665"/>
                      <a:pt x="201" y="17144"/>
                    </a:cubicBezTo>
                    <a:cubicBezTo>
                      <a:pt x="101" y="17445"/>
                      <a:pt x="101" y="17770"/>
                      <a:pt x="101" y="18071"/>
                    </a:cubicBezTo>
                    <a:lnTo>
                      <a:pt x="101" y="19124"/>
                    </a:lnTo>
                    <a:cubicBezTo>
                      <a:pt x="101" y="19851"/>
                      <a:pt x="0" y="20477"/>
                      <a:pt x="101" y="21204"/>
                    </a:cubicBezTo>
                    <a:lnTo>
                      <a:pt x="201" y="22257"/>
                    </a:lnTo>
                    <a:lnTo>
                      <a:pt x="326" y="23284"/>
                    </a:lnTo>
                    <a:cubicBezTo>
                      <a:pt x="426" y="23911"/>
                      <a:pt x="527" y="24663"/>
                      <a:pt x="627" y="25289"/>
                    </a:cubicBezTo>
                    <a:cubicBezTo>
                      <a:pt x="727" y="25916"/>
                      <a:pt x="953" y="26643"/>
                      <a:pt x="1153" y="27269"/>
                    </a:cubicBezTo>
                    <a:cubicBezTo>
                      <a:pt x="1354" y="27896"/>
                      <a:pt x="1579" y="28623"/>
                      <a:pt x="1680" y="29249"/>
                    </a:cubicBezTo>
                    <a:cubicBezTo>
                      <a:pt x="1780" y="29349"/>
                      <a:pt x="1880" y="29349"/>
                      <a:pt x="1980" y="29349"/>
                    </a:cubicBezTo>
                    <a:cubicBezTo>
                      <a:pt x="2081" y="29349"/>
                      <a:pt x="2081" y="29249"/>
                      <a:pt x="2081" y="29149"/>
                    </a:cubicBezTo>
                    <a:cubicBezTo>
                      <a:pt x="1354" y="26542"/>
                      <a:pt x="953" y="23810"/>
                      <a:pt x="827" y="21204"/>
                    </a:cubicBezTo>
                    <a:cubicBezTo>
                      <a:pt x="727" y="18497"/>
                      <a:pt x="1053" y="15765"/>
                      <a:pt x="1780" y="13259"/>
                    </a:cubicBezTo>
                    <a:cubicBezTo>
                      <a:pt x="2406" y="10652"/>
                      <a:pt x="3660" y="8246"/>
                      <a:pt x="5213" y="6066"/>
                    </a:cubicBezTo>
                    <a:cubicBezTo>
                      <a:pt x="5965" y="5013"/>
                      <a:pt x="6792" y="3986"/>
                      <a:pt x="7720" y="2933"/>
                    </a:cubicBezTo>
                    <a:cubicBezTo>
                      <a:pt x="8672" y="1981"/>
                      <a:pt x="9725" y="1154"/>
                      <a:pt x="10752" y="327"/>
                    </a:cubicBezTo>
                    <a:cubicBezTo>
                      <a:pt x="10853" y="327"/>
                      <a:pt x="10853" y="226"/>
                      <a:pt x="10853" y="101"/>
                    </a:cubicBezTo>
                    <a:cubicBezTo>
                      <a:pt x="10752" y="1"/>
                      <a:pt x="10652" y="1"/>
                      <a:pt x="10552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2" name="Google Shape;6262;p39"/>
            <p:cNvSpPr/>
            <p:nvPr/>
          </p:nvSpPr>
          <p:spPr>
            <a:xfrm rot="-2700000">
              <a:off x="2211427" y="2526709"/>
              <a:ext cx="171753" cy="337234"/>
            </a:xfrm>
            <a:custGeom>
              <a:avLst/>
              <a:gdLst/>
              <a:ahLst/>
              <a:cxnLst/>
              <a:rect l="l" t="t" r="r" b="b"/>
              <a:pathLst>
                <a:path w="8079" h="15863" extrusionOk="0">
                  <a:moveTo>
                    <a:pt x="5629" y="0"/>
                  </a:moveTo>
                  <a:cubicBezTo>
                    <a:pt x="4808" y="0"/>
                    <a:pt x="1175" y="2604"/>
                    <a:pt x="560" y="7622"/>
                  </a:cubicBezTo>
                  <a:cubicBezTo>
                    <a:pt x="0" y="11452"/>
                    <a:pt x="1702" y="15863"/>
                    <a:pt x="4593" y="15863"/>
                  </a:cubicBezTo>
                  <a:cubicBezTo>
                    <a:pt x="4937" y="15863"/>
                    <a:pt x="5297" y="15800"/>
                    <a:pt x="5673" y="15667"/>
                  </a:cubicBezTo>
                  <a:cubicBezTo>
                    <a:pt x="8079" y="14940"/>
                    <a:pt x="4946" y="11281"/>
                    <a:pt x="5472" y="6494"/>
                  </a:cubicBezTo>
                  <a:cubicBezTo>
                    <a:pt x="5898" y="2509"/>
                    <a:pt x="6400" y="103"/>
                    <a:pt x="5673" y="3"/>
                  </a:cubicBezTo>
                  <a:cubicBezTo>
                    <a:pt x="5659" y="1"/>
                    <a:pt x="5645" y="0"/>
                    <a:pt x="5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263;p39"/>
            <p:cNvSpPr/>
            <p:nvPr/>
          </p:nvSpPr>
          <p:spPr>
            <a:xfrm rot="-2700000">
              <a:off x="2208585" y="2422063"/>
              <a:ext cx="164121" cy="359663"/>
            </a:xfrm>
            <a:custGeom>
              <a:avLst/>
              <a:gdLst/>
              <a:ahLst/>
              <a:cxnLst/>
              <a:rect l="l" t="t" r="r" b="b"/>
              <a:pathLst>
                <a:path w="7720" h="16918" extrusionOk="0">
                  <a:moveTo>
                    <a:pt x="7419" y="0"/>
                  </a:moveTo>
                  <a:cubicBezTo>
                    <a:pt x="6692" y="326"/>
                    <a:pt x="5840" y="627"/>
                    <a:pt x="5213" y="1153"/>
                  </a:cubicBezTo>
                  <a:cubicBezTo>
                    <a:pt x="4487" y="1579"/>
                    <a:pt x="3860" y="2081"/>
                    <a:pt x="3334" y="2707"/>
                  </a:cubicBezTo>
                  <a:cubicBezTo>
                    <a:pt x="2206" y="3960"/>
                    <a:pt x="1454" y="5439"/>
                    <a:pt x="953" y="6993"/>
                  </a:cubicBezTo>
                  <a:cubicBezTo>
                    <a:pt x="426" y="8572"/>
                    <a:pt x="101" y="10226"/>
                    <a:pt x="101" y="11905"/>
                  </a:cubicBezTo>
                  <a:cubicBezTo>
                    <a:pt x="0" y="13484"/>
                    <a:pt x="101" y="15138"/>
                    <a:pt x="426" y="16717"/>
                  </a:cubicBezTo>
                  <a:cubicBezTo>
                    <a:pt x="426" y="16817"/>
                    <a:pt x="527" y="16918"/>
                    <a:pt x="627" y="16918"/>
                  </a:cubicBezTo>
                  <a:cubicBezTo>
                    <a:pt x="727" y="16918"/>
                    <a:pt x="827" y="16817"/>
                    <a:pt x="827" y="16717"/>
                  </a:cubicBezTo>
                  <a:lnTo>
                    <a:pt x="827" y="16617"/>
                  </a:lnTo>
                  <a:cubicBezTo>
                    <a:pt x="727" y="15865"/>
                    <a:pt x="727" y="15038"/>
                    <a:pt x="727" y="14311"/>
                  </a:cubicBezTo>
                  <a:cubicBezTo>
                    <a:pt x="727" y="13484"/>
                    <a:pt x="727" y="12732"/>
                    <a:pt x="827" y="11905"/>
                  </a:cubicBezTo>
                  <a:cubicBezTo>
                    <a:pt x="953" y="10351"/>
                    <a:pt x="1153" y="8772"/>
                    <a:pt x="1680" y="7319"/>
                  </a:cubicBezTo>
                  <a:cubicBezTo>
                    <a:pt x="1880" y="6592"/>
                    <a:pt x="2206" y="5840"/>
                    <a:pt x="2607" y="5113"/>
                  </a:cubicBezTo>
                  <a:cubicBezTo>
                    <a:pt x="2933" y="4487"/>
                    <a:pt x="3334" y="3760"/>
                    <a:pt x="3860" y="3233"/>
                  </a:cubicBezTo>
                  <a:cubicBezTo>
                    <a:pt x="4913" y="1980"/>
                    <a:pt x="6166" y="1053"/>
                    <a:pt x="7519" y="426"/>
                  </a:cubicBezTo>
                  <a:cubicBezTo>
                    <a:pt x="7619" y="326"/>
                    <a:pt x="7720" y="201"/>
                    <a:pt x="7619" y="101"/>
                  </a:cubicBezTo>
                  <a:cubicBezTo>
                    <a:pt x="7619" y="0"/>
                    <a:pt x="7519" y="0"/>
                    <a:pt x="7419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14145;p88"/>
          <p:cNvGrpSpPr/>
          <p:nvPr/>
        </p:nvGrpSpPr>
        <p:grpSpPr>
          <a:xfrm>
            <a:off x="6668489" y="2682464"/>
            <a:ext cx="882083" cy="925609"/>
            <a:chOff x="6640528" y="1982522"/>
            <a:chExt cx="882083" cy="925609"/>
          </a:xfrm>
        </p:grpSpPr>
        <p:grpSp>
          <p:nvGrpSpPr>
            <p:cNvPr id="217" name="Google Shape;14146;p88"/>
            <p:cNvGrpSpPr/>
            <p:nvPr/>
          </p:nvGrpSpPr>
          <p:grpSpPr>
            <a:xfrm>
              <a:off x="6640528" y="1982522"/>
              <a:ext cx="882083" cy="925609"/>
              <a:chOff x="7058075" y="2077784"/>
              <a:chExt cx="754304" cy="791322"/>
            </a:xfrm>
          </p:grpSpPr>
          <p:sp>
            <p:nvSpPr>
              <p:cNvPr id="238" name="Google Shape;1414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414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414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415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415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415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415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415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1415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1415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1415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1415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1415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1" name="Google Shape;1416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52" name="Google Shape;1416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1416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1416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1416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1416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8" name="Google Shape;14166;p88"/>
            <p:cNvGrpSpPr/>
            <p:nvPr/>
          </p:nvGrpSpPr>
          <p:grpSpPr>
            <a:xfrm>
              <a:off x="6704418" y="2077784"/>
              <a:ext cx="754304" cy="791322"/>
              <a:chOff x="7058075" y="2077784"/>
              <a:chExt cx="754304" cy="791322"/>
            </a:xfrm>
          </p:grpSpPr>
          <p:sp>
            <p:nvSpPr>
              <p:cNvPr id="219" name="Google Shape;1416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1416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rgbClr val="D39A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1416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1417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417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417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417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417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417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417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417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417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417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2" name="Google Shape;1418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33" name="Google Shape;1418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1418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1418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1418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1418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57" name="Google Shape;9330;p58"/>
          <p:cNvGrpSpPr/>
          <p:nvPr/>
        </p:nvGrpSpPr>
        <p:grpSpPr>
          <a:xfrm>
            <a:off x="751902" y="770035"/>
            <a:ext cx="1269436" cy="1275223"/>
            <a:chOff x="2261471" y="2757943"/>
            <a:chExt cx="1950932" cy="1908256"/>
          </a:xfrm>
        </p:grpSpPr>
        <p:grpSp>
          <p:nvGrpSpPr>
            <p:cNvPr id="258" name="Google Shape;9331;p58"/>
            <p:cNvGrpSpPr/>
            <p:nvPr/>
          </p:nvGrpSpPr>
          <p:grpSpPr>
            <a:xfrm flipH="1">
              <a:off x="2374340" y="2931468"/>
              <a:ext cx="1382273" cy="1722631"/>
              <a:chOff x="7445826" y="3496299"/>
              <a:chExt cx="1036653" cy="1291909"/>
            </a:xfrm>
          </p:grpSpPr>
          <p:sp>
            <p:nvSpPr>
              <p:cNvPr id="265" name="Google Shape;9332;p58"/>
              <p:cNvSpPr/>
              <p:nvPr/>
            </p:nvSpPr>
            <p:spPr>
              <a:xfrm>
                <a:off x="7621179" y="4674938"/>
                <a:ext cx="144036" cy="113064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060" extrusionOk="0">
                    <a:moveTo>
                      <a:pt x="3880" y="0"/>
                    </a:moveTo>
                    <a:cubicBezTo>
                      <a:pt x="3806" y="0"/>
                      <a:pt x="3733" y="3"/>
                      <a:pt x="3659" y="9"/>
                    </a:cubicBezTo>
                    <a:cubicBezTo>
                      <a:pt x="2607" y="9"/>
                      <a:pt x="0" y="3142"/>
                      <a:pt x="301" y="3769"/>
                    </a:cubicBezTo>
                    <a:cubicBezTo>
                      <a:pt x="431" y="4003"/>
                      <a:pt x="614" y="4100"/>
                      <a:pt x="827" y="4100"/>
                    </a:cubicBezTo>
                    <a:cubicBezTo>
                      <a:pt x="1845" y="4100"/>
                      <a:pt x="3558" y="1889"/>
                      <a:pt x="3559" y="1889"/>
                    </a:cubicBezTo>
                    <a:lnTo>
                      <a:pt x="3559" y="1889"/>
                    </a:lnTo>
                    <a:cubicBezTo>
                      <a:pt x="3558" y="1890"/>
                      <a:pt x="1554" y="5122"/>
                      <a:pt x="2707" y="5523"/>
                    </a:cubicBezTo>
                    <a:cubicBezTo>
                      <a:pt x="2818" y="5563"/>
                      <a:pt x="2926" y="5581"/>
                      <a:pt x="3030" y="5581"/>
                    </a:cubicBezTo>
                    <a:cubicBezTo>
                      <a:pt x="4305" y="5581"/>
                      <a:pt x="5012" y="2817"/>
                      <a:pt x="5013" y="2816"/>
                    </a:cubicBezTo>
                    <a:lnTo>
                      <a:pt x="5013" y="2816"/>
                    </a:lnTo>
                    <a:cubicBezTo>
                      <a:pt x="5013" y="2817"/>
                      <a:pt x="4919" y="6060"/>
                      <a:pt x="5664" y="6060"/>
                    </a:cubicBezTo>
                    <a:cubicBezTo>
                      <a:pt x="5688" y="6060"/>
                      <a:pt x="5713" y="6056"/>
                      <a:pt x="5739" y="6049"/>
                    </a:cubicBezTo>
                    <a:cubicBezTo>
                      <a:pt x="7093" y="5849"/>
                      <a:pt x="7719" y="1989"/>
                      <a:pt x="7318" y="1563"/>
                    </a:cubicBezTo>
                    <a:cubicBezTo>
                      <a:pt x="6912" y="1157"/>
                      <a:pt x="5369" y="0"/>
                      <a:pt x="3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9333;p58"/>
              <p:cNvSpPr/>
              <p:nvPr/>
            </p:nvSpPr>
            <p:spPr>
              <a:xfrm>
                <a:off x="7956437" y="4679696"/>
                <a:ext cx="142170" cy="108512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816" extrusionOk="0">
                    <a:moveTo>
                      <a:pt x="3670" y="0"/>
                    </a:moveTo>
                    <a:cubicBezTo>
                      <a:pt x="2283" y="0"/>
                      <a:pt x="874" y="822"/>
                      <a:pt x="501" y="1107"/>
                    </a:cubicBezTo>
                    <a:cubicBezTo>
                      <a:pt x="0" y="1508"/>
                      <a:pt x="201" y="5393"/>
                      <a:pt x="1554" y="5794"/>
                    </a:cubicBezTo>
                    <a:cubicBezTo>
                      <a:pt x="1591" y="5809"/>
                      <a:pt x="1627" y="5816"/>
                      <a:pt x="1662" y="5816"/>
                    </a:cubicBezTo>
                    <a:cubicBezTo>
                      <a:pt x="2401" y="5816"/>
                      <a:pt x="2607" y="2661"/>
                      <a:pt x="2607" y="2661"/>
                    </a:cubicBezTo>
                    <a:cubicBezTo>
                      <a:pt x="2607" y="2661"/>
                      <a:pt x="2961" y="5631"/>
                      <a:pt x="4316" y="5631"/>
                    </a:cubicBezTo>
                    <a:cubicBezTo>
                      <a:pt x="4402" y="5631"/>
                      <a:pt x="4492" y="5619"/>
                      <a:pt x="4587" y="5594"/>
                    </a:cubicBezTo>
                    <a:cubicBezTo>
                      <a:pt x="5739" y="5268"/>
                      <a:pt x="4261" y="1935"/>
                      <a:pt x="4261" y="1935"/>
                    </a:cubicBezTo>
                    <a:lnTo>
                      <a:pt x="4261" y="1935"/>
                    </a:lnTo>
                    <a:cubicBezTo>
                      <a:pt x="4261" y="1935"/>
                      <a:pt x="5808" y="4476"/>
                      <a:pt x="6770" y="4476"/>
                    </a:cubicBezTo>
                    <a:cubicBezTo>
                      <a:pt x="6931" y="4476"/>
                      <a:pt x="7075" y="4405"/>
                      <a:pt x="7193" y="4240"/>
                    </a:cubicBezTo>
                    <a:cubicBezTo>
                      <a:pt x="7619" y="3614"/>
                      <a:pt x="5313" y="155"/>
                      <a:pt x="4261" y="55"/>
                    </a:cubicBezTo>
                    <a:cubicBezTo>
                      <a:pt x="4066" y="17"/>
                      <a:pt x="3868" y="0"/>
                      <a:pt x="3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9334;p58"/>
              <p:cNvSpPr/>
              <p:nvPr/>
            </p:nvSpPr>
            <p:spPr>
              <a:xfrm>
                <a:off x="7500527" y="3696896"/>
                <a:ext cx="802440" cy="1020845"/>
              </a:xfrm>
              <a:custGeom>
                <a:avLst/>
                <a:gdLst/>
                <a:ahLst/>
                <a:cxnLst/>
                <a:rect l="l" t="t" r="r" b="b"/>
                <a:pathLst>
                  <a:path w="43009" h="54715" extrusionOk="0">
                    <a:moveTo>
                      <a:pt x="14412" y="1"/>
                    </a:moveTo>
                    <a:cubicBezTo>
                      <a:pt x="14412" y="1"/>
                      <a:pt x="13034" y="201"/>
                      <a:pt x="11580" y="427"/>
                    </a:cubicBezTo>
                    <a:cubicBezTo>
                      <a:pt x="2181" y="7194"/>
                      <a:pt x="5414" y="19625"/>
                      <a:pt x="5414" y="19625"/>
                    </a:cubicBezTo>
                    <a:cubicBezTo>
                      <a:pt x="5414" y="19625"/>
                      <a:pt x="1" y="23810"/>
                      <a:pt x="627" y="36242"/>
                    </a:cubicBezTo>
                    <a:cubicBezTo>
                      <a:pt x="1354" y="48447"/>
                      <a:pt x="10527" y="54713"/>
                      <a:pt x="18798" y="54713"/>
                    </a:cubicBezTo>
                    <a:cubicBezTo>
                      <a:pt x="18943" y="54714"/>
                      <a:pt x="19089" y="54715"/>
                      <a:pt x="19235" y="54715"/>
                    </a:cubicBezTo>
                    <a:cubicBezTo>
                      <a:pt x="29563" y="54715"/>
                      <a:pt x="41468" y="51158"/>
                      <a:pt x="42382" y="35515"/>
                    </a:cubicBezTo>
                    <a:cubicBezTo>
                      <a:pt x="43009" y="25991"/>
                      <a:pt x="38723" y="19951"/>
                      <a:pt x="38723" y="19951"/>
                    </a:cubicBezTo>
                    <a:cubicBezTo>
                      <a:pt x="42382" y="11179"/>
                      <a:pt x="37996" y="3860"/>
                      <a:pt x="35289" y="1981"/>
                    </a:cubicBezTo>
                    <a:cubicBezTo>
                      <a:pt x="34663" y="1680"/>
                      <a:pt x="34237" y="1354"/>
                      <a:pt x="33936" y="1053"/>
                    </a:cubicBezTo>
                    <a:cubicBezTo>
                      <a:pt x="33936" y="1053"/>
                      <a:pt x="33889" y="1050"/>
                      <a:pt x="33801" y="1050"/>
                    </a:cubicBezTo>
                    <a:cubicBezTo>
                      <a:pt x="32727" y="1050"/>
                      <a:pt x="25521" y="1500"/>
                      <a:pt x="22232" y="13359"/>
                    </a:cubicBezTo>
                    <a:cubicBezTo>
                      <a:pt x="22232" y="13359"/>
                      <a:pt x="21705" y="13685"/>
                      <a:pt x="21179" y="13685"/>
                    </a:cubicBezTo>
                    <a:cubicBezTo>
                      <a:pt x="20678" y="13685"/>
                      <a:pt x="20452" y="13058"/>
                      <a:pt x="20452" y="13058"/>
                    </a:cubicBezTo>
                    <a:cubicBezTo>
                      <a:pt x="20252" y="2808"/>
                      <a:pt x="15440" y="201"/>
                      <a:pt x="14412" y="1"/>
                    </a:cubicBezTo>
                    <a:close/>
                  </a:path>
                </a:pathLst>
              </a:custGeom>
              <a:solidFill>
                <a:srgbClr val="D98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9335;p58"/>
              <p:cNvSpPr/>
              <p:nvPr/>
            </p:nvSpPr>
            <p:spPr>
              <a:xfrm>
                <a:off x="7581944" y="3594154"/>
                <a:ext cx="713444" cy="358093"/>
              </a:xfrm>
              <a:custGeom>
                <a:avLst/>
                <a:gdLst/>
                <a:ahLst/>
                <a:cxnLst/>
                <a:rect l="l" t="t" r="r" b="b"/>
                <a:pathLst>
                  <a:path w="38239" h="19193" extrusionOk="0">
                    <a:moveTo>
                      <a:pt x="2945" y="1"/>
                    </a:moveTo>
                    <a:cubicBezTo>
                      <a:pt x="1289" y="1"/>
                      <a:pt x="1" y="501"/>
                      <a:pt x="223" y="1548"/>
                    </a:cubicBezTo>
                    <a:cubicBezTo>
                      <a:pt x="424" y="2275"/>
                      <a:pt x="1151" y="2575"/>
                      <a:pt x="1903" y="2575"/>
                    </a:cubicBezTo>
                    <a:cubicBezTo>
                      <a:pt x="1151" y="3202"/>
                      <a:pt x="649" y="4054"/>
                      <a:pt x="1050" y="4555"/>
                    </a:cubicBezTo>
                    <a:cubicBezTo>
                      <a:pt x="1216" y="4823"/>
                      <a:pt x="1510" y="4928"/>
                      <a:pt x="1855" y="4928"/>
                    </a:cubicBezTo>
                    <a:cubicBezTo>
                      <a:pt x="2190" y="4928"/>
                      <a:pt x="2572" y="4829"/>
                      <a:pt x="2930" y="4681"/>
                    </a:cubicBezTo>
                    <a:lnTo>
                      <a:pt x="2930" y="5182"/>
                    </a:lnTo>
                    <a:cubicBezTo>
                      <a:pt x="3153" y="5835"/>
                      <a:pt x="4201" y="6040"/>
                      <a:pt x="5444" y="6040"/>
                    </a:cubicBezTo>
                    <a:cubicBezTo>
                      <a:pt x="6014" y="6040"/>
                      <a:pt x="6625" y="5997"/>
                      <a:pt x="7216" y="5934"/>
                    </a:cubicBezTo>
                    <a:cubicBezTo>
                      <a:pt x="8670" y="5708"/>
                      <a:pt x="10048" y="5508"/>
                      <a:pt x="10048" y="5508"/>
                    </a:cubicBezTo>
                    <a:cubicBezTo>
                      <a:pt x="11076" y="5708"/>
                      <a:pt x="15888" y="8315"/>
                      <a:pt x="16088" y="18565"/>
                    </a:cubicBezTo>
                    <a:cubicBezTo>
                      <a:pt x="16088" y="18565"/>
                      <a:pt x="16314" y="19192"/>
                      <a:pt x="16815" y="19192"/>
                    </a:cubicBezTo>
                    <a:cubicBezTo>
                      <a:pt x="17341" y="19192"/>
                      <a:pt x="17868" y="18866"/>
                      <a:pt x="17868" y="18866"/>
                    </a:cubicBezTo>
                    <a:cubicBezTo>
                      <a:pt x="21157" y="7007"/>
                      <a:pt x="28363" y="6557"/>
                      <a:pt x="29437" y="6557"/>
                    </a:cubicBezTo>
                    <a:cubicBezTo>
                      <a:pt x="29525" y="6557"/>
                      <a:pt x="29572" y="6560"/>
                      <a:pt x="29572" y="6560"/>
                    </a:cubicBezTo>
                    <a:cubicBezTo>
                      <a:pt x="29873" y="6861"/>
                      <a:pt x="30299" y="7187"/>
                      <a:pt x="30925" y="7488"/>
                    </a:cubicBezTo>
                    <a:cubicBezTo>
                      <a:pt x="31929" y="8059"/>
                      <a:pt x="33185" y="8535"/>
                      <a:pt x="34113" y="8535"/>
                    </a:cubicBezTo>
                    <a:cubicBezTo>
                      <a:pt x="34528" y="8535"/>
                      <a:pt x="34878" y="8439"/>
                      <a:pt x="35111" y="8215"/>
                    </a:cubicBezTo>
                    <a:cubicBezTo>
                      <a:pt x="35311" y="8014"/>
                      <a:pt x="35311" y="7814"/>
                      <a:pt x="35211" y="7488"/>
                    </a:cubicBezTo>
                    <a:lnTo>
                      <a:pt x="35211" y="7488"/>
                    </a:lnTo>
                    <a:cubicBezTo>
                      <a:pt x="35326" y="7500"/>
                      <a:pt x="35442" y="7506"/>
                      <a:pt x="35557" y="7506"/>
                    </a:cubicBezTo>
                    <a:cubicBezTo>
                      <a:pt x="36365" y="7506"/>
                      <a:pt x="37128" y="7197"/>
                      <a:pt x="37391" y="6560"/>
                    </a:cubicBezTo>
                    <a:cubicBezTo>
                      <a:pt x="37617" y="5808"/>
                      <a:pt x="37191" y="5082"/>
                      <a:pt x="36564" y="4555"/>
                    </a:cubicBezTo>
                    <a:cubicBezTo>
                      <a:pt x="37391" y="4455"/>
                      <a:pt x="38018" y="4154"/>
                      <a:pt x="38118" y="3728"/>
                    </a:cubicBezTo>
                    <a:cubicBezTo>
                      <a:pt x="38239" y="2933"/>
                      <a:pt x="37548" y="1743"/>
                      <a:pt x="34527" y="1743"/>
                    </a:cubicBezTo>
                    <a:cubicBezTo>
                      <a:pt x="34408" y="1743"/>
                      <a:pt x="34285" y="1745"/>
                      <a:pt x="34158" y="1748"/>
                    </a:cubicBezTo>
                    <a:cubicBezTo>
                      <a:pt x="30725" y="1849"/>
                      <a:pt x="28319" y="5082"/>
                      <a:pt x="28319" y="5082"/>
                    </a:cubicBezTo>
                    <a:cubicBezTo>
                      <a:pt x="28319" y="5082"/>
                      <a:pt x="24033" y="2801"/>
                      <a:pt x="18920" y="2575"/>
                    </a:cubicBezTo>
                    <a:cubicBezTo>
                      <a:pt x="18668" y="2566"/>
                      <a:pt x="18420" y="2561"/>
                      <a:pt x="18178" y="2561"/>
                    </a:cubicBezTo>
                    <a:cubicBezTo>
                      <a:pt x="13399" y="2561"/>
                      <a:pt x="10675" y="4355"/>
                      <a:pt x="10675" y="4355"/>
                    </a:cubicBezTo>
                    <a:cubicBezTo>
                      <a:pt x="10675" y="4355"/>
                      <a:pt x="10148" y="2901"/>
                      <a:pt x="7542" y="1222"/>
                    </a:cubicBezTo>
                    <a:cubicBezTo>
                      <a:pt x="6284" y="420"/>
                      <a:pt x="4460" y="1"/>
                      <a:pt x="2945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9336;p58"/>
              <p:cNvSpPr/>
              <p:nvPr/>
            </p:nvSpPr>
            <p:spPr>
              <a:xfrm>
                <a:off x="7866680" y="3929397"/>
                <a:ext cx="58435" cy="123886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6640" extrusionOk="0">
                    <a:moveTo>
                      <a:pt x="1615" y="0"/>
                    </a:moveTo>
                    <a:cubicBezTo>
                      <a:pt x="1040" y="0"/>
                      <a:pt x="185" y="778"/>
                      <a:pt x="99" y="1850"/>
                    </a:cubicBezTo>
                    <a:cubicBezTo>
                      <a:pt x="0" y="2368"/>
                      <a:pt x="413" y="6639"/>
                      <a:pt x="809" y="6639"/>
                    </a:cubicBezTo>
                    <a:cubicBezTo>
                      <a:pt x="815" y="6639"/>
                      <a:pt x="820" y="6638"/>
                      <a:pt x="826" y="6637"/>
                    </a:cubicBezTo>
                    <a:cubicBezTo>
                      <a:pt x="1152" y="6637"/>
                      <a:pt x="2706" y="3103"/>
                      <a:pt x="2806" y="2576"/>
                    </a:cubicBezTo>
                    <a:cubicBezTo>
                      <a:pt x="3132" y="1424"/>
                      <a:pt x="2706" y="596"/>
                      <a:pt x="1879" y="70"/>
                    </a:cubicBezTo>
                    <a:cubicBezTo>
                      <a:pt x="1802" y="23"/>
                      <a:pt x="1713" y="0"/>
                      <a:pt x="1615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9337;p58"/>
              <p:cNvSpPr/>
              <p:nvPr/>
            </p:nvSpPr>
            <p:spPr>
              <a:xfrm>
                <a:off x="7975597" y="3915274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053" y="0"/>
                    </a:moveTo>
                    <a:cubicBezTo>
                      <a:pt x="427" y="0"/>
                      <a:pt x="1" y="401"/>
                      <a:pt x="1" y="1028"/>
                    </a:cubicBezTo>
                    <a:cubicBezTo>
                      <a:pt x="1" y="1654"/>
                      <a:pt x="427" y="2181"/>
                      <a:pt x="1053" y="2181"/>
                    </a:cubicBezTo>
                    <a:cubicBezTo>
                      <a:pt x="1680" y="2181"/>
                      <a:pt x="2106" y="1654"/>
                      <a:pt x="2106" y="1028"/>
                    </a:cubicBezTo>
                    <a:cubicBezTo>
                      <a:pt x="2106" y="401"/>
                      <a:pt x="1680" y="0"/>
                      <a:pt x="1053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9338;p58"/>
              <p:cNvSpPr/>
              <p:nvPr/>
            </p:nvSpPr>
            <p:spPr>
              <a:xfrm>
                <a:off x="7784834" y="3899359"/>
                <a:ext cx="40692" cy="3931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107" extrusionOk="0">
                    <a:moveTo>
                      <a:pt x="1053" y="1"/>
                    </a:moveTo>
                    <a:cubicBezTo>
                      <a:pt x="426" y="1"/>
                      <a:pt x="0" y="427"/>
                      <a:pt x="0" y="1054"/>
                    </a:cubicBezTo>
                    <a:cubicBezTo>
                      <a:pt x="0" y="1680"/>
                      <a:pt x="426" y="2106"/>
                      <a:pt x="1053" y="2106"/>
                    </a:cubicBezTo>
                    <a:cubicBezTo>
                      <a:pt x="1679" y="2106"/>
                      <a:pt x="2180" y="1680"/>
                      <a:pt x="2180" y="1054"/>
                    </a:cubicBezTo>
                    <a:cubicBezTo>
                      <a:pt x="2180" y="427"/>
                      <a:pt x="1679" y="1"/>
                      <a:pt x="1053" y="1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9339;p58"/>
              <p:cNvSpPr/>
              <p:nvPr/>
            </p:nvSpPr>
            <p:spPr>
              <a:xfrm>
                <a:off x="7656234" y="3938650"/>
                <a:ext cx="148252" cy="147786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7921" extrusionOk="0">
                    <a:moveTo>
                      <a:pt x="3961" y="0"/>
                    </a:moveTo>
                    <a:cubicBezTo>
                      <a:pt x="1780" y="0"/>
                      <a:pt x="1" y="1755"/>
                      <a:pt x="1" y="3960"/>
                    </a:cubicBezTo>
                    <a:cubicBezTo>
                      <a:pt x="1" y="6141"/>
                      <a:pt x="1780" y="7920"/>
                      <a:pt x="3961" y="7920"/>
                    </a:cubicBezTo>
                    <a:cubicBezTo>
                      <a:pt x="6166" y="7920"/>
                      <a:pt x="7946" y="6141"/>
                      <a:pt x="7946" y="3960"/>
                    </a:cubicBezTo>
                    <a:cubicBezTo>
                      <a:pt x="7946" y="1755"/>
                      <a:pt x="6166" y="0"/>
                      <a:pt x="3961" y="0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9340;p58"/>
              <p:cNvSpPr/>
              <p:nvPr/>
            </p:nvSpPr>
            <p:spPr>
              <a:xfrm>
                <a:off x="8000858" y="3957811"/>
                <a:ext cx="148234" cy="148252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946" extrusionOk="0">
                    <a:moveTo>
                      <a:pt x="3985" y="1"/>
                    </a:moveTo>
                    <a:cubicBezTo>
                      <a:pt x="1779" y="1"/>
                      <a:pt x="0" y="1780"/>
                      <a:pt x="0" y="3986"/>
                    </a:cubicBezTo>
                    <a:cubicBezTo>
                      <a:pt x="0" y="6166"/>
                      <a:pt x="1779" y="7946"/>
                      <a:pt x="3985" y="7946"/>
                    </a:cubicBezTo>
                    <a:cubicBezTo>
                      <a:pt x="6165" y="7946"/>
                      <a:pt x="7945" y="6166"/>
                      <a:pt x="7945" y="3986"/>
                    </a:cubicBezTo>
                    <a:cubicBezTo>
                      <a:pt x="7945" y="1780"/>
                      <a:pt x="6165" y="1"/>
                      <a:pt x="3985" y="1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9341;p58"/>
              <p:cNvSpPr/>
              <p:nvPr/>
            </p:nvSpPr>
            <p:spPr>
              <a:xfrm>
                <a:off x="7736271" y="3811691"/>
                <a:ext cx="100620" cy="57726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094" extrusionOk="0">
                    <a:moveTo>
                      <a:pt x="2082" y="0"/>
                    </a:moveTo>
                    <a:cubicBezTo>
                      <a:pt x="1760" y="0"/>
                      <a:pt x="1469" y="95"/>
                      <a:pt x="1250" y="314"/>
                    </a:cubicBezTo>
                    <a:cubicBezTo>
                      <a:pt x="0" y="1484"/>
                      <a:pt x="2486" y="3093"/>
                      <a:pt x="3938" y="3093"/>
                    </a:cubicBezTo>
                    <a:cubicBezTo>
                      <a:pt x="4321" y="3093"/>
                      <a:pt x="4632" y="2982"/>
                      <a:pt x="4783" y="2720"/>
                    </a:cubicBezTo>
                    <a:cubicBezTo>
                      <a:pt x="5392" y="1705"/>
                      <a:pt x="3454" y="0"/>
                      <a:pt x="2082" y="0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9342;p58"/>
              <p:cNvSpPr/>
              <p:nvPr/>
            </p:nvSpPr>
            <p:spPr>
              <a:xfrm>
                <a:off x="7968097" y="3822643"/>
                <a:ext cx="98773" cy="54312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2911" extrusionOk="0">
                    <a:moveTo>
                      <a:pt x="3228" y="1"/>
                    </a:moveTo>
                    <a:cubicBezTo>
                      <a:pt x="1867" y="1"/>
                      <a:pt x="0" y="1405"/>
                      <a:pt x="403" y="2459"/>
                    </a:cubicBezTo>
                    <a:cubicBezTo>
                      <a:pt x="560" y="2774"/>
                      <a:pt x="971" y="2910"/>
                      <a:pt x="1475" y="2910"/>
                    </a:cubicBezTo>
                    <a:cubicBezTo>
                      <a:pt x="2972" y="2910"/>
                      <a:pt x="5294" y="1710"/>
                      <a:pt x="4262" y="454"/>
                    </a:cubicBezTo>
                    <a:cubicBezTo>
                      <a:pt x="4020" y="135"/>
                      <a:pt x="3648" y="1"/>
                      <a:pt x="3228" y="1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9343;p58"/>
              <p:cNvSpPr/>
              <p:nvPr/>
            </p:nvSpPr>
            <p:spPr>
              <a:xfrm>
                <a:off x="7445826" y="4063016"/>
                <a:ext cx="377852" cy="604615"/>
              </a:xfrm>
              <a:custGeom>
                <a:avLst/>
                <a:gdLst/>
                <a:ahLst/>
                <a:cxnLst/>
                <a:rect l="l" t="t" r="r" b="b"/>
                <a:pathLst>
                  <a:path w="20252" h="32406" extrusionOk="0">
                    <a:moveTo>
                      <a:pt x="8346" y="1"/>
                    </a:moveTo>
                    <a:cubicBezTo>
                      <a:pt x="1" y="3660"/>
                      <a:pt x="201" y="24537"/>
                      <a:pt x="8246" y="31856"/>
                    </a:cubicBezTo>
                    <a:cubicBezTo>
                      <a:pt x="8571" y="32162"/>
                      <a:pt x="8888" y="32288"/>
                      <a:pt x="9190" y="32288"/>
                    </a:cubicBezTo>
                    <a:cubicBezTo>
                      <a:pt x="10541" y="32288"/>
                      <a:pt x="11580" y="29775"/>
                      <a:pt x="11580" y="29775"/>
                    </a:cubicBezTo>
                    <a:cubicBezTo>
                      <a:pt x="11580" y="29775"/>
                      <a:pt x="12131" y="31783"/>
                      <a:pt x="13420" y="31783"/>
                    </a:cubicBezTo>
                    <a:cubicBezTo>
                      <a:pt x="13505" y="31783"/>
                      <a:pt x="13593" y="31774"/>
                      <a:pt x="13685" y="31755"/>
                    </a:cubicBezTo>
                    <a:cubicBezTo>
                      <a:pt x="15038" y="31329"/>
                      <a:pt x="15138" y="28623"/>
                      <a:pt x="15138" y="28623"/>
                    </a:cubicBezTo>
                    <a:cubicBezTo>
                      <a:pt x="15138" y="28623"/>
                      <a:pt x="15490" y="32406"/>
                      <a:pt x="16887" y="32406"/>
                    </a:cubicBezTo>
                    <a:cubicBezTo>
                      <a:pt x="17029" y="32406"/>
                      <a:pt x="17181" y="32367"/>
                      <a:pt x="17344" y="32282"/>
                    </a:cubicBezTo>
                    <a:cubicBezTo>
                      <a:pt x="19524" y="31029"/>
                      <a:pt x="20251" y="22783"/>
                      <a:pt x="17645" y="13785"/>
                    </a:cubicBezTo>
                    <a:cubicBezTo>
                      <a:pt x="15138" y="4813"/>
                      <a:pt x="8346" y="1"/>
                      <a:pt x="8346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9344;p58"/>
              <p:cNvSpPr/>
              <p:nvPr/>
            </p:nvSpPr>
            <p:spPr>
              <a:xfrm>
                <a:off x="7880206" y="4069098"/>
                <a:ext cx="524220" cy="629448"/>
              </a:xfrm>
              <a:custGeom>
                <a:avLst/>
                <a:gdLst/>
                <a:ahLst/>
                <a:cxnLst/>
                <a:rect l="l" t="t" r="r" b="b"/>
                <a:pathLst>
                  <a:path w="28097" h="33737" extrusionOk="0">
                    <a:moveTo>
                      <a:pt x="18372" y="1"/>
                    </a:moveTo>
                    <a:cubicBezTo>
                      <a:pt x="18372" y="1"/>
                      <a:pt x="16492" y="2081"/>
                      <a:pt x="12006" y="6667"/>
                    </a:cubicBezTo>
                    <a:cubicBezTo>
                      <a:pt x="7845" y="11053"/>
                      <a:pt x="4387" y="14512"/>
                      <a:pt x="2206" y="20978"/>
                    </a:cubicBezTo>
                    <a:cubicBezTo>
                      <a:pt x="1" y="27470"/>
                      <a:pt x="2507" y="33735"/>
                      <a:pt x="3560" y="33735"/>
                    </a:cubicBezTo>
                    <a:cubicBezTo>
                      <a:pt x="3570" y="33736"/>
                      <a:pt x="3581" y="33737"/>
                      <a:pt x="3592" y="33737"/>
                    </a:cubicBezTo>
                    <a:cubicBezTo>
                      <a:pt x="4624" y="33737"/>
                      <a:pt x="6367" y="29023"/>
                      <a:pt x="6367" y="29023"/>
                    </a:cubicBezTo>
                    <a:cubicBezTo>
                      <a:pt x="6367" y="29023"/>
                      <a:pt x="6367" y="32526"/>
                      <a:pt x="8368" y="32526"/>
                    </a:cubicBezTo>
                    <a:cubicBezTo>
                      <a:pt x="8495" y="32526"/>
                      <a:pt x="8630" y="32512"/>
                      <a:pt x="8773" y="32482"/>
                    </a:cubicBezTo>
                    <a:cubicBezTo>
                      <a:pt x="11079" y="31856"/>
                      <a:pt x="11705" y="28497"/>
                      <a:pt x="11705" y="28497"/>
                    </a:cubicBezTo>
                    <a:cubicBezTo>
                      <a:pt x="11705" y="28497"/>
                      <a:pt x="12438" y="31364"/>
                      <a:pt x="14700" y="31364"/>
                    </a:cubicBezTo>
                    <a:cubicBezTo>
                      <a:pt x="14840" y="31364"/>
                      <a:pt x="14987" y="31353"/>
                      <a:pt x="15139" y="31329"/>
                    </a:cubicBezTo>
                    <a:cubicBezTo>
                      <a:pt x="18171" y="30703"/>
                      <a:pt x="28096" y="15239"/>
                      <a:pt x="18372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9345;p58"/>
              <p:cNvSpPr/>
              <p:nvPr/>
            </p:nvSpPr>
            <p:spPr>
              <a:xfrm>
                <a:off x="7580022" y="4536692"/>
                <a:ext cx="23397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123" extrusionOk="0">
                    <a:moveTo>
                      <a:pt x="326" y="1"/>
                    </a:moveTo>
                    <a:cubicBezTo>
                      <a:pt x="126" y="101"/>
                      <a:pt x="1" y="201"/>
                      <a:pt x="1" y="402"/>
                    </a:cubicBezTo>
                    <a:lnTo>
                      <a:pt x="1" y="727"/>
                    </a:lnTo>
                    <a:lnTo>
                      <a:pt x="1" y="928"/>
                    </a:lnTo>
                    <a:lnTo>
                      <a:pt x="1" y="1254"/>
                    </a:lnTo>
                    <a:cubicBezTo>
                      <a:pt x="1" y="1354"/>
                      <a:pt x="1" y="1354"/>
                      <a:pt x="126" y="1454"/>
                    </a:cubicBezTo>
                    <a:cubicBezTo>
                      <a:pt x="126" y="1554"/>
                      <a:pt x="126" y="1655"/>
                      <a:pt x="226" y="1655"/>
                    </a:cubicBezTo>
                    <a:cubicBezTo>
                      <a:pt x="226" y="1780"/>
                      <a:pt x="326" y="1880"/>
                      <a:pt x="326" y="1880"/>
                    </a:cubicBezTo>
                    <a:lnTo>
                      <a:pt x="427" y="1980"/>
                    </a:lnTo>
                    <a:cubicBezTo>
                      <a:pt x="527" y="2081"/>
                      <a:pt x="527" y="2081"/>
                      <a:pt x="627" y="2081"/>
                    </a:cubicBezTo>
                    <a:cubicBezTo>
                      <a:pt x="664" y="2110"/>
                      <a:pt x="707" y="2122"/>
                      <a:pt x="752" y="2122"/>
                    </a:cubicBezTo>
                    <a:cubicBezTo>
                      <a:pt x="861" y="2122"/>
                      <a:pt x="982" y="2051"/>
                      <a:pt x="1053" y="1980"/>
                    </a:cubicBezTo>
                    <a:cubicBezTo>
                      <a:pt x="1153" y="1880"/>
                      <a:pt x="1153" y="1880"/>
                      <a:pt x="1153" y="1780"/>
                    </a:cubicBezTo>
                    <a:lnTo>
                      <a:pt x="1153" y="1655"/>
                    </a:lnTo>
                    <a:cubicBezTo>
                      <a:pt x="1254" y="1554"/>
                      <a:pt x="1254" y="1554"/>
                      <a:pt x="1254" y="1454"/>
                    </a:cubicBezTo>
                    <a:lnTo>
                      <a:pt x="1254" y="1254"/>
                    </a:lnTo>
                    <a:cubicBezTo>
                      <a:pt x="1254" y="1153"/>
                      <a:pt x="1153" y="1028"/>
                      <a:pt x="1153" y="928"/>
                    </a:cubicBezTo>
                    <a:cubicBezTo>
                      <a:pt x="1153" y="828"/>
                      <a:pt x="1053" y="727"/>
                      <a:pt x="1053" y="627"/>
                    </a:cubicBezTo>
                    <a:cubicBezTo>
                      <a:pt x="953" y="627"/>
                      <a:pt x="953" y="527"/>
                      <a:pt x="953" y="527"/>
                    </a:cubicBezTo>
                    <a:cubicBezTo>
                      <a:pt x="853" y="402"/>
                      <a:pt x="752" y="301"/>
                      <a:pt x="752" y="201"/>
                    </a:cubicBezTo>
                    <a:cubicBezTo>
                      <a:pt x="627" y="1"/>
                      <a:pt x="427" y="1"/>
                      <a:pt x="3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9346;p58"/>
              <p:cNvSpPr/>
              <p:nvPr/>
            </p:nvSpPr>
            <p:spPr>
              <a:xfrm>
                <a:off x="7626776" y="4536692"/>
                <a:ext cx="29479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81" extrusionOk="0">
                    <a:moveTo>
                      <a:pt x="627" y="1"/>
                    </a:moveTo>
                    <a:cubicBezTo>
                      <a:pt x="527" y="1"/>
                      <a:pt x="527" y="1"/>
                      <a:pt x="427" y="101"/>
                    </a:cubicBezTo>
                    <a:cubicBezTo>
                      <a:pt x="327" y="101"/>
                      <a:pt x="327" y="101"/>
                      <a:pt x="226" y="201"/>
                    </a:cubicBezTo>
                    <a:cubicBezTo>
                      <a:pt x="226" y="301"/>
                      <a:pt x="126" y="301"/>
                      <a:pt x="126" y="402"/>
                    </a:cubicBezTo>
                    <a:lnTo>
                      <a:pt x="126" y="527"/>
                    </a:lnTo>
                    <a:cubicBezTo>
                      <a:pt x="1" y="627"/>
                      <a:pt x="1" y="727"/>
                      <a:pt x="126" y="828"/>
                    </a:cubicBezTo>
                    <a:lnTo>
                      <a:pt x="126" y="928"/>
                    </a:lnTo>
                    <a:cubicBezTo>
                      <a:pt x="126" y="1028"/>
                      <a:pt x="126" y="1153"/>
                      <a:pt x="226" y="1153"/>
                    </a:cubicBezTo>
                    <a:cubicBezTo>
                      <a:pt x="226" y="1254"/>
                      <a:pt x="226" y="1354"/>
                      <a:pt x="327" y="1454"/>
                    </a:cubicBezTo>
                    <a:lnTo>
                      <a:pt x="327" y="1554"/>
                    </a:lnTo>
                    <a:cubicBezTo>
                      <a:pt x="427" y="1780"/>
                      <a:pt x="527" y="1880"/>
                      <a:pt x="753" y="1880"/>
                    </a:cubicBezTo>
                    <a:cubicBezTo>
                      <a:pt x="853" y="1980"/>
                      <a:pt x="953" y="1980"/>
                      <a:pt x="1053" y="1980"/>
                    </a:cubicBezTo>
                    <a:lnTo>
                      <a:pt x="1254" y="1980"/>
                    </a:lnTo>
                    <a:cubicBezTo>
                      <a:pt x="1254" y="1980"/>
                      <a:pt x="1379" y="1880"/>
                      <a:pt x="1480" y="1880"/>
                    </a:cubicBezTo>
                    <a:cubicBezTo>
                      <a:pt x="1480" y="1780"/>
                      <a:pt x="1580" y="1655"/>
                      <a:pt x="1580" y="1554"/>
                    </a:cubicBezTo>
                    <a:lnTo>
                      <a:pt x="1580" y="1354"/>
                    </a:lnTo>
                    <a:lnTo>
                      <a:pt x="1580" y="1254"/>
                    </a:lnTo>
                    <a:lnTo>
                      <a:pt x="1580" y="1028"/>
                    </a:lnTo>
                    <a:cubicBezTo>
                      <a:pt x="1580" y="1028"/>
                      <a:pt x="1580" y="928"/>
                      <a:pt x="1480" y="928"/>
                    </a:cubicBezTo>
                    <a:cubicBezTo>
                      <a:pt x="1480" y="828"/>
                      <a:pt x="1480" y="727"/>
                      <a:pt x="1379" y="627"/>
                    </a:cubicBezTo>
                    <a:cubicBezTo>
                      <a:pt x="1379" y="627"/>
                      <a:pt x="1254" y="527"/>
                      <a:pt x="1254" y="402"/>
                    </a:cubicBezTo>
                    <a:lnTo>
                      <a:pt x="1154" y="301"/>
                    </a:lnTo>
                    <a:lnTo>
                      <a:pt x="953" y="101"/>
                    </a:lnTo>
                    <a:cubicBezTo>
                      <a:pt x="853" y="101"/>
                      <a:pt x="753" y="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9347;p58"/>
              <p:cNvSpPr/>
              <p:nvPr/>
            </p:nvSpPr>
            <p:spPr>
              <a:xfrm>
                <a:off x="7681495" y="4505367"/>
                <a:ext cx="23397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0" extrusionOk="0">
                    <a:moveTo>
                      <a:pt x="326" y="0"/>
                    </a:moveTo>
                    <a:cubicBezTo>
                      <a:pt x="201" y="0"/>
                      <a:pt x="201" y="101"/>
                      <a:pt x="100" y="101"/>
                    </a:cubicBezTo>
                    <a:cubicBezTo>
                      <a:pt x="100" y="201"/>
                      <a:pt x="0" y="201"/>
                      <a:pt x="0" y="326"/>
                    </a:cubicBezTo>
                    <a:lnTo>
                      <a:pt x="0" y="627"/>
                    </a:lnTo>
                    <a:lnTo>
                      <a:pt x="0" y="827"/>
                    </a:lnTo>
                    <a:lnTo>
                      <a:pt x="0" y="953"/>
                    </a:lnTo>
                    <a:cubicBezTo>
                      <a:pt x="0" y="1053"/>
                      <a:pt x="0" y="1153"/>
                      <a:pt x="100" y="1253"/>
                    </a:cubicBezTo>
                    <a:lnTo>
                      <a:pt x="100" y="1454"/>
                    </a:lnTo>
                    <a:cubicBezTo>
                      <a:pt x="201" y="1579"/>
                      <a:pt x="326" y="1680"/>
                      <a:pt x="426" y="1680"/>
                    </a:cubicBezTo>
                    <a:cubicBezTo>
                      <a:pt x="526" y="1780"/>
                      <a:pt x="727" y="1780"/>
                      <a:pt x="827" y="1780"/>
                    </a:cubicBezTo>
                    <a:cubicBezTo>
                      <a:pt x="953" y="1680"/>
                      <a:pt x="1053" y="1680"/>
                      <a:pt x="1153" y="1454"/>
                    </a:cubicBezTo>
                    <a:cubicBezTo>
                      <a:pt x="1253" y="1354"/>
                      <a:pt x="1253" y="1253"/>
                      <a:pt x="1253" y="1153"/>
                    </a:cubicBezTo>
                    <a:lnTo>
                      <a:pt x="1253" y="953"/>
                    </a:lnTo>
                    <a:cubicBezTo>
                      <a:pt x="1153" y="827"/>
                      <a:pt x="1153" y="627"/>
                      <a:pt x="1053" y="527"/>
                    </a:cubicBezTo>
                    <a:cubicBezTo>
                      <a:pt x="1053" y="527"/>
                      <a:pt x="1053" y="426"/>
                      <a:pt x="953" y="426"/>
                    </a:cubicBezTo>
                    <a:cubicBezTo>
                      <a:pt x="953" y="326"/>
                      <a:pt x="827" y="201"/>
                      <a:pt x="827" y="101"/>
                    </a:cubicBezTo>
                    <a:cubicBezTo>
                      <a:pt x="627" y="0"/>
                      <a:pt x="526" y="0"/>
                      <a:pt x="3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9348;p58"/>
              <p:cNvSpPr/>
              <p:nvPr/>
            </p:nvSpPr>
            <p:spPr>
              <a:xfrm>
                <a:off x="7724499" y="4530610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302" y="1"/>
                    </a:moveTo>
                    <a:lnTo>
                      <a:pt x="201" y="101"/>
                    </a:lnTo>
                    <a:cubicBezTo>
                      <a:pt x="101" y="226"/>
                      <a:pt x="101" y="226"/>
                      <a:pt x="101" y="327"/>
                    </a:cubicBezTo>
                    <a:cubicBezTo>
                      <a:pt x="1" y="527"/>
                      <a:pt x="1" y="627"/>
                      <a:pt x="1" y="853"/>
                    </a:cubicBezTo>
                    <a:lnTo>
                      <a:pt x="1" y="953"/>
                    </a:lnTo>
                    <a:lnTo>
                      <a:pt x="1" y="1154"/>
                    </a:lnTo>
                    <a:cubicBezTo>
                      <a:pt x="1" y="1254"/>
                      <a:pt x="1" y="1254"/>
                      <a:pt x="101" y="1354"/>
                    </a:cubicBezTo>
                    <a:lnTo>
                      <a:pt x="402" y="1680"/>
                    </a:lnTo>
                    <a:lnTo>
                      <a:pt x="627" y="1680"/>
                    </a:lnTo>
                    <a:cubicBezTo>
                      <a:pt x="728" y="1680"/>
                      <a:pt x="728" y="1680"/>
                      <a:pt x="828" y="1580"/>
                    </a:cubicBezTo>
                    <a:lnTo>
                      <a:pt x="928" y="1580"/>
                    </a:lnTo>
                    <a:cubicBezTo>
                      <a:pt x="1029" y="1479"/>
                      <a:pt x="1029" y="1479"/>
                      <a:pt x="1029" y="1354"/>
                    </a:cubicBezTo>
                    <a:cubicBezTo>
                      <a:pt x="1154" y="1354"/>
                      <a:pt x="1154" y="1254"/>
                      <a:pt x="1154" y="1254"/>
                    </a:cubicBezTo>
                    <a:lnTo>
                      <a:pt x="1154" y="953"/>
                    </a:lnTo>
                    <a:lnTo>
                      <a:pt x="1154" y="853"/>
                    </a:lnTo>
                    <a:lnTo>
                      <a:pt x="1154" y="728"/>
                    </a:lnTo>
                    <a:cubicBezTo>
                      <a:pt x="1029" y="627"/>
                      <a:pt x="1029" y="527"/>
                      <a:pt x="1029" y="527"/>
                    </a:cubicBezTo>
                    <a:cubicBezTo>
                      <a:pt x="1029" y="327"/>
                      <a:pt x="1029" y="226"/>
                      <a:pt x="928" y="101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9349;p58"/>
              <p:cNvSpPr/>
              <p:nvPr/>
            </p:nvSpPr>
            <p:spPr>
              <a:xfrm>
                <a:off x="7743677" y="4555871"/>
                <a:ext cx="2351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" extrusionOk="0">
                    <a:moveTo>
                      <a:pt x="12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9350;p58"/>
              <p:cNvSpPr/>
              <p:nvPr/>
            </p:nvSpPr>
            <p:spPr>
              <a:xfrm>
                <a:off x="7743677" y="4555871"/>
                <a:ext cx="19" cy="23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" extrusionOk="0">
                    <a:moveTo>
                      <a:pt x="1" y="125"/>
                    </a:moveTo>
                    <a:lnTo>
                      <a:pt x="1" y="12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9351;p58"/>
              <p:cNvSpPr/>
              <p:nvPr/>
            </p:nvSpPr>
            <p:spPr>
              <a:xfrm>
                <a:off x="7759573" y="4485722"/>
                <a:ext cx="25281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33" extrusionOk="0">
                    <a:moveTo>
                      <a:pt x="402" y="1"/>
                    </a:moveTo>
                    <a:cubicBezTo>
                      <a:pt x="201" y="1"/>
                      <a:pt x="1" y="226"/>
                      <a:pt x="1" y="527"/>
                    </a:cubicBezTo>
                    <a:cubicBezTo>
                      <a:pt x="1" y="627"/>
                      <a:pt x="1" y="753"/>
                      <a:pt x="101" y="953"/>
                    </a:cubicBezTo>
                    <a:lnTo>
                      <a:pt x="101" y="1254"/>
                    </a:lnTo>
                    <a:cubicBezTo>
                      <a:pt x="101" y="1379"/>
                      <a:pt x="201" y="1479"/>
                      <a:pt x="201" y="1580"/>
                    </a:cubicBezTo>
                    <a:cubicBezTo>
                      <a:pt x="201" y="1680"/>
                      <a:pt x="301" y="1680"/>
                      <a:pt x="402" y="1780"/>
                    </a:cubicBezTo>
                    <a:cubicBezTo>
                      <a:pt x="489" y="1850"/>
                      <a:pt x="663" y="1933"/>
                      <a:pt x="829" y="1933"/>
                    </a:cubicBezTo>
                    <a:cubicBezTo>
                      <a:pt x="899" y="1933"/>
                      <a:pt x="968" y="1918"/>
                      <a:pt x="1028" y="1880"/>
                    </a:cubicBezTo>
                    <a:cubicBezTo>
                      <a:pt x="1154" y="1780"/>
                      <a:pt x="1354" y="1580"/>
                      <a:pt x="1254" y="1379"/>
                    </a:cubicBezTo>
                    <a:lnTo>
                      <a:pt x="1254" y="1154"/>
                    </a:lnTo>
                    <a:cubicBezTo>
                      <a:pt x="1254" y="1053"/>
                      <a:pt x="1154" y="953"/>
                      <a:pt x="1154" y="953"/>
                    </a:cubicBezTo>
                    <a:lnTo>
                      <a:pt x="1154" y="853"/>
                    </a:lnTo>
                    <a:cubicBezTo>
                      <a:pt x="1028" y="753"/>
                      <a:pt x="1028" y="753"/>
                      <a:pt x="1028" y="627"/>
                    </a:cubicBezTo>
                    <a:cubicBezTo>
                      <a:pt x="1028" y="527"/>
                      <a:pt x="928" y="427"/>
                      <a:pt x="928" y="326"/>
                    </a:cubicBezTo>
                    <a:cubicBezTo>
                      <a:pt x="828" y="126"/>
                      <a:pt x="627" y="1"/>
                      <a:pt x="40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9352;p58"/>
              <p:cNvSpPr/>
              <p:nvPr/>
            </p:nvSpPr>
            <p:spPr>
              <a:xfrm>
                <a:off x="7615097" y="4452998"/>
                <a:ext cx="27594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49" extrusionOk="0">
                    <a:moveTo>
                      <a:pt x="326" y="0"/>
                    </a:moveTo>
                    <a:cubicBezTo>
                      <a:pt x="226" y="0"/>
                      <a:pt x="226" y="101"/>
                      <a:pt x="126" y="201"/>
                    </a:cubicBezTo>
                    <a:cubicBezTo>
                      <a:pt x="126" y="201"/>
                      <a:pt x="0" y="301"/>
                      <a:pt x="126" y="401"/>
                    </a:cubicBezTo>
                    <a:lnTo>
                      <a:pt x="126" y="627"/>
                    </a:lnTo>
                    <a:lnTo>
                      <a:pt x="126" y="928"/>
                    </a:lnTo>
                    <a:cubicBezTo>
                      <a:pt x="126" y="1028"/>
                      <a:pt x="126" y="1128"/>
                      <a:pt x="226" y="1253"/>
                    </a:cubicBezTo>
                    <a:lnTo>
                      <a:pt x="226" y="1354"/>
                    </a:lnTo>
                    <a:cubicBezTo>
                      <a:pt x="226" y="1454"/>
                      <a:pt x="326" y="1554"/>
                      <a:pt x="426" y="1654"/>
                    </a:cubicBezTo>
                    <a:cubicBezTo>
                      <a:pt x="426" y="1654"/>
                      <a:pt x="426" y="1755"/>
                      <a:pt x="527" y="1755"/>
                    </a:cubicBezTo>
                    <a:cubicBezTo>
                      <a:pt x="639" y="1817"/>
                      <a:pt x="721" y="1849"/>
                      <a:pt x="799" y="1849"/>
                    </a:cubicBezTo>
                    <a:cubicBezTo>
                      <a:pt x="877" y="1849"/>
                      <a:pt x="953" y="1817"/>
                      <a:pt x="1053" y="1755"/>
                    </a:cubicBezTo>
                    <a:cubicBezTo>
                      <a:pt x="1253" y="1755"/>
                      <a:pt x="1379" y="1554"/>
                      <a:pt x="1379" y="1454"/>
                    </a:cubicBezTo>
                    <a:cubicBezTo>
                      <a:pt x="1479" y="1128"/>
                      <a:pt x="1379" y="928"/>
                      <a:pt x="1253" y="727"/>
                    </a:cubicBezTo>
                    <a:cubicBezTo>
                      <a:pt x="1253" y="727"/>
                      <a:pt x="1153" y="627"/>
                      <a:pt x="1153" y="502"/>
                    </a:cubicBezTo>
                    <a:cubicBezTo>
                      <a:pt x="1053" y="401"/>
                      <a:pt x="1053" y="401"/>
                      <a:pt x="953" y="301"/>
                    </a:cubicBezTo>
                    <a:lnTo>
                      <a:pt x="953" y="201"/>
                    </a:lnTo>
                    <a:cubicBezTo>
                      <a:pt x="852" y="101"/>
                      <a:pt x="752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9353;p58"/>
              <p:cNvSpPr/>
              <p:nvPr/>
            </p:nvSpPr>
            <p:spPr>
              <a:xfrm>
                <a:off x="7703006" y="4431487"/>
                <a:ext cx="27128" cy="358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922" extrusionOk="0">
                    <a:moveTo>
                      <a:pt x="426" y="0"/>
                    </a:moveTo>
                    <a:cubicBezTo>
                      <a:pt x="301" y="0"/>
                      <a:pt x="201" y="0"/>
                      <a:pt x="100" y="101"/>
                    </a:cubicBezTo>
                    <a:lnTo>
                      <a:pt x="0" y="201"/>
                    </a:lnTo>
                    <a:lnTo>
                      <a:pt x="0" y="527"/>
                    </a:lnTo>
                    <a:lnTo>
                      <a:pt x="0" y="727"/>
                    </a:lnTo>
                    <a:lnTo>
                      <a:pt x="0" y="1153"/>
                    </a:lnTo>
                    <a:cubicBezTo>
                      <a:pt x="100" y="1254"/>
                      <a:pt x="100" y="1354"/>
                      <a:pt x="201" y="1454"/>
                    </a:cubicBezTo>
                    <a:cubicBezTo>
                      <a:pt x="201" y="1554"/>
                      <a:pt x="301" y="1655"/>
                      <a:pt x="301" y="1655"/>
                    </a:cubicBezTo>
                    <a:lnTo>
                      <a:pt x="526" y="1880"/>
                    </a:lnTo>
                    <a:lnTo>
                      <a:pt x="727" y="1880"/>
                    </a:lnTo>
                    <a:cubicBezTo>
                      <a:pt x="786" y="1909"/>
                      <a:pt x="846" y="1922"/>
                      <a:pt x="906" y="1922"/>
                    </a:cubicBezTo>
                    <a:cubicBezTo>
                      <a:pt x="1049" y="1922"/>
                      <a:pt x="1182" y="1851"/>
                      <a:pt x="1253" y="1780"/>
                    </a:cubicBezTo>
                    <a:cubicBezTo>
                      <a:pt x="1454" y="1554"/>
                      <a:pt x="1454" y="1354"/>
                      <a:pt x="1454" y="1153"/>
                    </a:cubicBezTo>
                    <a:cubicBezTo>
                      <a:pt x="1454" y="1028"/>
                      <a:pt x="1353" y="1028"/>
                      <a:pt x="1353" y="928"/>
                    </a:cubicBezTo>
                    <a:cubicBezTo>
                      <a:pt x="1253" y="827"/>
                      <a:pt x="1253" y="827"/>
                      <a:pt x="1153" y="727"/>
                    </a:cubicBezTo>
                    <a:lnTo>
                      <a:pt x="1153" y="627"/>
                    </a:lnTo>
                    <a:cubicBezTo>
                      <a:pt x="1053" y="627"/>
                      <a:pt x="1053" y="527"/>
                      <a:pt x="1053" y="401"/>
                    </a:cubicBezTo>
                    <a:lnTo>
                      <a:pt x="927" y="301"/>
                    </a:lnTo>
                    <a:cubicBezTo>
                      <a:pt x="927" y="201"/>
                      <a:pt x="827" y="101"/>
                      <a:pt x="7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9354;p58"/>
              <p:cNvSpPr/>
              <p:nvPr/>
            </p:nvSpPr>
            <p:spPr>
              <a:xfrm>
                <a:off x="7566459" y="4446916"/>
                <a:ext cx="27613" cy="4397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357" extrusionOk="0">
                    <a:moveTo>
                      <a:pt x="627" y="0"/>
                    </a:moveTo>
                    <a:cubicBezTo>
                      <a:pt x="527" y="0"/>
                      <a:pt x="427" y="0"/>
                      <a:pt x="327" y="101"/>
                    </a:cubicBezTo>
                    <a:cubicBezTo>
                      <a:pt x="101" y="201"/>
                      <a:pt x="1" y="427"/>
                      <a:pt x="101" y="627"/>
                    </a:cubicBezTo>
                    <a:lnTo>
                      <a:pt x="101" y="828"/>
                    </a:lnTo>
                    <a:cubicBezTo>
                      <a:pt x="101" y="953"/>
                      <a:pt x="226" y="1153"/>
                      <a:pt x="226" y="1254"/>
                    </a:cubicBezTo>
                    <a:lnTo>
                      <a:pt x="226" y="1680"/>
                    </a:lnTo>
                    <a:cubicBezTo>
                      <a:pt x="226" y="1780"/>
                      <a:pt x="327" y="1780"/>
                      <a:pt x="327" y="1880"/>
                    </a:cubicBezTo>
                    <a:cubicBezTo>
                      <a:pt x="327" y="1980"/>
                      <a:pt x="327" y="1980"/>
                      <a:pt x="427" y="2081"/>
                    </a:cubicBezTo>
                    <a:lnTo>
                      <a:pt x="527" y="2206"/>
                    </a:lnTo>
                    <a:cubicBezTo>
                      <a:pt x="577" y="2306"/>
                      <a:pt x="709" y="2356"/>
                      <a:pt x="840" y="2356"/>
                    </a:cubicBezTo>
                    <a:cubicBezTo>
                      <a:pt x="972" y="2356"/>
                      <a:pt x="1103" y="2306"/>
                      <a:pt x="1154" y="2206"/>
                    </a:cubicBezTo>
                    <a:cubicBezTo>
                      <a:pt x="1254" y="2081"/>
                      <a:pt x="1354" y="1980"/>
                      <a:pt x="1354" y="1880"/>
                    </a:cubicBezTo>
                    <a:cubicBezTo>
                      <a:pt x="1479" y="1780"/>
                      <a:pt x="1479" y="1680"/>
                      <a:pt x="1479" y="1579"/>
                    </a:cubicBezTo>
                    <a:cubicBezTo>
                      <a:pt x="1479" y="1354"/>
                      <a:pt x="1354" y="1153"/>
                      <a:pt x="1354" y="1053"/>
                    </a:cubicBezTo>
                    <a:cubicBezTo>
                      <a:pt x="1254" y="828"/>
                      <a:pt x="1254" y="727"/>
                      <a:pt x="1154" y="627"/>
                    </a:cubicBezTo>
                    <a:cubicBezTo>
                      <a:pt x="1154" y="527"/>
                      <a:pt x="1053" y="427"/>
                      <a:pt x="953" y="326"/>
                    </a:cubicBezTo>
                    <a:cubicBezTo>
                      <a:pt x="953" y="201"/>
                      <a:pt x="853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9355;p58"/>
              <p:cNvSpPr/>
              <p:nvPr/>
            </p:nvSpPr>
            <p:spPr>
              <a:xfrm>
                <a:off x="7654369" y="4409976"/>
                <a:ext cx="21531" cy="3882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81" extrusionOk="0">
                    <a:moveTo>
                      <a:pt x="301" y="0"/>
                    </a:moveTo>
                    <a:cubicBezTo>
                      <a:pt x="201" y="101"/>
                      <a:pt x="101" y="201"/>
                      <a:pt x="101" y="301"/>
                    </a:cubicBezTo>
                    <a:cubicBezTo>
                      <a:pt x="1" y="627"/>
                      <a:pt x="1" y="828"/>
                      <a:pt x="1" y="1053"/>
                    </a:cubicBezTo>
                    <a:lnTo>
                      <a:pt x="1" y="1554"/>
                    </a:lnTo>
                    <a:cubicBezTo>
                      <a:pt x="101" y="1554"/>
                      <a:pt x="101" y="1680"/>
                      <a:pt x="101" y="1680"/>
                    </a:cubicBezTo>
                    <a:cubicBezTo>
                      <a:pt x="101" y="1780"/>
                      <a:pt x="201" y="1880"/>
                      <a:pt x="201" y="1880"/>
                    </a:cubicBezTo>
                    <a:cubicBezTo>
                      <a:pt x="301" y="1980"/>
                      <a:pt x="301" y="1980"/>
                      <a:pt x="402" y="1980"/>
                    </a:cubicBezTo>
                    <a:lnTo>
                      <a:pt x="402" y="2081"/>
                    </a:lnTo>
                    <a:lnTo>
                      <a:pt x="828" y="2081"/>
                    </a:lnTo>
                    <a:cubicBezTo>
                      <a:pt x="1028" y="1980"/>
                      <a:pt x="1028" y="1880"/>
                      <a:pt x="1153" y="1780"/>
                    </a:cubicBezTo>
                    <a:lnTo>
                      <a:pt x="1153" y="1680"/>
                    </a:lnTo>
                    <a:lnTo>
                      <a:pt x="1153" y="1354"/>
                    </a:lnTo>
                    <a:lnTo>
                      <a:pt x="1153" y="1153"/>
                    </a:lnTo>
                    <a:cubicBezTo>
                      <a:pt x="1028" y="1053"/>
                      <a:pt x="1028" y="928"/>
                      <a:pt x="1028" y="727"/>
                    </a:cubicBezTo>
                    <a:lnTo>
                      <a:pt x="1028" y="427"/>
                    </a:lnTo>
                    <a:cubicBezTo>
                      <a:pt x="1028" y="201"/>
                      <a:pt x="828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9356;p58"/>
              <p:cNvSpPr/>
              <p:nvPr/>
            </p:nvSpPr>
            <p:spPr>
              <a:xfrm>
                <a:off x="7586104" y="4382849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426" y="1"/>
                    </a:moveTo>
                    <a:cubicBezTo>
                      <a:pt x="301" y="1"/>
                      <a:pt x="201" y="1"/>
                      <a:pt x="201" y="101"/>
                    </a:cubicBezTo>
                    <a:cubicBezTo>
                      <a:pt x="101" y="201"/>
                      <a:pt x="0" y="302"/>
                      <a:pt x="0" y="402"/>
                    </a:cubicBezTo>
                    <a:cubicBezTo>
                      <a:pt x="101" y="627"/>
                      <a:pt x="101" y="828"/>
                      <a:pt x="101" y="1028"/>
                    </a:cubicBezTo>
                    <a:cubicBezTo>
                      <a:pt x="101" y="1129"/>
                      <a:pt x="101" y="1354"/>
                      <a:pt x="201" y="1454"/>
                    </a:cubicBezTo>
                    <a:cubicBezTo>
                      <a:pt x="201" y="1555"/>
                      <a:pt x="301" y="1655"/>
                      <a:pt x="301" y="1755"/>
                    </a:cubicBezTo>
                    <a:cubicBezTo>
                      <a:pt x="426" y="1881"/>
                      <a:pt x="527" y="1881"/>
                      <a:pt x="527" y="1981"/>
                    </a:cubicBezTo>
                    <a:lnTo>
                      <a:pt x="827" y="1981"/>
                    </a:lnTo>
                    <a:cubicBezTo>
                      <a:pt x="1053" y="1981"/>
                      <a:pt x="1053" y="1881"/>
                      <a:pt x="1153" y="1755"/>
                    </a:cubicBezTo>
                    <a:cubicBezTo>
                      <a:pt x="1153" y="1655"/>
                      <a:pt x="1253" y="1655"/>
                      <a:pt x="1253" y="1555"/>
                    </a:cubicBezTo>
                    <a:lnTo>
                      <a:pt x="1253" y="1254"/>
                    </a:lnTo>
                    <a:lnTo>
                      <a:pt x="1253" y="1028"/>
                    </a:lnTo>
                    <a:lnTo>
                      <a:pt x="1153" y="928"/>
                    </a:lnTo>
                    <a:cubicBezTo>
                      <a:pt x="1153" y="728"/>
                      <a:pt x="1053" y="502"/>
                      <a:pt x="928" y="302"/>
                    </a:cubicBezTo>
                    <a:cubicBezTo>
                      <a:pt x="928" y="201"/>
                      <a:pt x="827" y="101"/>
                      <a:pt x="727" y="101"/>
                    </a:cubicBezTo>
                    <a:cubicBezTo>
                      <a:pt x="627" y="1"/>
                      <a:pt x="527" y="1"/>
                      <a:pt x="4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9357;p58"/>
              <p:cNvSpPr/>
              <p:nvPr/>
            </p:nvSpPr>
            <p:spPr>
              <a:xfrm>
                <a:off x="7623044" y="4341711"/>
                <a:ext cx="21531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22" extrusionOk="0">
                    <a:moveTo>
                      <a:pt x="627" y="0"/>
                    </a:moveTo>
                    <a:cubicBezTo>
                      <a:pt x="426" y="0"/>
                      <a:pt x="201" y="101"/>
                      <a:pt x="201" y="326"/>
                    </a:cubicBezTo>
                    <a:cubicBezTo>
                      <a:pt x="101" y="527"/>
                      <a:pt x="101" y="727"/>
                      <a:pt x="101" y="953"/>
                    </a:cubicBezTo>
                    <a:cubicBezTo>
                      <a:pt x="101" y="1053"/>
                      <a:pt x="0" y="1153"/>
                      <a:pt x="0" y="1153"/>
                    </a:cubicBezTo>
                    <a:cubicBezTo>
                      <a:pt x="0" y="1354"/>
                      <a:pt x="0" y="1454"/>
                      <a:pt x="101" y="1579"/>
                    </a:cubicBezTo>
                    <a:cubicBezTo>
                      <a:pt x="101" y="1680"/>
                      <a:pt x="101" y="1780"/>
                      <a:pt x="201" y="1880"/>
                    </a:cubicBezTo>
                    <a:cubicBezTo>
                      <a:pt x="360" y="1951"/>
                      <a:pt x="507" y="2022"/>
                      <a:pt x="651" y="2022"/>
                    </a:cubicBezTo>
                    <a:cubicBezTo>
                      <a:pt x="710" y="2022"/>
                      <a:pt x="769" y="2010"/>
                      <a:pt x="827" y="1980"/>
                    </a:cubicBezTo>
                    <a:cubicBezTo>
                      <a:pt x="1053" y="1880"/>
                      <a:pt x="1153" y="1680"/>
                      <a:pt x="1153" y="1454"/>
                    </a:cubicBezTo>
                    <a:lnTo>
                      <a:pt x="1153" y="1253"/>
                    </a:lnTo>
                    <a:cubicBezTo>
                      <a:pt x="1153" y="1153"/>
                      <a:pt x="1053" y="953"/>
                      <a:pt x="1053" y="827"/>
                    </a:cubicBezTo>
                    <a:lnTo>
                      <a:pt x="1053" y="426"/>
                    </a:lnTo>
                    <a:cubicBezTo>
                      <a:pt x="1053" y="201"/>
                      <a:pt x="827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9358;p58"/>
              <p:cNvSpPr/>
              <p:nvPr/>
            </p:nvSpPr>
            <p:spPr>
              <a:xfrm>
                <a:off x="7683361" y="4343091"/>
                <a:ext cx="27613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493" extrusionOk="0">
                    <a:moveTo>
                      <a:pt x="537" y="0"/>
                    </a:moveTo>
                    <a:cubicBezTo>
                      <a:pt x="500" y="0"/>
                      <a:pt x="463" y="8"/>
                      <a:pt x="426" y="27"/>
                    </a:cubicBezTo>
                    <a:cubicBezTo>
                      <a:pt x="226" y="27"/>
                      <a:pt x="0" y="252"/>
                      <a:pt x="0" y="453"/>
                    </a:cubicBezTo>
                    <a:lnTo>
                      <a:pt x="0" y="1079"/>
                    </a:lnTo>
                    <a:cubicBezTo>
                      <a:pt x="101" y="1380"/>
                      <a:pt x="101" y="1806"/>
                      <a:pt x="226" y="2007"/>
                    </a:cubicBezTo>
                    <a:cubicBezTo>
                      <a:pt x="326" y="2132"/>
                      <a:pt x="426" y="2332"/>
                      <a:pt x="627" y="2433"/>
                    </a:cubicBezTo>
                    <a:cubicBezTo>
                      <a:pt x="710" y="2469"/>
                      <a:pt x="802" y="2493"/>
                      <a:pt x="896" y="2493"/>
                    </a:cubicBezTo>
                    <a:cubicBezTo>
                      <a:pt x="1059" y="2493"/>
                      <a:pt x="1227" y="2423"/>
                      <a:pt x="1354" y="2232"/>
                    </a:cubicBezTo>
                    <a:cubicBezTo>
                      <a:pt x="1479" y="2007"/>
                      <a:pt x="1354" y="1806"/>
                      <a:pt x="1354" y="1606"/>
                    </a:cubicBezTo>
                    <a:cubicBezTo>
                      <a:pt x="1354" y="1505"/>
                      <a:pt x="1354" y="1380"/>
                      <a:pt x="1254" y="1280"/>
                    </a:cubicBezTo>
                    <a:lnTo>
                      <a:pt x="1254" y="1179"/>
                    </a:lnTo>
                    <a:cubicBezTo>
                      <a:pt x="1153" y="979"/>
                      <a:pt x="1053" y="653"/>
                      <a:pt x="953" y="352"/>
                    </a:cubicBezTo>
                    <a:cubicBezTo>
                      <a:pt x="871" y="168"/>
                      <a:pt x="705" y="0"/>
                      <a:pt x="53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9359;p58"/>
              <p:cNvSpPr/>
              <p:nvPr/>
            </p:nvSpPr>
            <p:spPr>
              <a:xfrm>
                <a:off x="7741812" y="4380050"/>
                <a:ext cx="27594" cy="4350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32" extrusionOk="0">
                    <a:moveTo>
                      <a:pt x="437" y="1"/>
                    </a:moveTo>
                    <a:cubicBezTo>
                      <a:pt x="398" y="1"/>
                      <a:pt x="360" y="9"/>
                      <a:pt x="326" y="26"/>
                    </a:cubicBezTo>
                    <a:cubicBezTo>
                      <a:pt x="226" y="26"/>
                      <a:pt x="101" y="151"/>
                      <a:pt x="101" y="251"/>
                    </a:cubicBezTo>
                    <a:cubicBezTo>
                      <a:pt x="0" y="351"/>
                      <a:pt x="0" y="452"/>
                      <a:pt x="0" y="552"/>
                    </a:cubicBezTo>
                    <a:cubicBezTo>
                      <a:pt x="101" y="878"/>
                      <a:pt x="101" y="1078"/>
                      <a:pt x="226" y="1279"/>
                    </a:cubicBezTo>
                    <a:cubicBezTo>
                      <a:pt x="326" y="1604"/>
                      <a:pt x="426" y="1905"/>
                      <a:pt x="527" y="2131"/>
                    </a:cubicBezTo>
                    <a:cubicBezTo>
                      <a:pt x="627" y="2231"/>
                      <a:pt x="727" y="2331"/>
                      <a:pt x="852" y="2331"/>
                    </a:cubicBezTo>
                    <a:lnTo>
                      <a:pt x="1153" y="2331"/>
                    </a:lnTo>
                    <a:cubicBezTo>
                      <a:pt x="1253" y="2231"/>
                      <a:pt x="1354" y="2231"/>
                      <a:pt x="1354" y="2131"/>
                    </a:cubicBezTo>
                    <a:cubicBezTo>
                      <a:pt x="1479" y="2031"/>
                      <a:pt x="1479" y="1805"/>
                      <a:pt x="1479" y="1705"/>
                    </a:cubicBezTo>
                    <a:cubicBezTo>
                      <a:pt x="1479" y="1604"/>
                      <a:pt x="1354" y="1504"/>
                      <a:pt x="1354" y="1404"/>
                    </a:cubicBezTo>
                    <a:lnTo>
                      <a:pt x="1253" y="1279"/>
                    </a:lnTo>
                    <a:cubicBezTo>
                      <a:pt x="1253" y="1178"/>
                      <a:pt x="1153" y="1078"/>
                      <a:pt x="1153" y="978"/>
                    </a:cubicBezTo>
                    <a:cubicBezTo>
                      <a:pt x="1053" y="777"/>
                      <a:pt x="953" y="552"/>
                      <a:pt x="953" y="351"/>
                    </a:cubicBezTo>
                    <a:cubicBezTo>
                      <a:pt x="869" y="185"/>
                      <a:pt x="630" y="1"/>
                      <a:pt x="43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9360;p58"/>
              <p:cNvSpPr/>
              <p:nvPr/>
            </p:nvSpPr>
            <p:spPr>
              <a:xfrm>
                <a:off x="7539351" y="4366953"/>
                <a:ext cx="25262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251" extrusionOk="0">
                    <a:moveTo>
                      <a:pt x="526" y="1"/>
                    </a:moveTo>
                    <a:cubicBezTo>
                      <a:pt x="426" y="1"/>
                      <a:pt x="426" y="1"/>
                      <a:pt x="301" y="101"/>
                    </a:cubicBezTo>
                    <a:cubicBezTo>
                      <a:pt x="201" y="101"/>
                      <a:pt x="201" y="226"/>
                      <a:pt x="100" y="327"/>
                    </a:cubicBezTo>
                    <a:lnTo>
                      <a:pt x="100" y="527"/>
                    </a:lnTo>
                    <a:cubicBezTo>
                      <a:pt x="0" y="627"/>
                      <a:pt x="0" y="627"/>
                      <a:pt x="0" y="728"/>
                    </a:cubicBezTo>
                    <a:lnTo>
                      <a:pt x="0" y="1154"/>
                    </a:lnTo>
                    <a:cubicBezTo>
                      <a:pt x="0" y="1254"/>
                      <a:pt x="0" y="1479"/>
                      <a:pt x="100" y="1680"/>
                    </a:cubicBezTo>
                    <a:cubicBezTo>
                      <a:pt x="100" y="1780"/>
                      <a:pt x="100" y="1780"/>
                      <a:pt x="201" y="1880"/>
                    </a:cubicBezTo>
                    <a:cubicBezTo>
                      <a:pt x="201" y="1981"/>
                      <a:pt x="301" y="2106"/>
                      <a:pt x="426" y="2206"/>
                    </a:cubicBezTo>
                    <a:lnTo>
                      <a:pt x="727" y="2206"/>
                    </a:lnTo>
                    <a:cubicBezTo>
                      <a:pt x="760" y="2240"/>
                      <a:pt x="783" y="2251"/>
                      <a:pt x="801" y="2251"/>
                    </a:cubicBezTo>
                    <a:cubicBezTo>
                      <a:pt x="838" y="2251"/>
                      <a:pt x="861" y="2206"/>
                      <a:pt x="927" y="2206"/>
                    </a:cubicBezTo>
                    <a:cubicBezTo>
                      <a:pt x="1053" y="2206"/>
                      <a:pt x="1053" y="2106"/>
                      <a:pt x="1153" y="1981"/>
                    </a:cubicBezTo>
                    <a:cubicBezTo>
                      <a:pt x="1253" y="1780"/>
                      <a:pt x="1353" y="1580"/>
                      <a:pt x="1253" y="1354"/>
                    </a:cubicBezTo>
                    <a:cubicBezTo>
                      <a:pt x="1253" y="1254"/>
                      <a:pt x="1153" y="1154"/>
                      <a:pt x="1153" y="1053"/>
                    </a:cubicBezTo>
                    <a:cubicBezTo>
                      <a:pt x="1153" y="953"/>
                      <a:pt x="1153" y="853"/>
                      <a:pt x="1053" y="728"/>
                    </a:cubicBezTo>
                    <a:lnTo>
                      <a:pt x="1053" y="627"/>
                    </a:lnTo>
                    <a:cubicBezTo>
                      <a:pt x="1053" y="559"/>
                      <a:pt x="994" y="490"/>
                      <a:pt x="957" y="421"/>
                    </a:cubicBezTo>
                    <a:lnTo>
                      <a:pt x="957" y="421"/>
                    </a:lnTo>
                    <a:cubicBezTo>
                      <a:pt x="975" y="427"/>
                      <a:pt x="1005" y="427"/>
                      <a:pt x="1053" y="427"/>
                    </a:cubicBezTo>
                    <a:cubicBezTo>
                      <a:pt x="928" y="427"/>
                      <a:pt x="927" y="328"/>
                      <a:pt x="927" y="327"/>
                    </a:cubicBezTo>
                    <a:lnTo>
                      <a:pt x="927" y="327"/>
                    </a:lnTo>
                    <a:cubicBezTo>
                      <a:pt x="927" y="327"/>
                      <a:pt x="927" y="327"/>
                      <a:pt x="927" y="327"/>
                    </a:cubicBezTo>
                    <a:cubicBezTo>
                      <a:pt x="927" y="226"/>
                      <a:pt x="827" y="101"/>
                      <a:pt x="827" y="101"/>
                    </a:cubicBezTo>
                    <a:cubicBezTo>
                      <a:pt x="727" y="1"/>
                      <a:pt x="627" y="1"/>
                      <a:pt x="5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9361;p58"/>
              <p:cNvSpPr/>
              <p:nvPr/>
            </p:nvSpPr>
            <p:spPr>
              <a:xfrm>
                <a:off x="7521571" y="4435218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627" y="1"/>
                    </a:moveTo>
                    <a:cubicBezTo>
                      <a:pt x="427" y="1"/>
                      <a:pt x="226" y="101"/>
                      <a:pt x="126" y="427"/>
                    </a:cubicBezTo>
                    <a:cubicBezTo>
                      <a:pt x="126" y="627"/>
                      <a:pt x="1" y="828"/>
                      <a:pt x="1" y="1054"/>
                    </a:cubicBezTo>
                    <a:cubicBezTo>
                      <a:pt x="1" y="1154"/>
                      <a:pt x="126" y="1254"/>
                      <a:pt x="126" y="1354"/>
                    </a:cubicBezTo>
                    <a:lnTo>
                      <a:pt x="126" y="1455"/>
                    </a:lnTo>
                    <a:cubicBezTo>
                      <a:pt x="226" y="1580"/>
                      <a:pt x="226" y="1680"/>
                      <a:pt x="226" y="1680"/>
                    </a:cubicBezTo>
                    <a:lnTo>
                      <a:pt x="326" y="1780"/>
                    </a:lnTo>
                    <a:lnTo>
                      <a:pt x="527" y="1981"/>
                    </a:lnTo>
                    <a:lnTo>
                      <a:pt x="1053" y="1981"/>
                    </a:lnTo>
                    <a:cubicBezTo>
                      <a:pt x="1154" y="1881"/>
                      <a:pt x="1254" y="1780"/>
                      <a:pt x="1254" y="1680"/>
                    </a:cubicBezTo>
                    <a:lnTo>
                      <a:pt x="1254" y="1580"/>
                    </a:lnTo>
                    <a:lnTo>
                      <a:pt x="1254" y="1254"/>
                    </a:lnTo>
                    <a:cubicBezTo>
                      <a:pt x="1254" y="1254"/>
                      <a:pt x="1254" y="1154"/>
                      <a:pt x="1154" y="1154"/>
                    </a:cubicBezTo>
                    <a:cubicBezTo>
                      <a:pt x="1154" y="1088"/>
                      <a:pt x="1154" y="1022"/>
                      <a:pt x="1125" y="949"/>
                    </a:cubicBezTo>
                    <a:lnTo>
                      <a:pt x="1125" y="949"/>
                    </a:lnTo>
                    <a:cubicBezTo>
                      <a:pt x="1134" y="952"/>
                      <a:pt x="1143" y="953"/>
                      <a:pt x="1154" y="953"/>
                    </a:cubicBezTo>
                    <a:cubicBezTo>
                      <a:pt x="1053" y="828"/>
                      <a:pt x="1053" y="627"/>
                      <a:pt x="953" y="527"/>
                    </a:cubicBezTo>
                    <a:cubicBezTo>
                      <a:pt x="953" y="427"/>
                      <a:pt x="953" y="201"/>
                      <a:pt x="853" y="201"/>
                    </a:cubicBezTo>
                    <a:cubicBezTo>
                      <a:pt x="753" y="101"/>
                      <a:pt x="753" y="10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9362;p58"/>
              <p:cNvSpPr/>
              <p:nvPr/>
            </p:nvSpPr>
            <p:spPr>
              <a:xfrm>
                <a:off x="7508008" y="4282475"/>
                <a:ext cx="25281" cy="4459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390" extrusionOk="0">
                    <a:moveTo>
                      <a:pt x="784" y="1"/>
                    </a:moveTo>
                    <a:cubicBezTo>
                      <a:pt x="669" y="1"/>
                      <a:pt x="598" y="72"/>
                      <a:pt x="527" y="143"/>
                    </a:cubicBezTo>
                    <a:cubicBezTo>
                      <a:pt x="327" y="243"/>
                      <a:pt x="327" y="469"/>
                      <a:pt x="226" y="669"/>
                    </a:cubicBezTo>
                    <a:cubicBezTo>
                      <a:pt x="226" y="769"/>
                      <a:pt x="101" y="870"/>
                      <a:pt x="101" y="1095"/>
                    </a:cubicBezTo>
                    <a:cubicBezTo>
                      <a:pt x="101" y="1195"/>
                      <a:pt x="1" y="1396"/>
                      <a:pt x="1" y="1621"/>
                    </a:cubicBezTo>
                    <a:cubicBezTo>
                      <a:pt x="101" y="1722"/>
                      <a:pt x="101" y="1922"/>
                      <a:pt x="226" y="2022"/>
                    </a:cubicBezTo>
                    <a:cubicBezTo>
                      <a:pt x="226" y="2123"/>
                      <a:pt x="327" y="2248"/>
                      <a:pt x="427" y="2348"/>
                    </a:cubicBezTo>
                    <a:cubicBezTo>
                      <a:pt x="486" y="2378"/>
                      <a:pt x="547" y="2390"/>
                      <a:pt x="608" y="2390"/>
                    </a:cubicBezTo>
                    <a:cubicBezTo>
                      <a:pt x="757" y="2390"/>
                      <a:pt x="912" y="2319"/>
                      <a:pt x="1053" y="2248"/>
                    </a:cubicBezTo>
                    <a:cubicBezTo>
                      <a:pt x="1254" y="2022"/>
                      <a:pt x="1254" y="1822"/>
                      <a:pt x="1354" y="1621"/>
                    </a:cubicBezTo>
                    <a:cubicBezTo>
                      <a:pt x="1354" y="1496"/>
                      <a:pt x="1354" y="1296"/>
                      <a:pt x="1254" y="1195"/>
                    </a:cubicBezTo>
                    <a:lnTo>
                      <a:pt x="1254" y="769"/>
                    </a:lnTo>
                    <a:lnTo>
                      <a:pt x="1254" y="669"/>
                    </a:lnTo>
                    <a:lnTo>
                      <a:pt x="1254" y="569"/>
                    </a:lnTo>
                    <a:lnTo>
                      <a:pt x="1254" y="243"/>
                    </a:lnTo>
                    <a:cubicBezTo>
                      <a:pt x="1154" y="143"/>
                      <a:pt x="1053" y="42"/>
                      <a:pt x="953" y="42"/>
                    </a:cubicBezTo>
                    <a:cubicBezTo>
                      <a:pt x="887" y="13"/>
                      <a:pt x="832" y="1"/>
                      <a:pt x="78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9363;p58"/>
              <p:cNvSpPr/>
              <p:nvPr/>
            </p:nvSpPr>
            <p:spPr>
              <a:xfrm>
                <a:off x="7531385" y="4286990"/>
                <a:ext cx="19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2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9364;p58"/>
              <p:cNvSpPr/>
              <p:nvPr/>
            </p:nvSpPr>
            <p:spPr>
              <a:xfrm>
                <a:off x="7529519" y="4286990"/>
                <a:ext cx="188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" extrusionOk="0">
                    <a:moveTo>
                      <a:pt x="1" y="1"/>
                    </a:moveTo>
                    <a:lnTo>
                      <a:pt x="101" y="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9365;p58"/>
              <p:cNvSpPr/>
              <p:nvPr/>
            </p:nvSpPr>
            <p:spPr>
              <a:xfrm>
                <a:off x="7568325" y="4293072"/>
                <a:ext cx="25747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407" extrusionOk="0">
                    <a:moveTo>
                      <a:pt x="628" y="1"/>
                    </a:moveTo>
                    <a:cubicBezTo>
                      <a:pt x="527" y="1"/>
                      <a:pt x="427" y="101"/>
                      <a:pt x="327" y="201"/>
                    </a:cubicBezTo>
                    <a:cubicBezTo>
                      <a:pt x="227" y="302"/>
                      <a:pt x="227" y="427"/>
                      <a:pt x="126" y="627"/>
                    </a:cubicBezTo>
                    <a:lnTo>
                      <a:pt x="126" y="928"/>
                    </a:lnTo>
                    <a:lnTo>
                      <a:pt x="126" y="1254"/>
                    </a:lnTo>
                    <a:cubicBezTo>
                      <a:pt x="126" y="1454"/>
                      <a:pt x="1" y="1680"/>
                      <a:pt x="126" y="1881"/>
                    </a:cubicBezTo>
                    <a:cubicBezTo>
                      <a:pt x="126" y="1981"/>
                      <a:pt x="227" y="2081"/>
                      <a:pt x="327" y="2181"/>
                    </a:cubicBezTo>
                    <a:cubicBezTo>
                      <a:pt x="327" y="2307"/>
                      <a:pt x="527" y="2307"/>
                      <a:pt x="628" y="2407"/>
                    </a:cubicBezTo>
                    <a:cubicBezTo>
                      <a:pt x="753" y="2407"/>
                      <a:pt x="853" y="2407"/>
                      <a:pt x="953" y="2307"/>
                    </a:cubicBezTo>
                    <a:cubicBezTo>
                      <a:pt x="953" y="2307"/>
                      <a:pt x="1054" y="2307"/>
                      <a:pt x="1054" y="2181"/>
                    </a:cubicBezTo>
                    <a:cubicBezTo>
                      <a:pt x="1154" y="2181"/>
                      <a:pt x="1154" y="2081"/>
                      <a:pt x="1254" y="2081"/>
                    </a:cubicBezTo>
                    <a:cubicBezTo>
                      <a:pt x="1254" y="1981"/>
                      <a:pt x="1379" y="1780"/>
                      <a:pt x="1379" y="1680"/>
                    </a:cubicBezTo>
                    <a:lnTo>
                      <a:pt x="1379" y="1154"/>
                    </a:lnTo>
                    <a:cubicBezTo>
                      <a:pt x="1379" y="928"/>
                      <a:pt x="1379" y="728"/>
                      <a:pt x="1254" y="427"/>
                    </a:cubicBezTo>
                    <a:cubicBezTo>
                      <a:pt x="1254" y="201"/>
                      <a:pt x="953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9366;p58"/>
              <p:cNvSpPr/>
              <p:nvPr/>
            </p:nvSpPr>
            <p:spPr>
              <a:xfrm>
                <a:off x="7634723" y="4281393"/>
                <a:ext cx="21531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780" extrusionOk="0">
                    <a:moveTo>
                      <a:pt x="527" y="0"/>
                    </a:moveTo>
                    <a:cubicBezTo>
                      <a:pt x="427" y="0"/>
                      <a:pt x="427" y="100"/>
                      <a:pt x="327" y="100"/>
                    </a:cubicBezTo>
                    <a:cubicBezTo>
                      <a:pt x="327" y="100"/>
                      <a:pt x="201" y="100"/>
                      <a:pt x="201" y="201"/>
                    </a:cubicBezTo>
                    <a:cubicBezTo>
                      <a:pt x="101" y="301"/>
                      <a:pt x="1" y="426"/>
                      <a:pt x="1" y="527"/>
                    </a:cubicBezTo>
                    <a:lnTo>
                      <a:pt x="1" y="928"/>
                    </a:lnTo>
                    <a:lnTo>
                      <a:pt x="1" y="1053"/>
                    </a:lnTo>
                    <a:cubicBezTo>
                      <a:pt x="1" y="1153"/>
                      <a:pt x="1" y="1153"/>
                      <a:pt x="101" y="1253"/>
                    </a:cubicBezTo>
                    <a:cubicBezTo>
                      <a:pt x="101" y="1354"/>
                      <a:pt x="101" y="1454"/>
                      <a:pt x="201" y="1554"/>
                    </a:cubicBezTo>
                    <a:cubicBezTo>
                      <a:pt x="327" y="1679"/>
                      <a:pt x="327" y="1679"/>
                      <a:pt x="427" y="1679"/>
                    </a:cubicBezTo>
                    <a:cubicBezTo>
                      <a:pt x="527" y="1780"/>
                      <a:pt x="527" y="1780"/>
                      <a:pt x="627" y="1780"/>
                    </a:cubicBezTo>
                    <a:lnTo>
                      <a:pt x="728" y="1780"/>
                    </a:lnTo>
                    <a:cubicBezTo>
                      <a:pt x="828" y="1679"/>
                      <a:pt x="953" y="1679"/>
                      <a:pt x="1054" y="1554"/>
                    </a:cubicBezTo>
                    <a:cubicBezTo>
                      <a:pt x="1054" y="1554"/>
                      <a:pt x="1054" y="1454"/>
                      <a:pt x="1154" y="1454"/>
                    </a:cubicBezTo>
                    <a:lnTo>
                      <a:pt x="1154" y="1253"/>
                    </a:lnTo>
                    <a:lnTo>
                      <a:pt x="1154" y="1153"/>
                    </a:lnTo>
                    <a:lnTo>
                      <a:pt x="1154" y="1053"/>
                    </a:lnTo>
                    <a:lnTo>
                      <a:pt x="1154" y="727"/>
                    </a:lnTo>
                    <a:lnTo>
                      <a:pt x="1054" y="426"/>
                    </a:lnTo>
                    <a:cubicBezTo>
                      <a:pt x="1054" y="301"/>
                      <a:pt x="1054" y="301"/>
                      <a:pt x="953" y="201"/>
                    </a:cubicBezTo>
                    <a:lnTo>
                      <a:pt x="828" y="100"/>
                    </a:lnTo>
                    <a:lnTo>
                      <a:pt x="728" y="100"/>
                    </a:lnTo>
                    <a:cubicBezTo>
                      <a:pt x="627" y="0"/>
                      <a:pt x="527" y="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9367;p58"/>
              <p:cNvSpPr/>
              <p:nvPr/>
            </p:nvSpPr>
            <p:spPr>
              <a:xfrm>
                <a:off x="7687559" y="4271561"/>
                <a:ext cx="21064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55" extrusionOk="0">
                    <a:moveTo>
                      <a:pt x="502" y="1"/>
                    </a:moveTo>
                    <a:cubicBezTo>
                      <a:pt x="502" y="1"/>
                      <a:pt x="402" y="1"/>
                      <a:pt x="402" y="101"/>
                    </a:cubicBezTo>
                    <a:lnTo>
                      <a:pt x="201" y="101"/>
                    </a:lnTo>
                    <a:lnTo>
                      <a:pt x="201" y="201"/>
                    </a:lnTo>
                    <a:cubicBezTo>
                      <a:pt x="101" y="201"/>
                      <a:pt x="101" y="327"/>
                      <a:pt x="101" y="327"/>
                    </a:cubicBezTo>
                    <a:cubicBezTo>
                      <a:pt x="1" y="427"/>
                      <a:pt x="1" y="427"/>
                      <a:pt x="1" y="527"/>
                    </a:cubicBezTo>
                    <a:lnTo>
                      <a:pt x="1" y="627"/>
                    </a:lnTo>
                    <a:lnTo>
                      <a:pt x="1" y="728"/>
                    </a:lnTo>
                    <a:lnTo>
                      <a:pt x="1" y="1154"/>
                    </a:lnTo>
                    <a:cubicBezTo>
                      <a:pt x="101" y="1154"/>
                      <a:pt x="101" y="1254"/>
                      <a:pt x="201" y="1254"/>
                    </a:cubicBezTo>
                    <a:cubicBezTo>
                      <a:pt x="201" y="1354"/>
                      <a:pt x="302" y="1455"/>
                      <a:pt x="402" y="1455"/>
                    </a:cubicBezTo>
                    <a:lnTo>
                      <a:pt x="728" y="1455"/>
                    </a:lnTo>
                    <a:cubicBezTo>
                      <a:pt x="928" y="1354"/>
                      <a:pt x="1129" y="1254"/>
                      <a:pt x="1129" y="1054"/>
                    </a:cubicBezTo>
                    <a:lnTo>
                      <a:pt x="1129" y="953"/>
                    </a:lnTo>
                    <a:lnTo>
                      <a:pt x="1129" y="728"/>
                    </a:lnTo>
                    <a:cubicBezTo>
                      <a:pt x="1129" y="627"/>
                      <a:pt x="1129" y="627"/>
                      <a:pt x="1029" y="527"/>
                    </a:cubicBezTo>
                    <a:lnTo>
                      <a:pt x="1029" y="427"/>
                    </a:lnTo>
                    <a:lnTo>
                      <a:pt x="1029" y="327"/>
                    </a:lnTo>
                    <a:cubicBezTo>
                      <a:pt x="928" y="327"/>
                      <a:pt x="928" y="201"/>
                      <a:pt x="928" y="201"/>
                    </a:cubicBezTo>
                    <a:cubicBezTo>
                      <a:pt x="928" y="101"/>
                      <a:pt x="828" y="101"/>
                      <a:pt x="828" y="101"/>
                    </a:cubicBezTo>
                    <a:cubicBezTo>
                      <a:pt x="728" y="101"/>
                      <a:pt x="728" y="1"/>
                      <a:pt x="7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9368;p58"/>
              <p:cNvSpPr/>
              <p:nvPr/>
            </p:nvSpPr>
            <p:spPr>
              <a:xfrm>
                <a:off x="7714685" y="4234621"/>
                <a:ext cx="27147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82" extrusionOk="0">
                    <a:moveTo>
                      <a:pt x="301" y="1"/>
                    </a:moveTo>
                    <a:cubicBezTo>
                      <a:pt x="201" y="1"/>
                      <a:pt x="201" y="101"/>
                      <a:pt x="101" y="101"/>
                    </a:cubicBezTo>
                    <a:cubicBezTo>
                      <a:pt x="1" y="201"/>
                      <a:pt x="1" y="302"/>
                      <a:pt x="1" y="427"/>
                    </a:cubicBezTo>
                    <a:lnTo>
                      <a:pt x="1" y="828"/>
                    </a:lnTo>
                    <a:cubicBezTo>
                      <a:pt x="1" y="828"/>
                      <a:pt x="1" y="928"/>
                      <a:pt x="101" y="1054"/>
                    </a:cubicBezTo>
                    <a:lnTo>
                      <a:pt x="101" y="1254"/>
                    </a:lnTo>
                    <a:cubicBezTo>
                      <a:pt x="101" y="1354"/>
                      <a:pt x="201" y="1455"/>
                      <a:pt x="201" y="1555"/>
                    </a:cubicBezTo>
                    <a:cubicBezTo>
                      <a:pt x="301" y="1881"/>
                      <a:pt x="427" y="2181"/>
                      <a:pt x="727" y="2181"/>
                    </a:cubicBezTo>
                    <a:lnTo>
                      <a:pt x="1053" y="2181"/>
                    </a:lnTo>
                    <a:cubicBezTo>
                      <a:pt x="1153" y="2181"/>
                      <a:pt x="1254" y="2181"/>
                      <a:pt x="1254" y="2081"/>
                    </a:cubicBezTo>
                    <a:lnTo>
                      <a:pt x="1354" y="2081"/>
                    </a:lnTo>
                    <a:cubicBezTo>
                      <a:pt x="1354" y="1981"/>
                      <a:pt x="1454" y="1881"/>
                      <a:pt x="1454" y="1780"/>
                    </a:cubicBezTo>
                    <a:lnTo>
                      <a:pt x="1454" y="1555"/>
                    </a:lnTo>
                    <a:cubicBezTo>
                      <a:pt x="1454" y="1455"/>
                      <a:pt x="1454" y="1254"/>
                      <a:pt x="1354" y="1154"/>
                    </a:cubicBezTo>
                    <a:cubicBezTo>
                      <a:pt x="1354" y="1054"/>
                      <a:pt x="1254" y="928"/>
                      <a:pt x="1254" y="828"/>
                    </a:cubicBezTo>
                    <a:cubicBezTo>
                      <a:pt x="1153" y="728"/>
                      <a:pt x="1053" y="628"/>
                      <a:pt x="1053" y="527"/>
                    </a:cubicBezTo>
                    <a:cubicBezTo>
                      <a:pt x="928" y="427"/>
                      <a:pt x="828" y="302"/>
                      <a:pt x="828" y="2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9369;p58"/>
              <p:cNvSpPr/>
              <p:nvPr/>
            </p:nvSpPr>
            <p:spPr>
              <a:xfrm>
                <a:off x="7728249" y="4312718"/>
                <a:ext cx="25262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55" extrusionOk="0">
                    <a:moveTo>
                      <a:pt x="326" y="0"/>
                    </a:moveTo>
                    <a:lnTo>
                      <a:pt x="201" y="101"/>
                    </a:lnTo>
                    <a:lnTo>
                      <a:pt x="101" y="201"/>
                    </a:lnTo>
                    <a:lnTo>
                      <a:pt x="101" y="301"/>
                    </a:lnTo>
                    <a:cubicBezTo>
                      <a:pt x="0" y="301"/>
                      <a:pt x="0" y="401"/>
                      <a:pt x="0" y="502"/>
                    </a:cubicBezTo>
                    <a:cubicBezTo>
                      <a:pt x="0" y="627"/>
                      <a:pt x="0" y="627"/>
                      <a:pt x="101" y="727"/>
                    </a:cubicBezTo>
                    <a:lnTo>
                      <a:pt x="101" y="828"/>
                    </a:lnTo>
                    <a:cubicBezTo>
                      <a:pt x="101" y="928"/>
                      <a:pt x="101" y="1028"/>
                      <a:pt x="201" y="1028"/>
                    </a:cubicBezTo>
                    <a:lnTo>
                      <a:pt x="201" y="1128"/>
                    </a:lnTo>
                    <a:cubicBezTo>
                      <a:pt x="326" y="1128"/>
                      <a:pt x="326" y="1254"/>
                      <a:pt x="326" y="1254"/>
                    </a:cubicBezTo>
                    <a:lnTo>
                      <a:pt x="426" y="1354"/>
                    </a:lnTo>
                    <a:cubicBezTo>
                      <a:pt x="527" y="1354"/>
                      <a:pt x="527" y="1454"/>
                      <a:pt x="627" y="1454"/>
                    </a:cubicBezTo>
                    <a:lnTo>
                      <a:pt x="727" y="1454"/>
                    </a:lnTo>
                    <a:cubicBezTo>
                      <a:pt x="828" y="1454"/>
                      <a:pt x="953" y="1454"/>
                      <a:pt x="953" y="1354"/>
                    </a:cubicBezTo>
                    <a:cubicBezTo>
                      <a:pt x="1053" y="1354"/>
                      <a:pt x="1053" y="1354"/>
                      <a:pt x="1153" y="1254"/>
                    </a:cubicBezTo>
                    <a:cubicBezTo>
                      <a:pt x="1153" y="1254"/>
                      <a:pt x="1254" y="1254"/>
                      <a:pt x="1254" y="1128"/>
                    </a:cubicBezTo>
                    <a:lnTo>
                      <a:pt x="1254" y="1028"/>
                    </a:lnTo>
                    <a:lnTo>
                      <a:pt x="1254" y="928"/>
                    </a:lnTo>
                    <a:cubicBezTo>
                      <a:pt x="1354" y="828"/>
                      <a:pt x="1354" y="828"/>
                      <a:pt x="1254" y="727"/>
                    </a:cubicBezTo>
                    <a:cubicBezTo>
                      <a:pt x="1254" y="627"/>
                      <a:pt x="1254" y="502"/>
                      <a:pt x="1153" y="401"/>
                    </a:cubicBezTo>
                    <a:lnTo>
                      <a:pt x="1153" y="301"/>
                    </a:lnTo>
                    <a:cubicBezTo>
                      <a:pt x="1053" y="301"/>
                      <a:pt x="1053" y="201"/>
                      <a:pt x="953" y="201"/>
                    </a:cubicBezTo>
                    <a:lnTo>
                      <a:pt x="953" y="101"/>
                    </a:lnTo>
                    <a:lnTo>
                      <a:pt x="8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9370;p58"/>
              <p:cNvSpPr/>
              <p:nvPr/>
            </p:nvSpPr>
            <p:spPr>
              <a:xfrm>
                <a:off x="7544948" y="4220292"/>
                <a:ext cx="21531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23" extrusionOk="0">
                    <a:moveTo>
                      <a:pt x="756" y="1"/>
                    </a:moveTo>
                    <a:cubicBezTo>
                      <a:pt x="590" y="1"/>
                      <a:pt x="427" y="71"/>
                      <a:pt x="427" y="142"/>
                    </a:cubicBezTo>
                    <a:cubicBezTo>
                      <a:pt x="327" y="443"/>
                      <a:pt x="226" y="669"/>
                      <a:pt x="126" y="869"/>
                    </a:cubicBezTo>
                    <a:lnTo>
                      <a:pt x="126" y="1295"/>
                    </a:lnTo>
                    <a:cubicBezTo>
                      <a:pt x="126" y="1396"/>
                      <a:pt x="1" y="1396"/>
                      <a:pt x="1" y="1496"/>
                    </a:cubicBezTo>
                    <a:cubicBezTo>
                      <a:pt x="1" y="1596"/>
                      <a:pt x="126" y="1696"/>
                      <a:pt x="126" y="1822"/>
                    </a:cubicBezTo>
                    <a:lnTo>
                      <a:pt x="226" y="1922"/>
                    </a:lnTo>
                    <a:lnTo>
                      <a:pt x="327" y="2022"/>
                    </a:lnTo>
                    <a:cubicBezTo>
                      <a:pt x="427" y="2122"/>
                      <a:pt x="527" y="2122"/>
                      <a:pt x="627" y="2122"/>
                    </a:cubicBezTo>
                    <a:cubicBezTo>
                      <a:pt x="753" y="2122"/>
                      <a:pt x="853" y="2022"/>
                      <a:pt x="953" y="2022"/>
                    </a:cubicBezTo>
                    <a:cubicBezTo>
                      <a:pt x="1053" y="1922"/>
                      <a:pt x="1053" y="1822"/>
                      <a:pt x="1154" y="1696"/>
                    </a:cubicBezTo>
                    <a:lnTo>
                      <a:pt x="1154" y="1496"/>
                    </a:lnTo>
                    <a:lnTo>
                      <a:pt x="1154" y="1295"/>
                    </a:lnTo>
                    <a:lnTo>
                      <a:pt x="1154" y="1070"/>
                    </a:lnTo>
                    <a:lnTo>
                      <a:pt x="1154" y="568"/>
                    </a:lnTo>
                    <a:lnTo>
                      <a:pt x="1154" y="142"/>
                    </a:lnTo>
                    <a:cubicBezTo>
                      <a:pt x="1053" y="142"/>
                      <a:pt x="1053" y="42"/>
                      <a:pt x="953" y="42"/>
                    </a:cubicBezTo>
                    <a:cubicBezTo>
                      <a:pt x="894" y="13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9371;p58"/>
              <p:cNvSpPr/>
              <p:nvPr/>
            </p:nvSpPr>
            <p:spPr>
              <a:xfrm>
                <a:off x="7594052" y="4224807"/>
                <a:ext cx="21064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981" extrusionOk="0">
                    <a:moveTo>
                      <a:pt x="401" y="1"/>
                    </a:moveTo>
                    <a:cubicBezTo>
                      <a:pt x="301" y="1"/>
                      <a:pt x="201" y="1"/>
                      <a:pt x="101" y="101"/>
                    </a:cubicBezTo>
                    <a:cubicBezTo>
                      <a:pt x="0" y="201"/>
                      <a:pt x="0" y="326"/>
                      <a:pt x="0" y="427"/>
                    </a:cubicBezTo>
                    <a:lnTo>
                      <a:pt x="0" y="953"/>
                    </a:lnTo>
                    <a:lnTo>
                      <a:pt x="0" y="1154"/>
                    </a:lnTo>
                    <a:cubicBezTo>
                      <a:pt x="0" y="1354"/>
                      <a:pt x="0" y="1580"/>
                      <a:pt x="101" y="1680"/>
                    </a:cubicBezTo>
                    <a:cubicBezTo>
                      <a:pt x="201" y="1880"/>
                      <a:pt x="301" y="1880"/>
                      <a:pt x="502" y="1981"/>
                    </a:cubicBezTo>
                    <a:lnTo>
                      <a:pt x="727" y="1981"/>
                    </a:lnTo>
                    <a:cubicBezTo>
                      <a:pt x="827" y="1880"/>
                      <a:pt x="827" y="1880"/>
                      <a:pt x="928" y="1780"/>
                    </a:cubicBezTo>
                    <a:cubicBezTo>
                      <a:pt x="1028" y="1680"/>
                      <a:pt x="1028" y="1680"/>
                      <a:pt x="1028" y="1580"/>
                    </a:cubicBezTo>
                    <a:lnTo>
                      <a:pt x="1128" y="1454"/>
                    </a:lnTo>
                    <a:lnTo>
                      <a:pt x="1128" y="1354"/>
                    </a:lnTo>
                    <a:lnTo>
                      <a:pt x="1128" y="1254"/>
                    </a:lnTo>
                    <a:cubicBezTo>
                      <a:pt x="1128" y="1053"/>
                      <a:pt x="1128" y="953"/>
                      <a:pt x="1028" y="828"/>
                    </a:cubicBezTo>
                    <a:cubicBezTo>
                      <a:pt x="1028" y="627"/>
                      <a:pt x="928" y="527"/>
                      <a:pt x="928" y="326"/>
                    </a:cubicBezTo>
                    <a:cubicBezTo>
                      <a:pt x="827" y="201"/>
                      <a:pt x="827" y="101"/>
                      <a:pt x="7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9372;p58"/>
              <p:cNvSpPr/>
              <p:nvPr/>
            </p:nvSpPr>
            <p:spPr>
              <a:xfrm>
                <a:off x="7642671" y="4214994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0"/>
                    </a:moveTo>
                    <a:cubicBezTo>
                      <a:pt x="201" y="0"/>
                      <a:pt x="201" y="101"/>
                      <a:pt x="201" y="101"/>
                    </a:cubicBezTo>
                    <a:cubicBezTo>
                      <a:pt x="101" y="101"/>
                      <a:pt x="101" y="226"/>
                      <a:pt x="101" y="226"/>
                    </a:cubicBezTo>
                    <a:lnTo>
                      <a:pt x="1" y="326"/>
                    </a:lnTo>
                    <a:lnTo>
                      <a:pt x="1" y="627"/>
                    </a:lnTo>
                    <a:cubicBezTo>
                      <a:pt x="1" y="627"/>
                      <a:pt x="1" y="727"/>
                      <a:pt x="101" y="852"/>
                    </a:cubicBezTo>
                    <a:lnTo>
                      <a:pt x="101" y="1053"/>
                    </a:lnTo>
                    <a:lnTo>
                      <a:pt x="101" y="1153"/>
                    </a:lnTo>
                    <a:lnTo>
                      <a:pt x="201" y="1253"/>
                    </a:lnTo>
                    <a:lnTo>
                      <a:pt x="201" y="1354"/>
                    </a:lnTo>
                    <a:lnTo>
                      <a:pt x="302" y="1479"/>
                    </a:lnTo>
                    <a:cubicBezTo>
                      <a:pt x="402" y="1579"/>
                      <a:pt x="527" y="1579"/>
                      <a:pt x="527" y="1579"/>
                    </a:cubicBezTo>
                    <a:cubicBezTo>
                      <a:pt x="577" y="1629"/>
                      <a:pt x="628" y="1654"/>
                      <a:pt x="678" y="1654"/>
                    </a:cubicBezTo>
                    <a:cubicBezTo>
                      <a:pt x="728" y="1654"/>
                      <a:pt x="778" y="1629"/>
                      <a:pt x="828" y="1579"/>
                    </a:cubicBezTo>
                    <a:cubicBezTo>
                      <a:pt x="1029" y="1579"/>
                      <a:pt x="1154" y="1479"/>
                      <a:pt x="1154" y="1253"/>
                    </a:cubicBezTo>
                    <a:cubicBezTo>
                      <a:pt x="1154" y="1153"/>
                      <a:pt x="1254" y="1153"/>
                      <a:pt x="1254" y="1053"/>
                    </a:cubicBezTo>
                    <a:cubicBezTo>
                      <a:pt x="1154" y="953"/>
                      <a:pt x="1154" y="852"/>
                      <a:pt x="1154" y="727"/>
                    </a:cubicBezTo>
                    <a:cubicBezTo>
                      <a:pt x="1029" y="627"/>
                      <a:pt x="1029" y="627"/>
                      <a:pt x="1029" y="527"/>
                    </a:cubicBezTo>
                    <a:cubicBezTo>
                      <a:pt x="928" y="426"/>
                      <a:pt x="928" y="326"/>
                      <a:pt x="828" y="226"/>
                    </a:cubicBezTo>
                    <a:cubicBezTo>
                      <a:pt x="828" y="226"/>
                      <a:pt x="828" y="101"/>
                      <a:pt x="728" y="101"/>
                    </a:cubicBez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9373;p58"/>
              <p:cNvSpPr/>
              <p:nvPr/>
            </p:nvSpPr>
            <p:spPr>
              <a:xfrm>
                <a:off x="7566459" y="4148016"/>
                <a:ext cx="25281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438" extrusionOk="0">
                    <a:moveTo>
                      <a:pt x="846" y="1"/>
                    </a:moveTo>
                    <a:cubicBezTo>
                      <a:pt x="772" y="1"/>
                      <a:pt x="694" y="56"/>
                      <a:pt x="627" y="56"/>
                    </a:cubicBezTo>
                    <a:cubicBezTo>
                      <a:pt x="527" y="157"/>
                      <a:pt x="527" y="257"/>
                      <a:pt x="427" y="357"/>
                    </a:cubicBezTo>
                    <a:cubicBezTo>
                      <a:pt x="327" y="558"/>
                      <a:pt x="226" y="884"/>
                      <a:pt x="101" y="1084"/>
                    </a:cubicBezTo>
                    <a:cubicBezTo>
                      <a:pt x="101" y="1184"/>
                      <a:pt x="101" y="1310"/>
                      <a:pt x="1" y="1510"/>
                    </a:cubicBezTo>
                    <a:lnTo>
                      <a:pt x="1" y="1610"/>
                    </a:lnTo>
                    <a:lnTo>
                      <a:pt x="1" y="2036"/>
                    </a:lnTo>
                    <a:cubicBezTo>
                      <a:pt x="1" y="2036"/>
                      <a:pt x="101" y="2137"/>
                      <a:pt x="101" y="2237"/>
                    </a:cubicBezTo>
                    <a:cubicBezTo>
                      <a:pt x="101" y="2337"/>
                      <a:pt x="327" y="2437"/>
                      <a:pt x="527" y="2437"/>
                    </a:cubicBezTo>
                    <a:cubicBezTo>
                      <a:pt x="627" y="2437"/>
                      <a:pt x="853" y="2437"/>
                      <a:pt x="953" y="2337"/>
                    </a:cubicBezTo>
                    <a:cubicBezTo>
                      <a:pt x="1154" y="2036"/>
                      <a:pt x="1254" y="1711"/>
                      <a:pt x="1254" y="1410"/>
                    </a:cubicBezTo>
                    <a:cubicBezTo>
                      <a:pt x="1354" y="1084"/>
                      <a:pt x="1354" y="783"/>
                      <a:pt x="1354" y="457"/>
                    </a:cubicBezTo>
                    <a:cubicBezTo>
                      <a:pt x="1354" y="357"/>
                      <a:pt x="1354" y="257"/>
                      <a:pt x="1254" y="157"/>
                    </a:cubicBezTo>
                    <a:cubicBezTo>
                      <a:pt x="1154" y="56"/>
                      <a:pt x="1053" y="56"/>
                      <a:pt x="953" y="56"/>
                    </a:cubicBezTo>
                    <a:cubicBezTo>
                      <a:pt x="920" y="15"/>
                      <a:pt x="883" y="1"/>
                      <a:pt x="84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9374;p58"/>
              <p:cNvSpPr/>
              <p:nvPr/>
            </p:nvSpPr>
            <p:spPr>
              <a:xfrm>
                <a:off x="7603399" y="4146729"/>
                <a:ext cx="23397" cy="430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306" extrusionOk="0">
                    <a:moveTo>
                      <a:pt x="627" y="0"/>
                    </a:moveTo>
                    <a:cubicBezTo>
                      <a:pt x="427" y="0"/>
                      <a:pt x="126" y="125"/>
                      <a:pt x="126" y="426"/>
                    </a:cubicBezTo>
                    <a:cubicBezTo>
                      <a:pt x="1" y="627"/>
                      <a:pt x="1" y="953"/>
                      <a:pt x="1" y="1153"/>
                    </a:cubicBezTo>
                    <a:lnTo>
                      <a:pt x="1" y="1479"/>
                    </a:lnTo>
                    <a:lnTo>
                      <a:pt x="1" y="1579"/>
                    </a:lnTo>
                    <a:cubicBezTo>
                      <a:pt x="1" y="1780"/>
                      <a:pt x="1" y="1880"/>
                      <a:pt x="126" y="2005"/>
                    </a:cubicBezTo>
                    <a:cubicBezTo>
                      <a:pt x="126" y="2105"/>
                      <a:pt x="226" y="2105"/>
                      <a:pt x="226" y="2105"/>
                    </a:cubicBezTo>
                    <a:cubicBezTo>
                      <a:pt x="226" y="2206"/>
                      <a:pt x="326" y="2206"/>
                      <a:pt x="427" y="2306"/>
                    </a:cubicBezTo>
                    <a:lnTo>
                      <a:pt x="753" y="2306"/>
                    </a:lnTo>
                    <a:cubicBezTo>
                      <a:pt x="853" y="2306"/>
                      <a:pt x="953" y="2206"/>
                      <a:pt x="1053" y="2105"/>
                    </a:cubicBezTo>
                    <a:lnTo>
                      <a:pt x="1154" y="2005"/>
                    </a:lnTo>
                    <a:lnTo>
                      <a:pt x="1154" y="1780"/>
                    </a:lnTo>
                    <a:cubicBezTo>
                      <a:pt x="1254" y="1579"/>
                      <a:pt x="1154" y="1479"/>
                      <a:pt x="1154" y="1253"/>
                    </a:cubicBezTo>
                    <a:lnTo>
                      <a:pt x="1154" y="526"/>
                    </a:lnTo>
                    <a:cubicBezTo>
                      <a:pt x="1154" y="426"/>
                      <a:pt x="1053" y="226"/>
                      <a:pt x="953" y="226"/>
                    </a:cubicBezTo>
                    <a:cubicBezTo>
                      <a:pt x="853" y="125"/>
                      <a:pt x="753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9375;p58"/>
              <p:cNvSpPr/>
              <p:nvPr/>
            </p:nvSpPr>
            <p:spPr>
              <a:xfrm>
                <a:off x="8160763" y="4182382"/>
                <a:ext cx="33210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849" extrusionOk="0">
                    <a:moveTo>
                      <a:pt x="1319" y="0"/>
                    </a:moveTo>
                    <a:cubicBezTo>
                      <a:pt x="1254" y="0"/>
                      <a:pt x="1204" y="32"/>
                      <a:pt x="1153" y="94"/>
                    </a:cubicBezTo>
                    <a:cubicBezTo>
                      <a:pt x="1053" y="94"/>
                      <a:pt x="1053" y="94"/>
                      <a:pt x="953" y="194"/>
                    </a:cubicBezTo>
                    <a:lnTo>
                      <a:pt x="828" y="194"/>
                    </a:lnTo>
                    <a:cubicBezTo>
                      <a:pt x="828" y="295"/>
                      <a:pt x="727" y="295"/>
                      <a:pt x="727" y="395"/>
                    </a:cubicBezTo>
                    <a:cubicBezTo>
                      <a:pt x="627" y="395"/>
                      <a:pt x="627" y="495"/>
                      <a:pt x="527" y="595"/>
                    </a:cubicBezTo>
                    <a:cubicBezTo>
                      <a:pt x="527" y="595"/>
                      <a:pt x="427" y="595"/>
                      <a:pt x="427" y="721"/>
                    </a:cubicBezTo>
                    <a:cubicBezTo>
                      <a:pt x="326" y="721"/>
                      <a:pt x="101" y="821"/>
                      <a:pt x="101" y="921"/>
                    </a:cubicBezTo>
                    <a:cubicBezTo>
                      <a:pt x="1" y="1021"/>
                      <a:pt x="1" y="1122"/>
                      <a:pt x="1" y="1222"/>
                    </a:cubicBezTo>
                    <a:lnTo>
                      <a:pt x="1" y="1448"/>
                    </a:lnTo>
                    <a:cubicBezTo>
                      <a:pt x="1" y="1448"/>
                      <a:pt x="101" y="1548"/>
                      <a:pt x="101" y="1648"/>
                    </a:cubicBezTo>
                    <a:cubicBezTo>
                      <a:pt x="201" y="1648"/>
                      <a:pt x="201" y="1648"/>
                      <a:pt x="201" y="1748"/>
                    </a:cubicBezTo>
                    <a:lnTo>
                      <a:pt x="427" y="1748"/>
                    </a:lnTo>
                    <a:cubicBezTo>
                      <a:pt x="427" y="1849"/>
                      <a:pt x="527" y="1849"/>
                      <a:pt x="527" y="1849"/>
                    </a:cubicBezTo>
                    <a:lnTo>
                      <a:pt x="727" y="1849"/>
                    </a:lnTo>
                    <a:cubicBezTo>
                      <a:pt x="953" y="1748"/>
                      <a:pt x="1053" y="1648"/>
                      <a:pt x="1254" y="1448"/>
                    </a:cubicBezTo>
                    <a:cubicBezTo>
                      <a:pt x="1354" y="1347"/>
                      <a:pt x="1354" y="1222"/>
                      <a:pt x="1454" y="1122"/>
                    </a:cubicBezTo>
                    <a:cubicBezTo>
                      <a:pt x="1579" y="1021"/>
                      <a:pt x="1579" y="921"/>
                      <a:pt x="1680" y="821"/>
                    </a:cubicBezTo>
                    <a:lnTo>
                      <a:pt x="1680" y="595"/>
                    </a:lnTo>
                    <a:cubicBezTo>
                      <a:pt x="1780" y="595"/>
                      <a:pt x="1780" y="495"/>
                      <a:pt x="1780" y="395"/>
                    </a:cubicBezTo>
                    <a:cubicBezTo>
                      <a:pt x="1780" y="295"/>
                      <a:pt x="1680" y="94"/>
                      <a:pt x="1579" y="94"/>
                    </a:cubicBezTo>
                    <a:cubicBezTo>
                      <a:pt x="1467" y="32"/>
                      <a:pt x="1385" y="0"/>
                      <a:pt x="13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9376;p58"/>
              <p:cNvSpPr/>
              <p:nvPr/>
            </p:nvSpPr>
            <p:spPr>
              <a:xfrm>
                <a:off x="8193953" y="4196860"/>
                <a:ext cx="33229" cy="39666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126" extrusionOk="0">
                    <a:moveTo>
                      <a:pt x="1254" y="0"/>
                    </a:moveTo>
                    <a:cubicBezTo>
                      <a:pt x="1221" y="0"/>
                      <a:pt x="1187" y="12"/>
                      <a:pt x="1154" y="45"/>
                    </a:cubicBezTo>
                    <a:lnTo>
                      <a:pt x="928" y="45"/>
                    </a:lnTo>
                    <a:cubicBezTo>
                      <a:pt x="928" y="145"/>
                      <a:pt x="828" y="145"/>
                      <a:pt x="828" y="245"/>
                    </a:cubicBezTo>
                    <a:cubicBezTo>
                      <a:pt x="728" y="446"/>
                      <a:pt x="527" y="571"/>
                      <a:pt x="427" y="772"/>
                    </a:cubicBezTo>
                    <a:cubicBezTo>
                      <a:pt x="427" y="872"/>
                      <a:pt x="302" y="972"/>
                      <a:pt x="201" y="1073"/>
                    </a:cubicBezTo>
                    <a:cubicBezTo>
                      <a:pt x="101" y="1198"/>
                      <a:pt x="1" y="1398"/>
                      <a:pt x="1" y="1599"/>
                    </a:cubicBezTo>
                    <a:cubicBezTo>
                      <a:pt x="1" y="1699"/>
                      <a:pt x="1" y="1824"/>
                      <a:pt x="101" y="1925"/>
                    </a:cubicBezTo>
                    <a:cubicBezTo>
                      <a:pt x="101" y="1925"/>
                      <a:pt x="201" y="2025"/>
                      <a:pt x="302" y="2125"/>
                    </a:cubicBezTo>
                    <a:lnTo>
                      <a:pt x="928" y="2125"/>
                    </a:lnTo>
                    <a:cubicBezTo>
                      <a:pt x="1054" y="2025"/>
                      <a:pt x="1154" y="1824"/>
                      <a:pt x="1254" y="1599"/>
                    </a:cubicBezTo>
                    <a:cubicBezTo>
                      <a:pt x="1254" y="1499"/>
                      <a:pt x="1354" y="1398"/>
                      <a:pt x="1354" y="1298"/>
                    </a:cubicBezTo>
                    <a:cubicBezTo>
                      <a:pt x="1455" y="1198"/>
                      <a:pt x="1555" y="972"/>
                      <a:pt x="1680" y="772"/>
                    </a:cubicBezTo>
                    <a:cubicBezTo>
                      <a:pt x="1680" y="672"/>
                      <a:pt x="1780" y="446"/>
                      <a:pt x="1680" y="346"/>
                    </a:cubicBezTo>
                    <a:cubicBezTo>
                      <a:pt x="1680" y="245"/>
                      <a:pt x="1555" y="145"/>
                      <a:pt x="1455" y="45"/>
                    </a:cubicBezTo>
                    <a:cubicBezTo>
                      <a:pt x="1388" y="45"/>
                      <a:pt x="1321" y="0"/>
                      <a:pt x="12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9377;p58"/>
              <p:cNvSpPr/>
              <p:nvPr/>
            </p:nvSpPr>
            <p:spPr>
              <a:xfrm>
                <a:off x="8230893" y="4221076"/>
                <a:ext cx="27147" cy="42558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81" extrusionOk="0">
                    <a:moveTo>
                      <a:pt x="1154" y="0"/>
                    </a:moveTo>
                    <a:cubicBezTo>
                      <a:pt x="953" y="0"/>
                      <a:pt x="828" y="0"/>
                      <a:pt x="728" y="100"/>
                    </a:cubicBezTo>
                    <a:cubicBezTo>
                      <a:pt x="628" y="100"/>
                      <a:pt x="527" y="201"/>
                      <a:pt x="527" y="401"/>
                    </a:cubicBezTo>
                    <a:cubicBezTo>
                      <a:pt x="527" y="401"/>
                      <a:pt x="427" y="526"/>
                      <a:pt x="427" y="627"/>
                    </a:cubicBezTo>
                    <a:cubicBezTo>
                      <a:pt x="327" y="727"/>
                      <a:pt x="327" y="927"/>
                      <a:pt x="201" y="1028"/>
                    </a:cubicBezTo>
                    <a:cubicBezTo>
                      <a:pt x="201" y="1153"/>
                      <a:pt x="101" y="1153"/>
                      <a:pt x="101" y="1253"/>
                    </a:cubicBezTo>
                    <a:cubicBezTo>
                      <a:pt x="101" y="1354"/>
                      <a:pt x="1" y="1454"/>
                      <a:pt x="1" y="1454"/>
                    </a:cubicBezTo>
                    <a:lnTo>
                      <a:pt x="1" y="1880"/>
                    </a:lnTo>
                    <a:cubicBezTo>
                      <a:pt x="1" y="1980"/>
                      <a:pt x="101" y="2080"/>
                      <a:pt x="201" y="2080"/>
                    </a:cubicBezTo>
                    <a:cubicBezTo>
                      <a:pt x="201" y="2181"/>
                      <a:pt x="327" y="2181"/>
                      <a:pt x="327" y="2181"/>
                    </a:cubicBezTo>
                    <a:cubicBezTo>
                      <a:pt x="427" y="2281"/>
                      <a:pt x="527" y="2281"/>
                      <a:pt x="527" y="2281"/>
                    </a:cubicBezTo>
                    <a:cubicBezTo>
                      <a:pt x="628" y="2281"/>
                      <a:pt x="728" y="2281"/>
                      <a:pt x="828" y="2181"/>
                    </a:cubicBezTo>
                    <a:cubicBezTo>
                      <a:pt x="953" y="2181"/>
                      <a:pt x="1154" y="1980"/>
                      <a:pt x="1154" y="1780"/>
                    </a:cubicBezTo>
                    <a:cubicBezTo>
                      <a:pt x="1154" y="1780"/>
                      <a:pt x="1154" y="1654"/>
                      <a:pt x="1254" y="1654"/>
                    </a:cubicBezTo>
                    <a:lnTo>
                      <a:pt x="1254" y="1354"/>
                    </a:lnTo>
                    <a:cubicBezTo>
                      <a:pt x="1354" y="1028"/>
                      <a:pt x="1455" y="827"/>
                      <a:pt x="1455" y="627"/>
                    </a:cubicBezTo>
                    <a:lnTo>
                      <a:pt x="1455" y="201"/>
                    </a:lnTo>
                    <a:cubicBezTo>
                      <a:pt x="1354" y="201"/>
                      <a:pt x="1254" y="100"/>
                      <a:pt x="11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9378;p58"/>
              <p:cNvSpPr/>
              <p:nvPr/>
            </p:nvSpPr>
            <p:spPr>
              <a:xfrm>
                <a:off x="8106062" y="4250069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579" y="0"/>
                    </a:moveTo>
                    <a:cubicBezTo>
                      <a:pt x="1579" y="100"/>
                      <a:pt x="1479" y="100"/>
                      <a:pt x="1479" y="100"/>
                    </a:cubicBezTo>
                    <a:cubicBezTo>
                      <a:pt x="1379" y="100"/>
                      <a:pt x="1253" y="100"/>
                      <a:pt x="1153" y="226"/>
                    </a:cubicBezTo>
                    <a:cubicBezTo>
                      <a:pt x="1153" y="326"/>
                      <a:pt x="1053" y="326"/>
                      <a:pt x="953" y="426"/>
                    </a:cubicBezTo>
                    <a:cubicBezTo>
                      <a:pt x="852" y="526"/>
                      <a:pt x="752" y="627"/>
                      <a:pt x="627" y="727"/>
                    </a:cubicBezTo>
                    <a:cubicBezTo>
                      <a:pt x="526" y="727"/>
                      <a:pt x="426" y="852"/>
                      <a:pt x="326" y="952"/>
                    </a:cubicBezTo>
                    <a:cubicBezTo>
                      <a:pt x="226" y="1053"/>
                      <a:pt x="0" y="1253"/>
                      <a:pt x="0" y="1479"/>
                    </a:cubicBezTo>
                    <a:lnTo>
                      <a:pt x="0" y="1779"/>
                    </a:lnTo>
                    <a:cubicBezTo>
                      <a:pt x="0" y="1880"/>
                      <a:pt x="125" y="1880"/>
                      <a:pt x="125" y="1980"/>
                    </a:cubicBezTo>
                    <a:cubicBezTo>
                      <a:pt x="226" y="2105"/>
                      <a:pt x="326" y="2105"/>
                      <a:pt x="426" y="2105"/>
                    </a:cubicBezTo>
                    <a:cubicBezTo>
                      <a:pt x="476" y="2155"/>
                      <a:pt x="526" y="2180"/>
                      <a:pt x="580" y="2180"/>
                    </a:cubicBezTo>
                    <a:cubicBezTo>
                      <a:pt x="633" y="2180"/>
                      <a:pt x="689" y="2155"/>
                      <a:pt x="752" y="2105"/>
                    </a:cubicBezTo>
                    <a:cubicBezTo>
                      <a:pt x="953" y="2105"/>
                      <a:pt x="1053" y="1980"/>
                      <a:pt x="1153" y="1779"/>
                    </a:cubicBezTo>
                    <a:cubicBezTo>
                      <a:pt x="1253" y="1679"/>
                      <a:pt x="1379" y="1579"/>
                      <a:pt x="1479" y="1479"/>
                    </a:cubicBezTo>
                    <a:cubicBezTo>
                      <a:pt x="1579" y="1479"/>
                      <a:pt x="1679" y="1353"/>
                      <a:pt x="1679" y="1253"/>
                    </a:cubicBezTo>
                    <a:cubicBezTo>
                      <a:pt x="1780" y="1153"/>
                      <a:pt x="1880" y="1053"/>
                      <a:pt x="2005" y="952"/>
                    </a:cubicBezTo>
                    <a:cubicBezTo>
                      <a:pt x="2005" y="952"/>
                      <a:pt x="2005" y="852"/>
                      <a:pt x="2105" y="727"/>
                    </a:cubicBezTo>
                    <a:lnTo>
                      <a:pt x="2105" y="526"/>
                    </a:lnTo>
                    <a:cubicBezTo>
                      <a:pt x="2105" y="426"/>
                      <a:pt x="2005" y="326"/>
                      <a:pt x="2005" y="226"/>
                    </a:cubicBezTo>
                    <a:cubicBezTo>
                      <a:pt x="1880" y="100"/>
                      <a:pt x="1679" y="0"/>
                      <a:pt x="157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9379;p58"/>
              <p:cNvSpPr/>
              <p:nvPr/>
            </p:nvSpPr>
            <p:spPr>
              <a:xfrm>
                <a:off x="8166845" y="4271561"/>
                <a:ext cx="35095" cy="4725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533" extrusionOk="0">
                    <a:moveTo>
                      <a:pt x="1354" y="1"/>
                    </a:moveTo>
                    <a:cubicBezTo>
                      <a:pt x="1253" y="1"/>
                      <a:pt x="1128" y="101"/>
                      <a:pt x="1028" y="201"/>
                    </a:cubicBezTo>
                    <a:cubicBezTo>
                      <a:pt x="928" y="427"/>
                      <a:pt x="727" y="728"/>
                      <a:pt x="502" y="953"/>
                    </a:cubicBezTo>
                    <a:cubicBezTo>
                      <a:pt x="401" y="1054"/>
                      <a:pt x="301" y="1254"/>
                      <a:pt x="201" y="1354"/>
                    </a:cubicBezTo>
                    <a:cubicBezTo>
                      <a:pt x="101" y="1580"/>
                      <a:pt x="0" y="1780"/>
                      <a:pt x="0" y="1981"/>
                    </a:cubicBezTo>
                    <a:cubicBezTo>
                      <a:pt x="0" y="2334"/>
                      <a:pt x="276" y="2533"/>
                      <a:pt x="614" y="2533"/>
                    </a:cubicBezTo>
                    <a:cubicBezTo>
                      <a:pt x="683" y="2533"/>
                      <a:pt x="755" y="2524"/>
                      <a:pt x="827" y="2507"/>
                    </a:cubicBezTo>
                    <a:cubicBezTo>
                      <a:pt x="1028" y="2407"/>
                      <a:pt x="1128" y="2081"/>
                      <a:pt x="1253" y="1881"/>
                    </a:cubicBezTo>
                    <a:cubicBezTo>
                      <a:pt x="1354" y="1780"/>
                      <a:pt x="1354" y="1680"/>
                      <a:pt x="1454" y="1580"/>
                    </a:cubicBezTo>
                    <a:cubicBezTo>
                      <a:pt x="1554" y="1254"/>
                      <a:pt x="1654" y="953"/>
                      <a:pt x="1755" y="627"/>
                    </a:cubicBezTo>
                    <a:cubicBezTo>
                      <a:pt x="1880" y="527"/>
                      <a:pt x="1880" y="427"/>
                      <a:pt x="1880" y="327"/>
                    </a:cubicBezTo>
                    <a:cubicBezTo>
                      <a:pt x="1880" y="201"/>
                      <a:pt x="1755" y="101"/>
                      <a:pt x="1654" y="101"/>
                    </a:cubicBezTo>
                    <a:cubicBezTo>
                      <a:pt x="1554" y="1"/>
                      <a:pt x="1454" y="1"/>
                      <a:pt x="13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9380;p58"/>
              <p:cNvSpPr/>
              <p:nvPr/>
            </p:nvSpPr>
            <p:spPr>
              <a:xfrm>
                <a:off x="8215464" y="4296095"/>
                <a:ext cx="33229" cy="4517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21" extrusionOk="0">
                    <a:moveTo>
                      <a:pt x="1277" y="0"/>
                    </a:moveTo>
                    <a:cubicBezTo>
                      <a:pt x="1098" y="0"/>
                      <a:pt x="902" y="99"/>
                      <a:pt x="828" y="265"/>
                    </a:cubicBezTo>
                    <a:cubicBezTo>
                      <a:pt x="728" y="465"/>
                      <a:pt x="527" y="666"/>
                      <a:pt x="402" y="992"/>
                    </a:cubicBezTo>
                    <a:lnTo>
                      <a:pt x="302" y="1292"/>
                    </a:lnTo>
                    <a:cubicBezTo>
                      <a:pt x="201" y="1518"/>
                      <a:pt x="1" y="1719"/>
                      <a:pt x="101" y="1919"/>
                    </a:cubicBezTo>
                    <a:cubicBezTo>
                      <a:pt x="101" y="2145"/>
                      <a:pt x="201" y="2245"/>
                      <a:pt x="302" y="2345"/>
                    </a:cubicBezTo>
                    <a:cubicBezTo>
                      <a:pt x="414" y="2395"/>
                      <a:pt x="521" y="2420"/>
                      <a:pt x="624" y="2420"/>
                    </a:cubicBezTo>
                    <a:cubicBezTo>
                      <a:pt x="728" y="2420"/>
                      <a:pt x="828" y="2395"/>
                      <a:pt x="928" y="2345"/>
                    </a:cubicBezTo>
                    <a:cubicBezTo>
                      <a:pt x="1028" y="2345"/>
                      <a:pt x="1154" y="2245"/>
                      <a:pt x="1154" y="2019"/>
                    </a:cubicBezTo>
                    <a:cubicBezTo>
                      <a:pt x="1254" y="2019"/>
                      <a:pt x="1254" y="1819"/>
                      <a:pt x="1254" y="1819"/>
                    </a:cubicBezTo>
                    <a:cubicBezTo>
                      <a:pt x="1354" y="1618"/>
                      <a:pt x="1354" y="1518"/>
                      <a:pt x="1455" y="1393"/>
                    </a:cubicBezTo>
                    <a:cubicBezTo>
                      <a:pt x="1555" y="1192"/>
                      <a:pt x="1655" y="891"/>
                      <a:pt x="1780" y="666"/>
                    </a:cubicBezTo>
                    <a:cubicBezTo>
                      <a:pt x="1780" y="566"/>
                      <a:pt x="1780" y="365"/>
                      <a:pt x="1655" y="265"/>
                    </a:cubicBezTo>
                    <a:cubicBezTo>
                      <a:pt x="1655" y="140"/>
                      <a:pt x="1555" y="39"/>
                      <a:pt x="1455" y="39"/>
                    </a:cubicBezTo>
                    <a:cubicBezTo>
                      <a:pt x="1402" y="13"/>
                      <a:pt x="1340" y="0"/>
                      <a:pt x="127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9381;p58"/>
              <p:cNvSpPr/>
              <p:nvPr/>
            </p:nvSpPr>
            <p:spPr>
              <a:xfrm>
                <a:off x="8219214" y="4123333"/>
                <a:ext cx="23397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856" extrusionOk="0">
                    <a:moveTo>
                      <a:pt x="953" y="1"/>
                    </a:moveTo>
                    <a:cubicBezTo>
                      <a:pt x="827" y="1"/>
                      <a:pt x="727" y="1"/>
                      <a:pt x="627" y="126"/>
                    </a:cubicBezTo>
                    <a:lnTo>
                      <a:pt x="527" y="227"/>
                    </a:lnTo>
                    <a:cubicBezTo>
                      <a:pt x="426" y="227"/>
                      <a:pt x="426" y="327"/>
                      <a:pt x="426" y="327"/>
                    </a:cubicBezTo>
                    <a:cubicBezTo>
                      <a:pt x="326" y="527"/>
                      <a:pt x="326" y="628"/>
                      <a:pt x="201" y="853"/>
                    </a:cubicBezTo>
                    <a:cubicBezTo>
                      <a:pt x="201" y="953"/>
                      <a:pt x="101" y="953"/>
                      <a:pt x="101" y="1054"/>
                    </a:cubicBezTo>
                    <a:cubicBezTo>
                      <a:pt x="101" y="1154"/>
                      <a:pt x="0" y="1254"/>
                      <a:pt x="0" y="1379"/>
                    </a:cubicBezTo>
                    <a:cubicBezTo>
                      <a:pt x="101" y="1480"/>
                      <a:pt x="101" y="1580"/>
                      <a:pt x="101" y="1680"/>
                    </a:cubicBezTo>
                    <a:cubicBezTo>
                      <a:pt x="201" y="1680"/>
                      <a:pt x="201" y="1780"/>
                      <a:pt x="326" y="1780"/>
                    </a:cubicBezTo>
                    <a:cubicBezTo>
                      <a:pt x="426" y="1831"/>
                      <a:pt x="527" y="1856"/>
                      <a:pt x="614" y="1856"/>
                    </a:cubicBezTo>
                    <a:cubicBezTo>
                      <a:pt x="702" y="1856"/>
                      <a:pt x="777" y="1831"/>
                      <a:pt x="827" y="1780"/>
                    </a:cubicBezTo>
                    <a:cubicBezTo>
                      <a:pt x="953" y="1680"/>
                      <a:pt x="1053" y="1580"/>
                      <a:pt x="1053" y="1480"/>
                    </a:cubicBezTo>
                    <a:lnTo>
                      <a:pt x="1053" y="1379"/>
                    </a:lnTo>
                    <a:lnTo>
                      <a:pt x="1153" y="1054"/>
                    </a:lnTo>
                    <a:cubicBezTo>
                      <a:pt x="1153" y="953"/>
                      <a:pt x="1153" y="753"/>
                      <a:pt x="1254" y="628"/>
                    </a:cubicBezTo>
                    <a:cubicBezTo>
                      <a:pt x="1254" y="527"/>
                      <a:pt x="1254" y="327"/>
                      <a:pt x="1153" y="227"/>
                    </a:cubicBezTo>
                    <a:cubicBezTo>
                      <a:pt x="1153" y="227"/>
                      <a:pt x="1053" y="126"/>
                      <a:pt x="9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9382;p58"/>
              <p:cNvSpPr/>
              <p:nvPr/>
            </p:nvSpPr>
            <p:spPr>
              <a:xfrm>
                <a:off x="8024235" y="4297923"/>
                <a:ext cx="43024" cy="49218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638" extrusionOk="0">
                    <a:moveTo>
                      <a:pt x="1836" y="1"/>
                    </a:moveTo>
                    <a:cubicBezTo>
                      <a:pt x="1788" y="1"/>
                      <a:pt x="1737" y="13"/>
                      <a:pt x="1679" y="42"/>
                    </a:cubicBezTo>
                    <a:cubicBezTo>
                      <a:pt x="1479" y="167"/>
                      <a:pt x="1379" y="267"/>
                      <a:pt x="1153" y="468"/>
                    </a:cubicBezTo>
                    <a:cubicBezTo>
                      <a:pt x="1053" y="568"/>
                      <a:pt x="852" y="668"/>
                      <a:pt x="752" y="894"/>
                    </a:cubicBezTo>
                    <a:cubicBezTo>
                      <a:pt x="627" y="994"/>
                      <a:pt x="426" y="1194"/>
                      <a:pt x="326" y="1420"/>
                    </a:cubicBezTo>
                    <a:cubicBezTo>
                      <a:pt x="125" y="1621"/>
                      <a:pt x="0" y="1821"/>
                      <a:pt x="0" y="2147"/>
                    </a:cubicBezTo>
                    <a:cubicBezTo>
                      <a:pt x="0" y="2438"/>
                      <a:pt x="226" y="2637"/>
                      <a:pt x="512" y="2637"/>
                    </a:cubicBezTo>
                    <a:cubicBezTo>
                      <a:pt x="620" y="2637"/>
                      <a:pt x="736" y="2609"/>
                      <a:pt x="852" y="2548"/>
                    </a:cubicBezTo>
                    <a:cubicBezTo>
                      <a:pt x="953" y="2548"/>
                      <a:pt x="1053" y="2448"/>
                      <a:pt x="1053" y="2347"/>
                    </a:cubicBezTo>
                    <a:cubicBezTo>
                      <a:pt x="1253" y="2047"/>
                      <a:pt x="1479" y="1721"/>
                      <a:pt x="1679" y="1420"/>
                    </a:cubicBezTo>
                    <a:cubicBezTo>
                      <a:pt x="1679" y="1420"/>
                      <a:pt x="1780" y="1295"/>
                      <a:pt x="1780" y="1194"/>
                    </a:cubicBezTo>
                    <a:lnTo>
                      <a:pt x="1880" y="1094"/>
                    </a:lnTo>
                    <a:cubicBezTo>
                      <a:pt x="2005" y="994"/>
                      <a:pt x="2105" y="793"/>
                      <a:pt x="2206" y="668"/>
                    </a:cubicBezTo>
                    <a:cubicBezTo>
                      <a:pt x="2306" y="468"/>
                      <a:pt x="2306" y="267"/>
                      <a:pt x="2206" y="167"/>
                    </a:cubicBezTo>
                    <a:cubicBezTo>
                      <a:pt x="2062" y="77"/>
                      <a:pt x="1958" y="1"/>
                      <a:pt x="183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9383;p58"/>
              <p:cNvSpPr/>
              <p:nvPr/>
            </p:nvSpPr>
            <p:spPr>
              <a:xfrm>
                <a:off x="8043861" y="434171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9384;p58"/>
              <p:cNvSpPr/>
              <p:nvPr/>
            </p:nvSpPr>
            <p:spPr>
              <a:xfrm>
                <a:off x="8043861" y="4339845"/>
                <a:ext cx="1903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01" y="0"/>
                    </a:moveTo>
                    <a:lnTo>
                      <a:pt x="1" y="100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9385;p58"/>
              <p:cNvSpPr/>
              <p:nvPr/>
            </p:nvSpPr>
            <p:spPr>
              <a:xfrm>
                <a:off x="8108394" y="4345442"/>
                <a:ext cx="1884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27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9386;p58"/>
              <p:cNvSpPr/>
              <p:nvPr/>
            </p:nvSpPr>
            <p:spPr>
              <a:xfrm>
                <a:off x="8090633" y="4303837"/>
                <a:ext cx="43024" cy="47707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557" extrusionOk="0">
                    <a:moveTo>
                      <a:pt x="1726" y="0"/>
                    </a:moveTo>
                    <a:cubicBezTo>
                      <a:pt x="1598" y="0"/>
                      <a:pt x="1466" y="50"/>
                      <a:pt x="1353" y="151"/>
                    </a:cubicBezTo>
                    <a:cubicBezTo>
                      <a:pt x="1153" y="351"/>
                      <a:pt x="827" y="677"/>
                      <a:pt x="627" y="877"/>
                    </a:cubicBezTo>
                    <a:cubicBezTo>
                      <a:pt x="426" y="1103"/>
                      <a:pt x="326" y="1304"/>
                      <a:pt x="201" y="1404"/>
                    </a:cubicBezTo>
                    <a:cubicBezTo>
                      <a:pt x="100" y="1504"/>
                      <a:pt x="100" y="1604"/>
                      <a:pt x="100" y="1830"/>
                    </a:cubicBezTo>
                    <a:cubicBezTo>
                      <a:pt x="0" y="1930"/>
                      <a:pt x="0" y="2030"/>
                      <a:pt x="100" y="2231"/>
                    </a:cubicBezTo>
                    <a:cubicBezTo>
                      <a:pt x="100" y="2356"/>
                      <a:pt x="201" y="2456"/>
                      <a:pt x="201" y="2456"/>
                    </a:cubicBezTo>
                    <a:cubicBezTo>
                      <a:pt x="326" y="2557"/>
                      <a:pt x="426" y="2557"/>
                      <a:pt x="526" y="2557"/>
                    </a:cubicBezTo>
                    <a:cubicBezTo>
                      <a:pt x="727" y="2456"/>
                      <a:pt x="827" y="2356"/>
                      <a:pt x="1053" y="2231"/>
                    </a:cubicBezTo>
                    <a:lnTo>
                      <a:pt x="1153" y="2131"/>
                    </a:lnTo>
                    <a:cubicBezTo>
                      <a:pt x="1253" y="2030"/>
                      <a:pt x="1353" y="1930"/>
                      <a:pt x="1353" y="1830"/>
                    </a:cubicBezTo>
                    <a:cubicBezTo>
                      <a:pt x="1454" y="1730"/>
                      <a:pt x="1579" y="1604"/>
                      <a:pt x="1679" y="1504"/>
                    </a:cubicBezTo>
                    <a:cubicBezTo>
                      <a:pt x="1780" y="1304"/>
                      <a:pt x="1980" y="1103"/>
                      <a:pt x="2080" y="877"/>
                    </a:cubicBezTo>
                    <a:cubicBezTo>
                      <a:pt x="2206" y="777"/>
                      <a:pt x="2306" y="677"/>
                      <a:pt x="2306" y="577"/>
                    </a:cubicBezTo>
                    <a:cubicBezTo>
                      <a:pt x="2306" y="351"/>
                      <a:pt x="2206" y="251"/>
                      <a:pt x="2080" y="151"/>
                    </a:cubicBezTo>
                    <a:cubicBezTo>
                      <a:pt x="1980" y="50"/>
                      <a:pt x="1855" y="0"/>
                      <a:pt x="17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9387;p58"/>
              <p:cNvSpPr/>
              <p:nvPr/>
            </p:nvSpPr>
            <p:spPr>
              <a:xfrm>
                <a:off x="8157032" y="4345442"/>
                <a:ext cx="30878" cy="3509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81" extrusionOk="0">
                    <a:moveTo>
                      <a:pt x="827" y="1"/>
                    </a:moveTo>
                    <a:cubicBezTo>
                      <a:pt x="627" y="226"/>
                      <a:pt x="401" y="427"/>
                      <a:pt x="301" y="627"/>
                    </a:cubicBezTo>
                    <a:cubicBezTo>
                      <a:pt x="201" y="753"/>
                      <a:pt x="100" y="853"/>
                      <a:pt x="100" y="953"/>
                    </a:cubicBezTo>
                    <a:cubicBezTo>
                      <a:pt x="100" y="1053"/>
                      <a:pt x="0" y="1154"/>
                      <a:pt x="0" y="1254"/>
                    </a:cubicBezTo>
                    <a:cubicBezTo>
                      <a:pt x="0" y="1379"/>
                      <a:pt x="0" y="1480"/>
                      <a:pt x="100" y="1480"/>
                    </a:cubicBezTo>
                    <a:cubicBezTo>
                      <a:pt x="100" y="1580"/>
                      <a:pt x="100" y="1680"/>
                      <a:pt x="201" y="1780"/>
                    </a:cubicBezTo>
                    <a:cubicBezTo>
                      <a:pt x="301" y="1780"/>
                      <a:pt x="401" y="1881"/>
                      <a:pt x="526" y="1881"/>
                    </a:cubicBezTo>
                    <a:lnTo>
                      <a:pt x="727" y="1881"/>
                    </a:lnTo>
                    <a:cubicBezTo>
                      <a:pt x="827" y="1780"/>
                      <a:pt x="927" y="1780"/>
                      <a:pt x="1028" y="1680"/>
                    </a:cubicBezTo>
                    <a:lnTo>
                      <a:pt x="1028" y="1580"/>
                    </a:lnTo>
                    <a:cubicBezTo>
                      <a:pt x="1153" y="1480"/>
                      <a:pt x="1153" y="1379"/>
                      <a:pt x="1153" y="1254"/>
                    </a:cubicBezTo>
                    <a:lnTo>
                      <a:pt x="1253" y="1154"/>
                    </a:lnTo>
                    <a:lnTo>
                      <a:pt x="1253" y="1053"/>
                    </a:lnTo>
                    <a:cubicBezTo>
                      <a:pt x="1353" y="953"/>
                      <a:pt x="1353" y="953"/>
                      <a:pt x="1454" y="853"/>
                    </a:cubicBezTo>
                    <a:cubicBezTo>
                      <a:pt x="1554" y="753"/>
                      <a:pt x="1554" y="753"/>
                      <a:pt x="1554" y="627"/>
                    </a:cubicBezTo>
                    <a:cubicBezTo>
                      <a:pt x="1654" y="527"/>
                      <a:pt x="1554" y="327"/>
                      <a:pt x="1554" y="226"/>
                    </a:cubicBezTo>
                    <a:cubicBezTo>
                      <a:pt x="1454" y="126"/>
                      <a:pt x="1353" y="1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9388;p58"/>
              <p:cNvSpPr/>
              <p:nvPr/>
            </p:nvSpPr>
            <p:spPr>
              <a:xfrm>
                <a:off x="8229027" y="4368800"/>
                <a:ext cx="33229" cy="5101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734" extrusionOk="0">
                    <a:moveTo>
                      <a:pt x="1216" y="0"/>
                    </a:moveTo>
                    <a:cubicBezTo>
                      <a:pt x="1092" y="0"/>
                      <a:pt x="964" y="91"/>
                      <a:pt x="828" y="228"/>
                    </a:cubicBezTo>
                    <a:cubicBezTo>
                      <a:pt x="627" y="528"/>
                      <a:pt x="527" y="754"/>
                      <a:pt x="427" y="1055"/>
                    </a:cubicBezTo>
                    <a:cubicBezTo>
                      <a:pt x="301" y="1255"/>
                      <a:pt x="201" y="1380"/>
                      <a:pt x="101" y="1581"/>
                    </a:cubicBezTo>
                    <a:lnTo>
                      <a:pt x="101" y="1781"/>
                    </a:lnTo>
                    <a:cubicBezTo>
                      <a:pt x="1" y="2007"/>
                      <a:pt x="1" y="2207"/>
                      <a:pt x="101" y="2308"/>
                    </a:cubicBezTo>
                    <a:cubicBezTo>
                      <a:pt x="101" y="2508"/>
                      <a:pt x="301" y="2634"/>
                      <a:pt x="527" y="2734"/>
                    </a:cubicBezTo>
                    <a:cubicBezTo>
                      <a:pt x="627" y="2734"/>
                      <a:pt x="828" y="2734"/>
                      <a:pt x="1053" y="2508"/>
                    </a:cubicBezTo>
                    <a:cubicBezTo>
                      <a:pt x="1154" y="2408"/>
                      <a:pt x="1254" y="2207"/>
                      <a:pt x="1254" y="1882"/>
                    </a:cubicBezTo>
                    <a:cubicBezTo>
                      <a:pt x="1254" y="1781"/>
                      <a:pt x="1354" y="1581"/>
                      <a:pt x="1354" y="1481"/>
                    </a:cubicBezTo>
                    <a:cubicBezTo>
                      <a:pt x="1454" y="1380"/>
                      <a:pt x="1454" y="1155"/>
                      <a:pt x="1454" y="1055"/>
                    </a:cubicBezTo>
                    <a:cubicBezTo>
                      <a:pt x="1555" y="954"/>
                      <a:pt x="1555" y="954"/>
                      <a:pt x="1555" y="854"/>
                    </a:cubicBezTo>
                    <a:cubicBezTo>
                      <a:pt x="1555" y="754"/>
                      <a:pt x="1680" y="754"/>
                      <a:pt x="1680" y="754"/>
                    </a:cubicBezTo>
                    <a:cubicBezTo>
                      <a:pt x="1680" y="629"/>
                      <a:pt x="1780" y="428"/>
                      <a:pt x="1680" y="328"/>
                    </a:cubicBezTo>
                    <a:cubicBezTo>
                      <a:pt x="1680" y="228"/>
                      <a:pt x="1555" y="127"/>
                      <a:pt x="1454" y="127"/>
                    </a:cubicBezTo>
                    <a:cubicBezTo>
                      <a:pt x="1375" y="38"/>
                      <a:pt x="1296" y="0"/>
                      <a:pt x="121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9389;p58"/>
              <p:cNvSpPr/>
              <p:nvPr/>
            </p:nvSpPr>
            <p:spPr>
              <a:xfrm>
                <a:off x="7973731" y="4391002"/>
                <a:ext cx="33210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371" extrusionOk="0">
                    <a:moveTo>
                      <a:pt x="1319" y="1"/>
                    </a:moveTo>
                    <a:cubicBezTo>
                      <a:pt x="1193" y="1"/>
                      <a:pt x="1073" y="55"/>
                      <a:pt x="953" y="190"/>
                    </a:cubicBezTo>
                    <a:lnTo>
                      <a:pt x="627" y="491"/>
                    </a:lnTo>
                    <a:cubicBezTo>
                      <a:pt x="527" y="692"/>
                      <a:pt x="527" y="817"/>
                      <a:pt x="426" y="917"/>
                    </a:cubicBezTo>
                    <a:cubicBezTo>
                      <a:pt x="201" y="1218"/>
                      <a:pt x="0" y="1544"/>
                      <a:pt x="0" y="1845"/>
                    </a:cubicBezTo>
                    <a:cubicBezTo>
                      <a:pt x="0" y="2070"/>
                      <a:pt x="101" y="2271"/>
                      <a:pt x="326" y="2371"/>
                    </a:cubicBezTo>
                    <a:lnTo>
                      <a:pt x="727" y="2371"/>
                    </a:lnTo>
                    <a:cubicBezTo>
                      <a:pt x="1053" y="2170"/>
                      <a:pt x="1254" y="1845"/>
                      <a:pt x="1354" y="1444"/>
                    </a:cubicBezTo>
                    <a:cubicBezTo>
                      <a:pt x="1454" y="1318"/>
                      <a:pt x="1579" y="1218"/>
                      <a:pt x="1579" y="1118"/>
                    </a:cubicBezTo>
                    <a:cubicBezTo>
                      <a:pt x="1579" y="1017"/>
                      <a:pt x="1680" y="917"/>
                      <a:pt x="1680" y="817"/>
                    </a:cubicBezTo>
                    <a:cubicBezTo>
                      <a:pt x="1680" y="692"/>
                      <a:pt x="1780" y="692"/>
                      <a:pt x="1780" y="591"/>
                    </a:cubicBezTo>
                    <a:cubicBezTo>
                      <a:pt x="1780" y="391"/>
                      <a:pt x="1680" y="190"/>
                      <a:pt x="1579" y="65"/>
                    </a:cubicBezTo>
                    <a:cubicBezTo>
                      <a:pt x="1489" y="25"/>
                      <a:pt x="1403" y="1"/>
                      <a:pt x="131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9390;p58"/>
              <p:cNvSpPr/>
              <p:nvPr/>
            </p:nvSpPr>
            <p:spPr>
              <a:xfrm>
                <a:off x="8049943" y="4372308"/>
                <a:ext cx="30878" cy="44274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2373" extrusionOk="0">
                    <a:moveTo>
                      <a:pt x="1119" y="0"/>
                    </a:moveTo>
                    <a:cubicBezTo>
                      <a:pt x="928" y="0"/>
                      <a:pt x="801" y="93"/>
                      <a:pt x="727" y="240"/>
                    </a:cubicBezTo>
                    <a:cubicBezTo>
                      <a:pt x="502" y="441"/>
                      <a:pt x="402" y="666"/>
                      <a:pt x="301" y="867"/>
                    </a:cubicBezTo>
                    <a:cubicBezTo>
                      <a:pt x="301" y="967"/>
                      <a:pt x="201" y="1067"/>
                      <a:pt x="201" y="1192"/>
                    </a:cubicBezTo>
                    <a:cubicBezTo>
                      <a:pt x="101" y="1293"/>
                      <a:pt x="101" y="1393"/>
                      <a:pt x="101" y="1493"/>
                    </a:cubicBezTo>
                    <a:cubicBezTo>
                      <a:pt x="1" y="1593"/>
                      <a:pt x="1" y="1694"/>
                      <a:pt x="1" y="1819"/>
                    </a:cubicBezTo>
                    <a:cubicBezTo>
                      <a:pt x="1" y="2019"/>
                      <a:pt x="201" y="2220"/>
                      <a:pt x="402" y="2320"/>
                    </a:cubicBezTo>
                    <a:cubicBezTo>
                      <a:pt x="469" y="2358"/>
                      <a:pt x="534" y="2373"/>
                      <a:pt x="598" y="2373"/>
                    </a:cubicBezTo>
                    <a:cubicBezTo>
                      <a:pt x="747" y="2373"/>
                      <a:pt x="888" y="2290"/>
                      <a:pt x="1028" y="2220"/>
                    </a:cubicBezTo>
                    <a:cubicBezTo>
                      <a:pt x="1028" y="2120"/>
                      <a:pt x="1128" y="2019"/>
                      <a:pt x="1128" y="1919"/>
                    </a:cubicBezTo>
                    <a:lnTo>
                      <a:pt x="1354" y="1694"/>
                    </a:lnTo>
                    <a:cubicBezTo>
                      <a:pt x="1354" y="1593"/>
                      <a:pt x="1354" y="1393"/>
                      <a:pt x="1454" y="1293"/>
                    </a:cubicBezTo>
                    <a:cubicBezTo>
                      <a:pt x="1454" y="1067"/>
                      <a:pt x="1555" y="867"/>
                      <a:pt x="1555" y="666"/>
                    </a:cubicBezTo>
                    <a:cubicBezTo>
                      <a:pt x="1655" y="340"/>
                      <a:pt x="1555" y="140"/>
                      <a:pt x="1354" y="40"/>
                    </a:cubicBezTo>
                    <a:cubicBezTo>
                      <a:pt x="1267" y="13"/>
                      <a:pt x="1188" y="0"/>
                      <a:pt x="11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9391;p58"/>
              <p:cNvSpPr/>
              <p:nvPr/>
            </p:nvSpPr>
            <p:spPr>
              <a:xfrm>
                <a:off x="8102312" y="4398744"/>
                <a:ext cx="29479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251" extrusionOk="0">
                    <a:moveTo>
                      <a:pt x="941" y="1"/>
                    </a:moveTo>
                    <a:cubicBezTo>
                      <a:pt x="859" y="1"/>
                      <a:pt x="778" y="26"/>
                      <a:pt x="727" y="76"/>
                    </a:cubicBezTo>
                    <a:cubicBezTo>
                      <a:pt x="627" y="176"/>
                      <a:pt x="527" y="277"/>
                      <a:pt x="527" y="402"/>
                    </a:cubicBezTo>
                    <a:lnTo>
                      <a:pt x="527" y="502"/>
                    </a:lnTo>
                    <a:cubicBezTo>
                      <a:pt x="427" y="703"/>
                      <a:pt x="326" y="803"/>
                      <a:pt x="201" y="903"/>
                    </a:cubicBezTo>
                    <a:cubicBezTo>
                      <a:pt x="201" y="1029"/>
                      <a:pt x="201" y="1129"/>
                      <a:pt x="101" y="1229"/>
                    </a:cubicBezTo>
                    <a:cubicBezTo>
                      <a:pt x="101" y="1229"/>
                      <a:pt x="1" y="1329"/>
                      <a:pt x="1" y="1430"/>
                    </a:cubicBezTo>
                    <a:lnTo>
                      <a:pt x="1" y="1655"/>
                    </a:lnTo>
                    <a:lnTo>
                      <a:pt x="1" y="1956"/>
                    </a:lnTo>
                    <a:cubicBezTo>
                      <a:pt x="101" y="2056"/>
                      <a:pt x="101" y="2156"/>
                      <a:pt x="201" y="2156"/>
                    </a:cubicBezTo>
                    <a:cubicBezTo>
                      <a:pt x="314" y="2219"/>
                      <a:pt x="420" y="2250"/>
                      <a:pt x="524" y="2250"/>
                    </a:cubicBezTo>
                    <a:cubicBezTo>
                      <a:pt x="627" y="2250"/>
                      <a:pt x="727" y="2219"/>
                      <a:pt x="828" y="2156"/>
                    </a:cubicBezTo>
                    <a:lnTo>
                      <a:pt x="953" y="2056"/>
                    </a:lnTo>
                    <a:cubicBezTo>
                      <a:pt x="1053" y="1956"/>
                      <a:pt x="1053" y="1956"/>
                      <a:pt x="1053" y="1856"/>
                    </a:cubicBezTo>
                    <a:cubicBezTo>
                      <a:pt x="1154" y="1856"/>
                      <a:pt x="1154" y="1755"/>
                      <a:pt x="1154" y="1755"/>
                    </a:cubicBezTo>
                    <a:cubicBezTo>
                      <a:pt x="1254" y="1655"/>
                      <a:pt x="1254" y="1430"/>
                      <a:pt x="1354" y="1329"/>
                    </a:cubicBezTo>
                    <a:cubicBezTo>
                      <a:pt x="1454" y="1129"/>
                      <a:pt x="1454" y="903"/>
                      <a:pt x="1580" y="703"/>
                    </a:cubicBezTo>
                    <a:cubicBezTo>
                      <a:pt x="1580" y="502"/>
                      <a:pt x="1580" y="402"/>
                      <a:pt x="1454" y="277"/>
                    </a:cubicBezTo>
                    <a:cubicBezTo>
                      <a:pt x="1354" y="176"/>
                      <a:pt x="1254" y="76"/>
                      <a:pt x="1154" y="76"/>
                    </a:cubicBezTo>
                    <a:cubicBezTo>
                      <a:pt x="1103" y="26"/>
                      <a:pt x="1022" y="1"/>
                      <a:pt x="941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9392;p58"/>
              <p:cNvSpPr/>
              <p:nvPr/>
            </p:nvSpPr>
            <p:spPr>
              <a:xfrm>
                <a:off x="8166845" y="4413707"/>
                <a:ext cx="29012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981" extrusionOk="0">
                    <a:moveTo>
                      <a:pt x="827" y="1"/>
                    </a:moveTo>
                    <a:cubicBezTo>
                      <a:pt x="727" y="101"/>
                      <a:pt x="627" y="101"/>
                      <a:pt x="502" y="327"/>
                    </a:cubicBezTo>
                    <a:cubicBezTo>
                      <a:pt x="401" y="427"/>
                      <a:pt x="301" y="628"/>
                      <a:pt x="301" y="728"/>
                    </a:cubicBezTo>
                    <a:cubicBezTo>
                      <a:pt x="201" y="953"/>
                      <a:pt x="101" y="1054"/>
                      <a:pt x="101" y="1154"/>
                    </a:cubicBezTo>
                    <a:lnTo>
                      <a:pt x="101" y="1254"/>
                    </a:lnTo>
                    <a:lnTo>
                      <a:pt x="0" y="1354"/>
                    </a:lnTo>
                    <a:cubicBezTo>
                      <a:pt x="0" y="1480"/>
                      <a:pt x="101" y="1580"/>
                      <a:pt x="101" y="1680"/>
                    </a:cubicBezTo>
                    <a:cubicBezTo>
                      <a:pt x="201" y="1780"/>
                      <a:pt x="301" y="1881"/>
                      <a:pt x="401" y="1881"/>
                    </a:cubicBezTo>
                    <a:cubicBezTo>
                      <a:pt x="502" y="1981"/>
                      <a:pt x="627" y="1981"/>
                      <a:pt x="727" y="1981"/>
                    </a:cubicBezTo>
                    <a:cubicBezTo>
                      <a:pt x="827" y="1881"/>
                      <a:pt x="928" y="1881"/>
                      <a:pt x="1028" y="1780"/>
                    </a:cubicBezTo>
                    <a:cubicBezTo>
                      <a:pt x="1028" y="1780"/>
                      <a:pt x="1028" y="1680"/>
                      <a:pt x="1128" y="1680"/>
                    </a:cubicBezTo>
                    <a:lnTo>
                      <a:pt x="1128" y="1580"/>
                    </a:lnTo>
                    <a:cubicBezTo>
                      <a:pt x="1253" y="1480"/>
                      <a:pt x="1253" y="1354"/>
                      <a:pt x="1354" y="1254"/>
                    </a:cubicBezTo>
                    <a:cubicBezTo>
                      <a:pt x="1354" y="1054"/>
                      <a:pt x="1454" y="853"/>
                      <a:pt x="1454" y="628"/>
                    </a:cubicBezTo>
                    <a:cubicBezTo>
                      <a:pt x="1554" y="527"/>
                      <a:pt x="1554" y="427"/>
                      <a:pt x="1454" y="327"/>
                    </a:cubicBezTo>
                    <a:cubicBezTo>
                      <a:pt x="1354" y="227"/>
                      <a:pt x="1354" y="101"/>
                      <a:pt x="1253" y="101"/>
                    </a:cubicBezTo>
                    <a:cubicBezTo>
                      <a:pt x="11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9393;p58"/>
              <p:cNvSpPr/>
              <p:nvPr/>
            </p:nvSpPr>
            <p:spPr>
              <a:xfrm>
                <a:off x="8211266" y="4450647"/>
                <a:ext cx="31345" cy="43043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307" extrusionOk="0">
                    <a:moveTo>
                      <a:pt x="852" y="1"/>
                    </a:moveTo>
                    <a:cubicBezTo>
                      <a:pt x="627" y="126"/>
                      <a:pt x="627" y="227"/>
                      <a:pt x="527" y="427"/>
                    </a:cubicBezTo>
                    <a:cubicBezTo>
                      <a:pt x="527" y="628"/>
                      <a:pt x="426" y="853"/>
                      <a:pt x="326" y="1054"/>
                    </a:cubicBezTo>
                    <a:lnTo>
                      <a:pt x="226" y="1254"/>
                    </a:lnTo>
                    <a:cubicBezTo>
                      <a:pt x="226" y="1379"/>
                      <a:pt x="126" y="1480"/>
                      <a:pt x="126" y="1580"/>
                    </a:cubicBezTo>
                    <a:cubicBezTo>
                      <a:pt x="0" y="1881"/>
                      <a:pt x="226" y="2206"/>
                      <a:pt x="426" y="2307"/>
                    </a:cubicBezTo>
                    <a:lnTo>
                      <a:pt x="852" y="2307"/>
                    </a:lnTo>
                    <a:cubicBezTo>
                      <a:pt x="953" y="2307"/>
                      <a:pt x="1053" y="2206"/>
                      <a:pt x="1153" y="2106"/>
                    </a:cubicBezTo>
                    <a:cubicBezTo>
                      <a:pt x="1153" y="1881"/>
                      <a:pt x="1253" y="1780"/>
                      <a:pt x="1379" y="1580"/>
                    </a:cubicBezTo>
                    <a:lnTo>
                      <a:pt x="1379" y="1379"/>
                    </a:lnTo>
                    <a:cubicBezTo>
                      <a:pt x="1479" y="1054"/>
                      <a:pt x="1579" y="853"/>
                      <a:pt x="1579" y="628"/>
                    </a:cubicBezTo>
                    <a:cubicBezTo>
                      <a:pt x="1680" y="427"/>
                      <a:pt x="1479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9394;p58"/>
              <p:cNvSpPr/>
              <p:nvPr/>
            </p:nvSpPr>
            <p:spPr>
              <a:xfrm>
                <a:off x="7944739" y="4478241"/>
                <a:ext cx="32744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182" extrusionOk="0">
                    <a:moveTo>
                      <a:pt x="1128" y="1"/>
                    </a:moveTo>
                    <a:cubicBezTo>
                      <a:pt x="928" y="101"/>
                      <a:pt x="828" y="101"/>
                      <a:pt x="828" y="301"/>
                    </a:cubicBezTo>
                    <a:cubicBezTo>
                      <a:pt x="627" y="527"/>
                      <a:pt x="502" y="727"/>
                      <a:pt x="301" y="928"/>
                    </a:cubicBezTo>
                    <a:lnTo>
                      <a:pt x="201" y="1028"/>
                    </a:lnTo>
                    <a:lnTo>
                      <a:pt x="201" y="1154"/>
                    </a:lnTo>
                    <a:cubicBezTo>
                      <a:pt x="101" y="1254"/>
                      <a:pt x="101" y="1254"/>
                      <a:pt x="101" y="1354"/>
                    </a:cubicBezTo>
                    <a:cubicBezTo>
                      <a:pt x="101" y="1354"/>
                      <a:pt x="101" y="1454"/>
                      <a:pt x="1" y="1454"/>
                    </a:cubicBezTo>
                    <a:lnTo>
                      <a:pt x="1" y="1780"/>
                    </a:lnTo>
                    <a:cubicBezTo>
                      <a:pt x="101" y="1981"/>
                      <a:pt x="201" y="2081"/>
                      <a:pt x="301" y="2081"/>
                    </a:cubicBezTo>
                    <a:cubicBezTo>
                      <a:pt x="402" y="2181"/>
                      <a:pt x="502" y="2181"/>
                      <a:pt x="727" y="2181"/>
                    </a:cubicBezTo>
                    <a:cubicBezTo>
                      <a:pt x="727" y="2181"/>
                      <a:pt x="928" y="2081"/>
                      <a:pt x="928" y="1981"/>
                    </a:cubicBezTo>
                    <a:cubicBezTo>
                      <a:pt x="1028" y="1981"/>
                      <a:pt x="1028" y="1981"/>
                      <a:pt x="1028" y="1880"/>
                    </a:cubicBezTo>
                    <a:cubicBezTo>
                      <a:pt x="1128" y="1880"/>
                      <a:pt x="1128" y="1780"/>
                      <a:pt x="1128" y="1655"/>
                    </a:cubicBezTo>
                    <a:lnTo>
                      <a:pt x="1354" y="1454"/>
                    </a:lnTo>
                    <a:cubicBezTo>
                      <a:pt x="1454" y="1254"/>
                      <a:pt x="1554" y="1028"/>
                      <a:pt x="1655" y="828"/>
                    </a:cubicBezTo>
                    <a:cubicBezTo>
                      <a:pt x="1755" y="627"/>
                      <a:pt x="1755" y="527"/>
                      <a:pt x="1755" y="402"/>
                    </a:cubicBezTo>
                    <a:cubicBezTo>
                      <a:pt x="1655" y="301"/>
                      <a:pt x="1554" y="101"/>
                      <a:pt x="1454" y="101"/>
                    </a:cubicBezTo>
                    <a:cubicBezTo>
                      <a:pt x="1354" y="1"/>
                      <a:pt x="1254" y="1"/>
                      <a:pt x="11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9395;p58"/>
              <p:cNvSpPr/>
              <p:nvPr/>
            </p:nvSpPr>
            <p:spPr>
              <a:xfrm>
                <a:off x="8008806" y="4462345"/>
                <a:ext cx="31345" cy="3742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006" extrusionOk="0">
                    <a:moveTo>
                      <a:pt x="1253" y="1"/>
                    </a:moveTo>
                    <a:cubicBezTo>
                      <a:pt x="1153" y="1"/>
                      <a:pt x="1053" y="1"/>
                      <a:pt x="827" y="126"/>
                    </a:cubicBezTo>
                    <a:cubicBezTo>
                      <a:pt x="727" y="226"/>
                      <a:pt x="627" y="326"/>
                      <a:pt x="526" y="326"/>
                    </a:cubicBezTo>
                    <a:cubicBezTo>
                      <a:pt x="526" y="427"/>
                      <a:pt x="426" y="527"/>
                      <a:pt x="326" y="627"/>
                    </a:cubicBezTo>
                    <a:cubicBezTo>
                      <a:pt x="201" y="853"/>
                      <a:pt x="100" y="953"/>
                      <a:pt x="100" y="1053"/>
                    </a:cubicBezTo>
                    <a:lnTo>
                      <a:pt x="100" y="1153"/>
                    </a:lnTo>
                    <a:lnTo>
                      <a:pt x="100" y="1254"/>
                    </a:lnTo>
                    <a:lnTo>
                      <a:pt x="0" y="1254"/>
                    </a:lnTo>
                    <a:lnTo>
                      <a:pt x="0" y="1479"/>
                    </a:lnTo>
                    <a:cubicBezTo>
                      <a:pt x="100" y="1479"/>
                      <a:pt x="100" y="1579"/>
                      <a:pt x="100" y="1579"/>
                    </a:cubicBezTo>
                    <a:cubicBezTo>
                      <a:pt x="100" y="1780"/>
                      <a:pt x="201" y="1880"/>
                      <a:pt x="426" y="1880"/>
                    </a:cubicBezTo>
                    <a:lnTo>
                      <a:pt x="526" y="2006"/>
                    </a:lnTo>
                    <a:cubicBezTo>
                      <a:pt x="627" y="2006"/>
                      <a:pt x="727" y="1880"/>
                      <a:pt x="827" y="1880"/>
                    </a:cubicBezTo>
                    <a:cubicBezTo>
                      <a:pt x="952" y="1780"/>
                      <a:pt x="952" y="1780"/>
                      <a:pt x="1053" y="1680"/>
                    </a:cubicBezTo>
                    <a:cubicBezTo>
                      <a:pt x="1053" y="1680"/>
                      <a:pt x="1053" y="1579"/>
                      <a:pt x="1153" y="1579"/>
                    </a:cubicBezTo>
                    <a:lnTo>
                      <a:pt x="1153" y="1479"/>
                    </a:lnTo>
                    <a:cubicBezTo>
                      <a:pt x="1187" y="1403"/>
                      <a:pt x="1221" y="1341"/>
                      <a:pt x="1251" y="1289"/>
                    </a:cubicBezTo>
                    <a:lnTo>
                      <a:pt x="1251" y="1289"/>
                    </a:lnTo>
                    <a:cubicBezTo>
                      <a:pt x="1235" y="1397"/>
                      <a:pt x="1153" y="1479"/>
                      <a:pt x="1153" y="1479"/>
                    </a:cubicBezTo>
                    <a:cubicBezTo>
                      <a:pt x="1244" y="1388"/>
                      <a:pt x="1252" y="1380"/>
                      <a:pt x="1253" y="1284"/>
                    </a:cubicBezTo>
                    <a:lnTo>
                      <a:pt x="1253" y="1284"/>
                    </a:lnTo>
                    <a:cubicBezTo>
                      <a:pt x="1252" y="1286"/>
                      <a:pt x="1252" y="1287"/>
                      <a:pt x="1251" y="1289"/>
                    </a:cubicBezTo>
                    <a:lnTo>
                      <a:pt x="1251" y="1289"/>
                    </a:lnTo>
                    <a:cubicBezTo>
                      <a:pt x="1252" y="1277"/>
                      <a:pt x="1253" y="1266"/>
                      <a:pt x="1253" y="1254"/>
                    </a:cubicBezTo>
                    <a:lnTo>
                      <a:pt x="1253" y="1254"/>
                    </a:lnTo>
                    <a:cubicBezTo>
                      <a:pt x="1253" y="1265"/>
                      <a:pt x="1253" y="1275"/>
                      <a:pt x="1253" y="1284"/>
                    </a:cubicBezTo>
                    <a:lnTo>
                      <a:pt x="1253" y="1284"/>
                    </a:lnTo>
                    <a:cubicBezTo>
                      <a:pt x="1311" y="1184"/>
                      <a:pt x="1353" y="1119"/>
                      <a:pt x="1353" y="1053"/>
                    </a:cubicBezTo>
                    <a:cubicBezTo>
                      <a:pt x="1454" y="1053"/>
                      <a:pt x="1454" y="953"/>
                      <a:pt x="1579" y="953"/>
                    </a:cubicBezTo>
                    <a:cubicBezTo>
                      <a:pt x="1579" y="853"/>
                      <a:pt x="1679" y="752"/>
                      <a:pt x="1679" y="527"/>
                    </a:cubicBezTo>
                    <a:cubicBezTo>
                      <a:pt x="1679" y="427"/>
                      <a:pt x="1679" y="326"/>
                      <a:pt x="1579" y="226"/>
                    </a:cubicBezTo>
                    <a:cubicBezTo>
                      <a:pt x="1454" y="126"/>
                      <a:pt x="1353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9396;p58"/>
              <p:cNvSpPr/>
              <p:nvPr/>
            </p:nvSpPr>
            <p:spPr>
              <a:xfrm>
                <a:off x="8063507" y="4477513"/>
                <a:ext cx="29012" cy="4330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321" extrusionOk="0">
                    <a:moveTo>
                      <a:pt x="1061" y="0"/>
                    </a:moveTo>
                    <a:cubicBezTo>
                      <a:pt x="881" y="0"/>
                      <a:pt x="700" y="93"/>
                      <a:pt x="627" y="240"/>
                    </a:cubicBezTo>
                    <a:cubicBezTo>
                      <a:pt x="527" y="441"/>
                      <a:pt x="401" y="666"/>
                      <a:pt x="301" y="867"/>
                    </a:cubicBezTo>
                    <a:cubicBezTo>
                      <a:pt x="201" y="967"/>
                      <a:pt x="201" y="1067"/>
                      <a:pt x="101" y="1193"/>
                    </a:cubicBezTo>
                    <a:cubicBezTo>
                      <a:pt x="101" y="1293"/>
                      <a:pt x="0" y="1393"/>
                      <a:pt x="0" y="1493"/>
                    </a:cubicBezTo>
                    <a:lnTo>
                      <a:pt x="0" y="1919"/>
                    </a:lnTo>
                    <a:cubicBezTo>
                      <a:pt x="101" y="2120"/>
                      <a:pt x="101" y="2220"/>
                      <a:pt x="301" y="2220"/>
                    </a:cubicBezTo>
                    <a:cubicBezTo>
                      <a:pt x="301" y="2320"/>
                      <a:pt x="401" y="2320"/>
                      <a:pt x="527" y="2320"/>
                    </a:cubicBezTo>
                    <a:cubicBezTo>
                      <a:pt x="627" y="2320"/>
                      <a:pt x="627" y="2220"/>
                      <a:pt x="727" y="2220"/>
                    </a:cubicBezTo>
                    <a:cubicBezTo>
                      <a:pt x="1028" y="2120"/>
                      <a:pt x="1153" y="1694"/>
                      <a:pt x="1354" y="1293"/>
                    </a:cubicBezTo>
                    <a:cubicBezTo>
                      <a:pt x="1354" y="1067"/>
                      <a:pt x="1454" y="867"/>
                      <a:pt x="1554" y="666"/>
                    </a:cubicBezTo>
                    <a:lnTo>
                      <a:pt x="1554" y="240"/>
                    </a:ln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193" y="13"/>
                      <a:pt x="1127" y="0"/>
                      <a:pt x="106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9397;p58"/>
              <p:cNvSpPr/>
              <p:nvPr/>
            </p:nvSpPr>
            <p:spPr>
              <a:xfrm>
                <a:off x="8135521" y="4493670"/>
                <a:ext cx="2712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056" extrusionOk="0">
                    <a:moveTo>
                      <a:pt x="1053" y="1"/>
                    </a:moveTo>
                    <a:cubicBezTo>
                      <a:pt x="827" y="1"/>
                      <a:pt x="727" y="1"/>
                      <a:pt x="627" y="101"/>
                    </a:cubicBezTo>
                    <a:cubicBezTo>
                      <a:pt x="526" y="201"/>
                      <a:pt x="426" y="327"/>
                      <a:pt x="426" y="427"/>
                    </a:cubicBezTo>
                    <a:cubicBezTo>
                      <a:pt x="426" y="527"/>
                      <a:pt x="426" y="527"/>
                      <a:pt x="301" y="627"/>
                    </a:cubicBezTo>
                    <a:cubicBezTo>
                      <a:pt x="301" y="728"/>
                      <a:pt x="301" y="828"/>
                      <a:pt x="201" y="828"/>
                    </a:cubicBezTo>
                    <a:cubicBezTo>
                      <a:pt x="201" y="953"/>
                      <a:pt x="100" y="1053"/>
                      <a:pt x="100" y="1154"/>
                    </a:cubicBezTo>
                    <a:cubicBezTo>
                      <a:pt x="100" y="1254"/>
                      <a:pt x="0" y="1354"/>
                      <a:pt x="0" y="1454"/>
                    </a:cubicBezTo>
                    <a:cubicBezTo>
                      <a:pt x="0" y="1680"/>
                      <a:pt x="100" y="1880"/>
                      <a:pt x="301" y="1981"/>
                    </a:cubicBezTo>
                    <a:cubicBezTo>
                      <a:pt x="414" y="2031"/>
                      <a:pt x="520" y="2056"/>
                      <a:pt x="624" y="2056"/>
                    </a:cubicBezTo>
                    <a:cubicBezTo>
                      <a:pt x="727" y="2056"/>
                      <a:pt x="827" y="2031"/>
                      <a:pt x="927" y="1981"/>
                    </a:cubicBezTo>
                    <a:cubicBezTo>
                      <a:pt x="1053" y="1880"/>
                      <a:pt x="1153" y="1780"/>
                      <a:pt x="1253" y="1580"/>
                    </a:cubicBezTo>
                    <a:cubicBezTo>
                      <a:pt x="1354" y="1454"/>
                      <a:pt x="1354" y="1354"/>
                      <a:pt x="1354" y="1154"/>
                    </a:cubicBezTo>
                    <a:cubicBezTo>
                      <a:pt x="1454" y="1053"/>
                      <a:pt x="1454" y="728"/>
                      <a:pt x="1454" y="527"/>
                    </a:cubicBezTo>
                    <a:cubicBezTo>
                      <a:pt x="1454" y="427"/>
                      <a:pt x="1354" y="327"/>
                      <a:pt x="1253" y="201"/>
                    </a:cubicBezTo>
                    <a:cubicBezTo>
                      <a:pt x="1253" y="101"/>
                      <a:pt x="1153" y="101"/>
                      <a:pt x="10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9398;p58"/>
              <p:cNvSpPr/>
              <p:nvPr/>
            </p:nvSpPr>
            <p:spPr>
              <a:xfrm>
                <a:off x="8184140" y="4516319"/>
                <a:ext cx="31345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46" extrusionOk="0">
                    <a:moveTo>
                      <a:pt x="1072" y="1"/>
                    </a:moveTo>
                    <a:cubicBezTo>
                      <a:pt x="895" y="1"/>
                      <a:pt x="701" y="94"/>
                      <a:pt x="627" y="240"/>
                    </a:cubicBezTo>
                    <a:cubicBezTo>
                      <a:pt x="527" y="466"/>
                      <a:pt x="427" y="767"/>
                      <a:pt x="201" y="992"/>
                    </a:cubicBezTo>
                    <a:cubicBezTo>
                      <a:pt x="201" y="1193"/>
                      <a:pt x="101" y="1293"/>
                      <a:pt x="1" y="1494"/>
                    </a:cubicBezTo>
                    <a:lnTo>
                      <a:pt x="1" y="1819"/>
                    </a:lnTo>
                    <a:lnTo>
                      <a:pt x="1" y="2020"/>
                    </a:lnTo>
                    <a:cubicBezTo>
                      <a:pt x="1" y="2120"/>
                      <a:pt x="101" y="2346"/>
                      <a:pt x="201" y="2446"/>
                    </a:cubicBezTo>
                    <a:cubicBezTo>
                      <a:pt x="427" y="2446"/>
                      <a:pt x="627" y="2446"/>
                      <a:pt x="727" y="2346"/>
                    </a:cubicBezTo>
                    <a:cubicBezTo>
                      <a:pt x="828" y="2245"/>
                      <a:pt x="828" y="2245"/>
                      <a:pt x="953" y="2245"/>
                    </a:cubicBezTo>
                    <a:cubicBezTo>
                      <a:pt x="1053" y="2120"/>
                      <a:pt x="1053" y="2020"/>
                      <a:pt x="1053" y="1920"/>
                    </a:cubicBezTo>
                    <a:cubicBezTo>
                      <a:pt x="1154" y="1819"/>
                      <a:pt x="1254" y="1619"/>
                      <a:pt x="1354" y="1393"/>
                    </a:cubicBezTo>
                    <a:cubicBezTo>
                      <a:pt x="1354" y="1193"/>
                      <a:pt x="1454" y="867"/>
                      <a:pt x="1580" y="666"/>
                    </a:cubicBezTo>
                    <a:cubicBezTo>
                      <a:pt x="1680" y="566"/>
                      <a:pt x="1580" y="366"/>
                      <a:pt x="1580" y="240"/>
                    </a:cubicBez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200" y="13"/>
                      <a:pt x="1137" y="1"/>
                      <a:pt x="107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9399;p58"/>
              <p:cNvSpPr/>
              <p:nvPr/>
            </p:nvSpPr>
            <p:spPr>
              <a:xfrm>
                <a:off x="7928844" y="4566823"/>
                <a:ext cx="29479" cy="4985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672" extrusionOk="0">
                    <a:moveTo>
                      <a:pt x="993" y="1"/>
                    </a:moveTo>
                    <a:cubicBezTo>
                      <a:pt x="843" y="1"/>
                      <a:pt x="701" y="99"/>
                      <a:pt x="627" y="265"/>
                    </a:cubicBezTo>
                    <a:cubicBezTo>
                      <a:pt x="527" y="365"/>
                      <a:pt x="527" y="365"/>
                      <a:pt x="527" y="466"/>
                    </a:cubicBezTo>
                    <a:cubicBezTo>
                      <a:pt x="426" y="566"/>
                      <a:pt x="426" y="666"/>
                      <a:pt x="326" y="792"/>
                    </a:cubicBezTo>
                    <a:cubicBezTo>
                      <a:pt x="326" y="992"/>
                      <a:pt x="226" y="1092"/>
                      <a:pt x="226" y="1193"/>
                    </a:cubicBezTo>
                    <a:cubicBezTo>
                      <a:pt x="101" y="1418"/>
                      <a:pt x="101" y="1619"/>
                      <a:pt x="0" y="1819"/>
                    </a:cubicBezTo>
                    <a:lnTo>
                      <a:pt x="0" y="2045"/>
                    </a:lnTo>
                    <a:cubicBezTo>
                      <a:pt x="0" y="2245"/>
                      <a:pt x="101" y="2345"/>
                      <a:pt x="226" y="2546"/>
                    </a:cubicBezTo>
                    <a:cubicBezTo>
                      <a:pt x="326" y="2671"/>
                      <a:pt x="527" y="2671"/>
                      <a:pt x="627" y="2671"/>
                    </a:cubicBezTo>
                    <a:cubicBezTo>
                      <a:pt x="853" y="2546"/>
                      <a:pt x="953" y="2446"/>
                      <a:pt x="1053" y="2345"/>
                    </a:cubicBezTo>
                    <a:cubicBezTo>
                      <a:pt x="1053" y="2345"/>
                      <a:pt x="1153" y="2245"/>
                      <a:pt x="1153" y="2145"/>
                    </a:cubicBezTo>
                    <a:cubicBezTo>
                      <a:pt x="1254" y="1919"/>
                      <a:pt x="1354" y="1719"/>
                      <a:pt x="1354" y="1619"/>
                    </a:cubicBezTo>
                    <a:cubicBezTo>
                      <a:pt x="1479" y="1418"/>
                      <a:pt x="1479" y="1293"/>
                      <a:pt x="1479" y="1092"/>
                    </a:cubicBezTo>
                    <a:cubicBezTo>
                      <a:pt x="1479" y="892"/>
                      <a:pt x="1579" y="666"/>
                      <a:pt x="1579" y="466"/>
                    </a:cubicBezTo>
                    <a:cubicBezTo>
                      <a:pt x="1579" y="265"/>
                      <a:pt x="1354" y="40"/>
                      <a:pt x="1153" y="40"/>
                    </a:cubicBezTo>
                    <a:cubicBezTo>
                      <a:pt x="1101" y="13"/>
                      <a:pt x="1046" y="1"/>
                      <a:pt x="99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9400;p58"/>
              <p:cNvSpPr/>
              <p:nvPr/>
            </p:nvSpPr>
            <p:spPr>
              <a:xfrm>
                <a:off x="8005056" y="4527905"/>
                <a:ext cx="27147" cy="3489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870" extrusionOk="0">
                    <a:moveTo>
                      <a:pt x="929" y="1"/>
                    </a:moveTo>
                    <a:cubicBezTo>
                      <a:pt x="895" y="1"/>
                      <a:pt x="861" y="12"/>
                      <a:pt x="828" y="45"/>
                    </a:cubicBezTo>
                    <a:cubicBezTo>
                      <a:pt x="627" y="45"/>
                      <a:pt x="527" y="146"/>
                      <a:pt x="527" y="246"/>
                    </a:cubicBezTo>
                    <a:cubicBezTo>
                      <a:pt x="402" y="371"/>
                      <a:pt x="301" y="472"/>
                      <a:pt x="201" y="672"/>
                    </a:cubicBezTo>
                    <a:lnTo>
                      <a:pt x="201" y="772"/>
                    </a:lnTo>
                    <a:cubicBezTo>
                      <a:pt x="101" y="772"/>
                      <a:pt x="101" y="873"/>
                      <a:pt x="101" y="998"/>
                    </a:cubicBezTo>
                    <a:cubicBezTo>
                      <a:pt x="1" y="1098"/>
                      <a:pt x="1" y="1299"/>
                      <a:pt x="1" y="1399"/>
                    </a:cubicBezTo>
                    <a:cubicBezTo>
                      <a:pt x="1" y="1499"/>
                      <a:pt x="101" y="1624"/>
                      <a:pt x="101" y="1624"/>
                    </a:cubicBezTo>
                    <a:cubicBezTo>
                      <a:pt x="201" y="1725"/>
                      <a:pt x="201" y="1725"/>
                      <a:pt x="301" y="1825"/>
                    </a:cubicBezTo>
                    <a:cubicBezTo>
                      <a:pt x="368" y="1825"/>
                      <a:pt x="446" y="1869"/>
                      <a:pt x="550" y="1869"/>
                    </a:cubicBezTo>
                    <a:cubicBezTo>
                      <a:pt x="602" y="1869"/>
                      <a:pt x="661" y="1858"/>
                      <a:pt x="727" y="1825"/>
                    </a:cubicBezTo>
                    <a:cubicBezTo>
                      <a:pt x="828" y="1825"/>
                      <a:pt x="828" y="1725"/>
                      <a:pt x="928" y="1725"/>
                    </a:cubicBezTo>
                    <a:cubicBezTo>
                      <a:pt x="1028" y="1624"/>
                      <a:pt x="1028" y="1624"/>
                      <a:pt x="1028" y="1499"/>
                    </a:cubicBezTo>
                    <a:lnTo>
                      <a:pt x="1153" y="1399"/>
                    </a:lnTo>
                    <a:cubicBezTo>
                      <a:pt x="1153" y="1299"/>
                      <a:pt x="1254" y="1198"/>
                      <a:pt x="1254" y="1098"/>
                    </a:cubicBezTo>
                    <a:cubicBezTo>
                      <a:pt x="1254" y="873"/>
                      <a:pt x="1354" y="772"/>
                      <a:pt x="1354" y="572"/>
                    </a:cubicBezTo>
                    <a:cubicBezTo>
                      <a:pt x="1454" y="472"/>
                      <a:pt x="1354" y="371"/>
                      <a:pt x="1354" y="246"/>
                    </a:cubicBezTo>
                    <a:cubicBezTo>
                      <a:pt x="1254" y="146"/>
                      <a:pt x="1254" y="45"/>
                      <a:pt x="1153" y="45"/>
                    </a:cubicBezTo>
                    <a:cubicBezTo>
                      <a:pt x="1070" y="45"/>
                      <a:pt x="998" y="1"/>
                      <a:pt x="92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9401;p58"/>
              <p:cNvSpPr/>
              <p:nvPr/>
            </p:nvSpPr>
            <p:spPr>
              <a:xfrm>
                <a:off x="8051809" y="4557532"/>
                <a:ext cx="27147" cy="40897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92" extrusionOk="0">
                    <a:moveTo>
                      <a:pt x="796" y="0"/>
                    </a:moveTo>
                    <a:cubicBezTo>
                      <a:pt x="610" y="0"/>
                      <a:pt x="402" y="177"/>
                      <a:pt x="402" y="337"/>
                    </a:cubicBezTo>
                    <a:cubicBezTo>
                      <a:pt x="302" y="538"/>
                      <a:pt x="302" y="763"/>
                      <a:pt x="201" y="964"/>
                    </a:cubicBezTo>
                    <a:cubicBezTo>
                      <a:pt x="201" y="1064"/>
                      <a:pt x="101" y="1064"/>
                      <a:pt x="101" y="1164"/>
                    </a:cubicBezTo>
                    <a:cubicBezTo>
                      <a:pt x="101" y="1290"/>
                      <a:pt x="1" y="1290"/>
                      <a:pt x="1" y="1390"/>
                    </a:cubicBezTo>
                    <a:lnTo>
                      <a:pt x="1" y="1490"/>
                    </a:lnTo>
                    <a:lnTo>
                      <a:pt x="1" y="1791"/>
                    </a:lnTo>
                    <a:cubicBezTo>
                      <a:pt x="1" y="1916"/>
                      <a:pt x="201" y="2117"/>
                      <a:pt x="302" y="2117"/>
                    </a:cubicBezTo>
                    <a:cubicBezTo>
                      <a:pt x="414" y="2167"/>
                      <a:pt x="496" y="2192"/>
                      <a:pt x="574" y="2192"/>
                    </a:cubicBezTo>
                    <a:cubicBezTo>
                      <a:pt x="653" y="2192"/>
                      <a:pt x="728" y="2167"/>
                      <a:pt x="828" y="2117"/>
                    </a:cubicBezTo>
                    <a:cubicBezTo>
                      <a:pt x="1028" y="2016"/>
                      <a:pt x="1154" y="1791"/>
                      <a:pt x="1254" y="1590"/>
                    </a:cubicBezTo>
                    <a:lnTo>
                      <a:pt x="1254" y="1290"/>
                    </a:lnTo>
                    <a:cubicBezTo>
                      <a:pt x="1354" y="964"/>
                      <a:pt x="1354" y="763"/>
                      <a:pt x="1455" y="538"/>
                    </a:cubicBezTo>
                    <a:cubicBezTo>
                      <a:pt x="1455" y="337"/>
                      <a:pt x="1354" y="237"/>
                      <a:pt x="1254" y="137"/>
                    </a:cubicBezTo>
                    <a:cubicBezTo>
                      <a:pt x="1154" y="36"/>
                      <a:pt x="1028" y="36"/>
                      <a:pt x="928" y="36"/>
                    </a:cubicBezTo>
                    <a:cubicBezTo>
                      <a:pt x="888" y="11"/>
                      <a:pt x="843" y="0"/>
                      <a:pt x="79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9402;p58"/>
              <p:cNvSpPr/>
              <p:nvPr/>
            </p:nvSpPr>
            <p:spPr>
              <a:xfrm>
                <a:off x="8129439" y="4563035"/>
                <a:ext cx="27594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48" extrusionOk="0">
                    <a:moveTo>
                      <a:pt x="1479" y="669"/>
                    </a:moveTo>
                    <a:lnTo>
                      <a:pt x="1479" y="669"/>
                    </a:lnTo>
                    <a:cubicBezTo>
                      <a:pt x="1479" y="698"/>
                      <a:pt x="1477" y="725"/>
                      <a:pt x="1473" y="751"/>
                    </a:cubicBezTo>
                    <a:lnTo>
                      <a:pt x="1473" y="751"/>
                    </a:lnTo>
                    <a:cubicBezTo>
                      <a:pt x="1479" y="731"/>
                      <a:pt x="1479" y="707"/>
                      <a:pt x="1479" y="669"/>
                    </a:cubicBezTo>
                    <a:close/>
                    <a:moveTo>
                      <a:pt x="954" y="1"/>
                    </a:moveTo>
                    <a:cubicBezTo>
                      <a:pt x="781" y="1"/>
                      <a:pt x="598" y="72"/>
                      <a:pt x="527" y="142"/>
                    </a:cubicBezTo>
                    <a:cubicBezTo>
                      <a:pt x="326" y="368"/>
                      <a:pt x="326" y="568"/>
                      <a:pt x="226" y="769"/>
                    </a:cubicBezTo>
                    <a:cubicBezTo>
                      <a:pt x="126" y="995"/>
                      <a:pt x="126" y="1195"/>
                      <a:pt x="0" y="1295"/>
                    </a:cubicBezTo>
                    <a:lnTo>
                      <a:pt x="0" y="1621"/>
                    </a:lnTo>
                    <a:lnTo>
                      <a:pt x="0" y="1822"/>
                    </a:lnTo>
                    <a:cubicBezTo>
                      <a:pt x="126" y="2022"/>
                      <a:pt x="226" y="2248"/>
                      <a:pt x="426" y="2348"/>
                    </a:cubicBezTo>
                    <a:cubicBezTo>
                      <a:pt x="627" y="2348"/>
                      <a:pt x="852" y="2348"/>
                      <a:pt x="953" y="2122"/>
                    </a:cubicBezTo>
                    <a:cubicBezTo>
                      <a:pt x="1153" y="2122"/>
                      <a:pt x="1153" y="1922"/>
                      <a:pt x="1253" y="1822"/>
                    </a:cubicBezTo>
                    <a:lnTo>
                      <a:pt x="1253" y="1621"/>
                    </a:lnTo>
                    <a:cubicBezTo>
                      <a:pt x="1253" y="1496"/>
                      <a:pt x="1253" y="1396"/>
                      <a:pt x="1379" y="1295"/>
                    </a:cubicBezTo>
                    <a:lnTo>
                      <a:pt x="1379" y="1095"/>
                    </a:lnTo>
                    <a:cubicBezTo>
                      <a:pt x="1379" y="1009"/>
                      <a:pt x="1452" y="905"/>
                      <a:pt x="1473" y="751"/>
                    </a:cubicBezTo>
                    <a:lnTo>
                      <a:pt x="1473" y="751"/>
                    </a:lnTo>
                    <a:cubicBezTo>
                      <a:pt x="1464" y="784"/>
                      <a:pt x="1440" y="808"/>
                      <a:pt x="1379" y="869"/>
                    </a:cubicBezTo>
                    <a:cubicBezTo>
                      <a:pt x="1479" y="769"/>
                      <a:pt x="1479" y="669"/>
                      <a:pt x="1479" y="568"/>
                    </a:cubicBezTo>
                    <a:cubicBezTo>
                      <a:pt x="1479" y="368"/>
                      <a:pt x="1379" y="142"/>
                      <a:pt x="1153" y="42"/>
                    </a:cubicBezTo>
                    <a:cubicBezTo>
                      <a:pt x="1094" y="13"/>
                      <a:pt x="1025" y="1"/>
                      <a:pt x="9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9403;p58"/>
              <p:cNvSpPr/>
              <p:nvPr/>
            </p:nvSpPr>
            <p:spPr>
              <a:xfrm>
                <a:off x="7839535" y="3677270"/>
                <a:ext cx="17314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680" extrusionOk="0">
                    <a:moveTo>
                      <a:pt x="401" y="0"/>
                    </a:moveTo>
                    <a:cubicBezTo>
                      <a:pt x="301" y="0"/>
                      <a:pt x="201" y="0"/>
                      <a:pt x="101" y="100"/>
                    </a:cubicBezTo>
                    <a:cubicBezTo>
                      <a:pt x="101" y="226"/>
                      <a:pt x="0" y="326"/>
                      <a:pt x="0" y="426"/>
                    </a:cubicBezTo>
                    <a:cubicBezTo>
                      <a:pt x="0" y="526"/>
                      <a:pt x="101" y="727"/>
                      <a:pt x="101" y="852"/>
                    </a:cubicBezTo>
                    <a:lnTo>
                      <a:pt x="101" y="1153"/>
                    </a:lnTo>
                    <a:cubicBezTo>
                      <a:pt x="101" y="1153"/>
                      <a:pt x="101" y="1253"/>
                      <a:pt x="201" y="1353"/>
                    </a:cubicBezTo>
                    <a:cubicBezTo>
                      <a:pt x="201" y="1579"/>
                      <a:pt x="401" y="1679"/>
                      <a:pt x="502" y="1679"/>
                    </a:cubicBezTo>
                    <a:cubicBezTo>
                      <a:pt x="727" y="1679"/>
                      <a:pt x="827" y="1479"/>
                      <a:pt x="928" y="1353"/>
                    </a:cubicBezTo>
                    <a:lnTo>
                      <a:pt x="928" y="1153"/>
                    </a:lnTo>
                    <a:lnTo>
                      <a:pt x="928" y="852"/>
                    </a:lnTo>
                    <a:cubicBezTo>
                      <a:pt x="827" y="727"/>
                      <a:pt x="827" y="526"/>
                      <a:pt x="827" y="426"/>
                    </a:cubicBezTo>
                    <a:lnTo>
                      <a:pt x="827" y="226"/>
                    </a:lnTo>
                    <a:lnTo>
                      <a:pt x="727" y="100"/>
                    </a:lnTo>
                    <a:cubicBezTo>
                      <a:pt x="627" y="0"/>
                      <a:pt x="502" y="0"/>
                      <a:pt x="40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9404;p58"/>
              <p:cNvSpPr/>
              <p:nvPr/>
            </p:nvSpPr>
            <p:spPr>
              <a:xfrm>
                <a:off x="7864777" y="3722158"/>
                <a:ext cx="21531" cy="3507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880" extrusionOk="0">
                    <a:moveTo>
                      <a:pt x="527" y="0"/>
                    </a:moveTo>
                    <a:cubicBezTo>
                      <a:pt x="402" y="0"/>
                      <a:pt x="302" y="0"/>
                      <a:pt x="302" y="100"/>
                    </a:cubicBezTo>
                    <a:cubicBezTo>
                      <a:pt x="201" y="100"/>
                      <a:pt x="101" y="201"/>
                      <a:pt x="101" y="326"/>
                    </a:cubicBezTo>
                    <a:cubicBezTo>
                      <a:pt x="1" y="526"/>
                      <a:pt x="1" y="727"/>
                      <a:pt x="1" y="953"/>
                    </a:cubicBezTo>
                    <a:lnTo>
                      <a:pt x="1" y="1253"/>
                    </a:lnTo>
                    <a:lnTo>
                      <a:pt x="1" y="1454"/>
                    </a:lnTo>
                    <a:cubicBezTo>
                      <a:pt x="101" y="1579"/>
                      <a:pt x="101" y="1579"/>
                      <a:pt x="101" y="1679"/>
                    </a:cubicBezTo>
                    <a:cubicBezTo>
                      <a:pt x="101" y="1679"/>
                      <a:pt x="201" y="1780"/>
                      <a:pt x="302" y="1780"/>
                    </a:cubicBezTo>
                    <a:cubicBezTo>
                      <a:pt x="302" y="1880"/>
                      <a:pt x="402" y="1880"/>
                      <a:pt x="402" y="1880"/>
                    </a:cubicBezTo>
                    <a:lnTo>
                      <a:pt x="728" y="1880"/>
                    </a:lnTo>
                    <a:cubicBezTo>
                      <a:pt x="828" y="1880"/>
                      <a:pt x="828" y="1780"/>
                      <a:pt x="928" y="1780"/>
                    </a:cubicBezTo>
                    <a:cubicBezTo>
                      <a:pt x="1154" y="1579"/>
                      <a:pt x="1154" y="1253"/>
                      <a:pt x="1028" y="1053"/>
                    </a:cubicBezTo>
                    <a:cubicBezTo>
                      <a:pt x="1028" y="1053"/>
                      <a:pt x="1028" y="953"/>
                      <a:pt x="928" y="827"/>
                    </a:cubicBezTo>
                    <a:lnTo>
                      <a:pt x="928" y="426"/>
                    </a:lnTo>
                    <a:cubicBezTo>
                      <a:pt x="928" y="426"/>
                      <a:pt x="928" y="326"/>
                      <a:pt x="828" y="326"/>
                    </a:cubicBezTo>
                    <a:cubicBezTo>
                      <a:pt x="828" y="201"/>
                      <a:pt x="828" y="201"/>
                      <a:pt x="728" y="201"/>
                    </a:cubicBezTo>
                    <a:cubicBezTo>
                      <a:pt x="728" y="100"/>
                      <a:pt x="627" y="10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9405;p58"/>
              <p:cNvSpPr/>
              <p:nvPr/>
            </p:nvSpPr>
            <p:spPr>
              <a:xfrm>
                <a:off x="7888154" y="3681467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1"/>
                    </a:moveTo>
                    <a:cubicBezTo>
                      <a:pt x="302" y="1"/>
                      <a:pt x="302" y="101"/>
                      <a:pt x="201" y="101"/>
                    </a:cubicBezTo>
                    <a:lnTo>
                      <a:pt x="201" y="201"/>
                    </a:lnTo>
                    <a:cubicBezTo>
                      <a:pt x="101" y="201"/>
                      <a:pt x="101" y="301"/>
                      <a:pt x="101" y="301"/>
                    </a:cubicBezTo>
                    <a:cubicBezTo>
                      <a:pt x="101" y="402"/>
                      <a:pt x="101" y="402"/>
                      <a:pt x="1" y="502"/>
                    </a:cubicBezTo>
                    <a:lnTo>
                      <a:pt x="1" y="727"/>
                    </a:lnTo>
                    <a:lnTo>
                      <a:pt x="1" y="928"/>
                    </a:lnTo>
                    <a:cubicBezTo>
                      <a:pt x="1" y="1028"/>
                      <a:pt x="1" y="1254"/>
                      <a:pt x="101" y="1354"/>
                    </a:cubicBezTo>
                    <a:lnTo>
                      <a:pt x="201" y="1454"/>
                    </a:lnTo>
                    <a:lnTo>
                      <a:pt x="302" y="1555"/>
                    </a:lnTo>
                    <a:cubicBezTo>
                      <a:pt x="402" y="1555"/>
                      <a:pt x="402" y="1555"/>
                      <a:pt x="527" y="1655"/>
                    </a:cubicBezTo>
                    <a:lnTo>
                      <a:pt x="728" y="1655"/>
                    </a:lnTo>
                    <a:cubicBezTo>
                      <a:pt x="728" y="1655"/>
                      <a:pt x="828" y="1655"/>
                      <a:pt x="828" y="1555"/>
                    </a:cubicBezTo>
                    <a:lnTo>
                      <a:pt x="928" y="1555"/>
                    </a:lnTo>
                    <a:lnTo>
                      <a:pt x="1028" y="1454"/>
                    </a:lnTo>
                    <a:cubicBezTo>
                      <a:pt x="1154" y="1354"/>
                      <a:pt x="1154" y="1254"/>
                      <a:pt x="1154" y="1254"/>
                    </a:cubicBezTo>
                    <a:cubicBezTo>
                      <a:pt x="1254" y="1028"/>
                      <a:pt x="1254" y="928"/>
                      <a:pt x="1154" y="727"/>
                    </a:cubicBezTo>
                    <a:lnTo>
                      <a:pt x="1154" y="627"/>
                    </a:lnTo>
                    <a:cubicBezTo>
                      <a:pt x="1028" y="502"/>
                      <a:pt x="1028" y="301"/>
                      <a:pt x="928" y="201"/>
                    </a:cubicBezTo>
                    <a:lnTo>
                      <a:pt x="828" y="101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9406;p58"/>
              <p:cNvSpPr/>
              <p:nvPr/>
            </p:nvSpPr>
            <p:spPr>
              <a:xfrm>
                <a:off x="7940523" y="3663706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427" y="0"/>
                    </a:moveTo>
                    <a:cubicBezTo>
                      <a:pt x="427" y="0"/>
                      <a:pt x="327" y="0"/>
                      <a:pt x="327" y="101"/>
                    </a:cubicBezTo>
                    <a:cubicBezTo>
                      <a:pt x="227" y="101"/>
                      <a:pt x="227" y="101"/>
                      <a:pt x="101" y="201"/>
                    </a:cubicBezTo>
                    <a:cubicBezTo>
                      <a:pt x="1" y="326"/>
                      <a:pt x="1" y="426"/>
                      <a:pt x="1" y="527"/>
                    </a:cubicBezTo>
                    <a:lnTo>
                      <a:pt x="1" y="827"/>
                    </a:lnTo>
                    <a:lnTo>
                      <a:pt x="1" y="1053"/>
                    </a:lnTo>
                    <a:lnTo>
                      <a:pt x="1" y="1253"/>
                    </a:lnTo>
                    <a:cubicBezTo>
                      <a:pt x="1" y="1354"/>
                      <a:pt x="101" y="1454"/>
                      <a:pt x="227" y="1579"/>
                    </a:cubicBezTo>
                    <a:cubicBezTo>
                      <a:pt x="227" y="1579"/>
                      <a:pt x="327" y="1679"/>
                      <a:pt x="427" y="1679"/>
                    </a:cubicBezTo>
                    <a:lnTo>
                      <a:pt x="628" y="1679"/>
                    </a:lnTo>
                    <a:cubicBezTo>
                      <a:pt x="728" y="1679"/>
                      <a:pt x="728" y="1679"/>
                      <a:pt x="853" y="1579"/>
                    </a:cubicBezTo>
                    <a:cubicBezTo>
                      <a:pt x="953" y="1579"/>
                      <a:pt x="953" y="1454"/>
                      <a:pt x="1054" y="1454"/>
                    </a:cubicBezTo>
                    <a:lnTo>
                      <a:pt x="1054" y="1354"/>
                    </a:lnTo>
                    <a:lnTo>
                      <a:pt x="1054" y="1153"/>
                    </a:lnTo>
                    <a:lnTo>
                      <a:pt x="1154" y="1053"/>
                    </a:lnTo>
                    <a:cubicBezTo>
                      <a:pt x="1154" y="1053"/>
                      <a:pt x="1054" y="953"/>
                      <a:pt x="1054" y="827"/>
                    </a:cubicBezTo>
                    <a:lnTo>
                      <a:pt x="1054" y="727"/>
                    </a:lnTo>
                    <a:cubicBezTo>
                      <a:pt x="1054" y="627"/>
                      <a:pt x="953" y="527"/>
                      <a:pt x="953" y="426"/>
                    </a:cubicBezTo>
                    <a:cubicBezTo>
                      <a:pt x="953" y="326"/>
                      <a:pt x="953" y="326"/>
                      <a:pt x="853" y="201"/>
                    </a:cubicBezTo>
                    <a:cubicBezTo>
                      <a:pt x="853" y="201"/>
                      <a:pt x="853" y="101"/>
                      <a:pt x="728" y="101"/>
                    </a:cubicBezTo>
                    <a:cubicBezTo>
                      <a:pt x="728" y="101"/>
                      <a:pt x="628" y="101"/>
                      <a:pt x="628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9407;p58"/>
              <p:cNvSpPr/>
              <p:nvPr/>
            </p:nvSpPr>
            <p:spPr>
              <a:xfrm>
                <a:off x="7921362" y="3729266"/>
                <a:ext cx="21064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00" extrusionOk="0">
                    <a:moveTo>
                      <a:pt x="620" y="1"/>
                    </a:moveTo>
                    <a:cubicBezTo>
                      <a:pt x="546" y="1"/>
                      <a:pt x="468" y="45"/>
                      <a:pt x="401" y="45"/>
                    </a:cubicBezTo>
                    <a:cubicBezTo>
                      <a:pt x="301" y="145"/>
                      <a:pt x="301" y="246"/>
                      <a:pt x="201" y="346"/>
                    </a:cubicBezTo>
                    <a:cubicBezTo>
                      <a:pt x="201" y="446"/>
                      <a:pt x="101" y="572"/>
                      <a:pt x="101" y="672"/>
                    </a:cubicBezTo>
                    <a:lnTo>
                      <a:pt x="101" y="872"/>
                    </a:lnTo>
                    <a:cubicBezTo>
                      <a:pt x="0" y="973"/>
                      <a:pt x="0" y="1198"/>
                      <a:pt x="101" y="1298"/>
                    </a:cubicBezTo>
                    <a:lnTo>
                      <a:pt x="101" y="1499"/>
                    </a:lnTo>
                    <a:lnTo>
                      <a:pt x="201" y="1599"/>
                    </a:lnTo>
                    <a:lnTo>
                      <a:pt x="301" y="1599"/>
                    </a:lnTo>
                    <a:cubicBezTo>
                      <a:pt x="301" y="1699"/>
                      <a:pt x="401" y="1699"/>
                      <a:pt x="502" y="1699"/>
                    </a:cubicBezTo>
                    <a:lnTo>
                      <a:pt x="727" y="1699"/>
                    </a:lnTo>
                    <a:lnTo>
                      <a:pt x="827" y="1599"/>
                    </a:lnTo>
                    <a:cubicBezTo>
                      <a:pt x="928" y="1599"/>
                      <a:pt x="928" y="1499"/>
                      <a:pt x="928" y="1499"/>
                    </a:cubicBezTo>
                    <a:cubicBezTo>
                      <a:pt x="1028" y="1298"/>
                      <a:pt x="1128" y="1198"/>
                      <a:pt x="1128" y="1073"/>
                    </a:cubicBezTo>
                    <a:lnTo>
                      <a:pt x="1128" y="872"/>
                    </a:lnTo>
                    <a:lnTo>
                      <a:pt x="1128" y="446"/>
                    </a:lnTo>
                    <a:cubicBezTo>
                      <a:pt x="1128" y="346"/>
                      <a:pt x="1028" y="145"/>
                      <a:pt x="1028" y="145"/>
                    </a:cubicBezTo>
                    <a:lnTo>
                      <a:pt x="928" y="45"/>
                    </a:lnTo>
                    <a:lnTo>
                      <a:pt x="727" y="45"/>
                    </a:lnTo>
                    <a:cubicBezTo>
                      <a:pt x="694" y="12"/>
                      <a:pt x="658" y="1"/>
                      <a:pt x="620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9408;p58"/>
              <p:cNvSpPr/>
              <p:nvPr/>
            </p:nvSpPr>
            <p:spPr>
              <a:xfrm>
                <a:off x="7971866" y="3702512"/>
                <a:ext cx="21531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55" extrusionOk="0">
                    <a:moveTo>
                      <a:pt x="426" y="0"/>
                    </a:moveTo>
                    <a:cubicBezTo>
                      <a:pt x="301" y="0"/>
                      <a:pt x="301" y="0"/>
                      <a:pt x="201" y="126"/>
                    </a:cubicBezTo>
                    <a:cubicBezTo>
                      <a:pt x="201" y="226"/>
                      <a:pt x="100" y="326"/>
                      <a:pt x="100" y="427"/>
                    </a:cubicBezTo>
                    <a:lnTo>
                      <a:pt x="100" y="627"/>
                    </a:lnTo>
                    <a:lnTo>
                      <a:pt x="100" y="752"/>
                    </a:lnTo>
                    <a:cubicBezTo>
                      <a:pt x="100" y="853"/>
                      <a:pt x="0" y="853"/>
                      <a:pt x="0" y="853"/>
                    </a:cubicBezTo>
                    <a:lnTo>
                      <a:pt x="0" y="1254"/>
                    </a:lnTo>
                    <a:lnTo>
                      <a:pt x="201" y="1479"/>
                    </a:lnTo>
                    <a:cubicBezTo>
                      <a:pt x="201" y="1579"/>
                      <a:pt x="301" y="1579"/>
                      <a:pt x="426" y="1579"/>
                    </a:cubicBezTo>
                    <a:cubicBezTo>
                      <a:pt x="476" y="1630"/>
                      <a:pt x="526" y="1655"/>
                      <a:pt x="564" y="1655"/>
                    </a:cubicBezTo>
                    <a:cubicBezTo>
                      <a:pt x="602" y="1655"/>
                      <a:pt x="627" y="1630"/>
                      <a:pt x="627" y="1579"/>
                    </a:cubicBezTo>
                    <a:cubicBezTo>
                      <a:pt x="727" y="1579"/>
                      <a:pt x="827" y="1579"/>
                      <a:pt x="927" y="1479"/>
                    </a:cubicBezTo>
                    <a:cubicBezTo>
                      <a:pt x="1053" y="1379"/>
                      <a:pt x="1053" y="1254"/>
                      <a:pt x="1053" y="1153"/>
                    </a:cubicBezTo>
                    <a:cubicBezTo>
                      <a:pt x="1153" y="1053"/>
                      <a:pt x="1153" y="1053"/>
                      <a:pt x="1053" y="953"/>
                    </a:cubicBezTo>
                    <a:lnTo>
                      <a:pt x="1053" y="853"/>
                    </a:lnTo>
                    <a:lnTo>
                      <a:pt x="1053" y="527"/>
                    </a:lnTo>
                    <a:lnTo>
                      <a:pt x="1053" y="326"/>
                    </a:lnTo>
                    <a:cubicBezTo>
                      <a:pt x="927" y="226"/>
                      <a:pt x="927" y="126"/>
                      <a:pt x="8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9409;p58"/>
              <p:cNvSpPr/>
              <p:nvPr/>
            </p:nvSpPr>
            <p:spPr>
              <a:xfrm>
                <a:off x="8024235" y="3687083"/>
                <a:ext cx="21531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455" extrusionOk="0">
                    <a:moveTo>
                      <a:pt x="526" y="0"/>
                    </a:moveTo>
                    <a:cubicBezTo>
                      <a:pt x="426" y="0"/>
                      <a:pt x="426" y="101"/>
                      <a:pt x="326" y="101"/>
                    </a:cubicBezTo>
                    <a:lnTo>
                      <a:pt x="326" y="201"/>
                    </a:lnTo>
                    <a:cubicBezTo>
                      <a:pt x="226" y="201"/>
                      <a:pt x="226" y="326"/>
                      <a:pt x="226" y="426"/>
                    </a:cubicBezTo>
                    <a:lnTo>
                      <a:pt x="226" y="527"/>
                    </a:lnTo>
                    <a:cubicBezTo>
                      <a:pt x="226" y="527"/>
                      <a:pt x="125" y="627"/>
                      <a:pt x="125" y="727"/>
                    </a:cubicBezTo>
                    <a:lnTo>
                      <a:pt x="125" y="827"/>
                    </a:lnTo>
                    <a:cubicBezTo>
                      <a:pt x="125" y="827"/>
                      <a:pt x="125" y="953"/>
                      <a:pt x="0" y="953"/>
                    </a:cubicBezTo>
                    <a:lnTo>
                      <a:pt x="125" y="1053"/>
                    </a:lnTo>
                    <a:lnTo>
                      <a:pt x="125" y="1254"/>
                    </a:lnTo>
                    <a:cubicBezTo>
                      <a:pt x="125" y="1254"/>
                      <a:pt x="226" y="1254"/>
                      <a:pt x="226" y="1354"/>
                    </a:cubicBezTo>
                    <a:lnTo>
                      <a:pt x="326" y="1354"/>
                    </a:lnTo>
                    <a:lnTo>
                      <a:pt x="426" y="1454"/>
                    </a:lnTo>
                    <a:lnTo>
                      <a:pt x="627" y="1454"/>
                    </a:lnTo>
                    <a:lnTo>
                      <a:pt x="752" y="1354"/>
                    </a:lnTo>
                    <a:lnTo>
                      <a:pt x="852" y="1354"/>
                    </a:lnTo>
                    <a:cubicBezTo>
                      <a:pt x="852" y="1254"/>
                      <a:pt x="953" y="1254"/>
                      <a:pt x="953" y="1254"/>
                    </a:cubicBezTo>
                    <a:cubicBezTo>
                      <a:pt x="953" y="1153"/>
                      <a:pt x="1053" y="1153"/>
                      <a:pt x="1053" y="1053"/>
                    </a:cubicBezTo>
                    <a:cubicBezTo>
                      <a:pt x="1053" y="1053"/>
                      <a:pt x="1053" y="953"/>
                      <a:pt x="1153" y="953"/>
                    </a:cubicBezTo>
                    <a:lnTo>
                      <a:pt x="1153" y="827"/>
                    </a:lnTo>
                    <a:lnTo>
                      <a:pt x="1153" y="627"/>
                    </a:lnTo>
                    <a:lnTo>
                      <a:pt x="1153" y="426"/>
                    </a:lnTo>
                    <a:lnTo>
                      <a:pt x="1153" y="326"/>
                    </a:lnTo>
                    <a:cubicBezTo>
                      <a:pt x="1153" y="201"/>
                      <a:pt x="1053" y="201"/>
                      <a:pt x="1053" y="201"/>
                    </a:cubicBezTo>
                    <a:cubicBezTo>
                      <a:pt x="1053" y="101"/>
                      <a:pt x="953" y="101"/>
                      <a:pt x="953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9410;p58"/>
              <p:cNvSpPr/>
              <p:nvPr/>
            </p:nvSpPr>
            <p:spPr>
              <a:xfrm>
                <a:off x="7882090" y="3777326"/>
                <a:ext cx="21512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56" extrusionOk="0">
                    <a:moveTo>
                      <a:pt x="476" y="1"/>
                    </a:moveTo>
                    <a:cubicBezTo>
                      <a:pt x="426" y="1"/>
                      <a:pt x="376" y="26"/>
                      <a:pt x="326" y="76"/>
                    </a:cubicBezTo>
                    <a:cubicBezTo>
                      <a:pt x="326" y="76"/>
                      <a:pt x="226" y="76"/>
                      <a:pt x="100" y="176"/>
                    </a:cubicBezTo>
                    <a:cubicBezTo>
                      <a:pt x="100" y="176"/>
                      <a:pt x="0" y="276"/>
                      <a:pt x="0" y="376"/>
                    </a:cubicBezTo>
                    <a:cubicBezTo>
                      <a:pt x="100" y="602"/>
                      <a:pt x="100" y="803"/>
                      <a:pt x="100" y="903"/>
                    </a:cubicBezTo>
                    <a:lnTo>
                      <a:pt x="100" y="1229"/>
                    </a:lnTo>
                    <a:cubicBezTo>
                      <a:pt x="100" y="1429"/>
                      <a:pt x="100" y="1630"/>
                      <a:pt x="326" y="1755"/>
                    </a:cubicBezTo>
                    <a:cubicBezTo>
                      <a:pt x="426" y="1855"/>
                      <a:pt x="526" y="1855"/>
                      <a:pt x="727" y="1855"/>
                    </a:cubicBezTo>
                    <a:lnTo>
                      <a:pt x="852" y="1855"/>
                    </a:lnTo>
                    <a:cubicBezTo>
                      <a:pt x="952" y="1755"/>
                      <a:pt x="1053" y="1755"/>
                      <a:pt x="1053" y="1630"/>
                    </a:cubicBezTo>
                    <a:cubicBezTo>
                      <a:pt x="1153" y="1529"/>
                      <a:pt x="1153" y="1429"/>
                      <a:pt x="1153" y="1329"/>
                    </a:cubicBezTo>
                    <a:cubicBezTo>
                      <a:pt x="1153" y="1229"/>
                      <a:pt x="1153" y="1128"/>
                      <a:pt x="1053" y="1003"/>
                    </a:cubicBezTo>
                    <a:lnTo>
                      <a:pt x="1053" y="803"/>
                    </a:lnTo>
                    <a:cubicBezTo>
                      <a:pt x="952" y="602"/>
                      <a:pt x="852" y="376"/>
                      <a:pt x="852" y="176"/>
                    </a:cubicBezTo>
                    <a:lnTo>
                      <a:pt x="727" y="176"/>
                    </a:lnTo>
                    <a:cubicBezTo>
                      <a:pt x="727" y="76"/>
                      <a:pt x="627" y="76"/>
                      <a:pt x="627" y="76"/>
                    </a:cubicBezTo>
                    <a:cubicBezTo>
                      <a:pt x="577" y="26"/>
                      <a:pt x="526" y="1"/>
                      <a:pt x="47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9411;p58"/>
              <p:cNvSpPr/>
              <p:nvPr/>
            </p:nvSpPr>
            <p:spPr>
              <a:xfrm>
                <a:off x="7897986" y="3823613"/>
                <a:ext cx="23397" cy="3322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1" extrusionOk="0">
                    <a:moveTo>
                      <a:pt x="627" y="1"/>
                    </a:moveTo>
                    <a:lnTo>
                      <a:pt x="501" y="101"/>
                    </a:lnTo>
                    <a:cubicBezTo>
                      <a:pt x="401" y="201"/>
                      <a:pt x="401" y="201"/>
                      <a:pt x="401" y="302"/>
                    </a:cubicBezTo>
                    <a:cubicBezTo>
                      <a:pt x="301" y="402"/>
                      <a:pt x="201" y="627"/>
                      <a:pt x="201" y="728"/>
                    </a:cubicBezTo>
                    <a:cubicBezTo>
                      <a:pt x="201" y="828"/>
                      <a:pt x="100" y="928"/>
                      <a:pt x="100" y="928"/>
                    </a:cubicBezTo>
                    <a:cubicBezTo>
                      <a:pt x="100" y="1028"/>
                      <a:pt x="0" y="1154"/>
                      <a:pt x="0" y="1254"/>
                    </a:cubicBezTo>
                    <a:cubicBezTo>
                      <a:pt x="100" y="1354"/>
                      <a:pt x="100" y="1454"/>
                      <a:pt x="201" y="1555"/>
                    </a:cubicBezTo>
                    <a:cubicBezTo>
                      <a:pt x="201" y="1655"/>
                      <a:pt x="301" y="1655"/>
                      <a:pt x="301" y="1655"/>
                    </a:cubicBezTo>
                    <a:cubicBezTo>
                      <a:pt x="401" y="1780"/>
                      <a:pt x="401" y="1780"/>
                      <a:pt x="501" y="1780"/>
                    </a:cubicBezTo>
                    <a:cubicBezTo>
                      <a:pt x="627" y="1780"/>
                      <a:pt x="727" y="1780"/>
                      <a:pt x="827" y="1655"/>
                    </a:cubicBezTo>
                    <a:cubicBezTo>
                      <a:pt x="928" y="1655"/>
                      <a:pt x="1028" y="1555"/>
                      <a:pt x="1028" y="1454"/>
                    </a:cubicBezTo>
                    <a:cubicBezTo>
                      <a:pt x="1128" y="1354"/>
                      <a:pt x="1128" y="1254"/>
                      <a:pt x="1128" y="1154"/>
                    </a:cubicBezTo>
                    <a:cubicBezTo>
                      <a:pt x="1128" y="1028"/>
                      <a:pt x="1128" y="928"/>
                      <a:pt x="1253" y="928"/>
                    </a:cubicBezTo>
                    <a:lnTo>
                      <a:pt x="1253" y="402"/>
                    </a:lnTo>
                    <a:cubicBezTo>
                      <a:pt x="1253" y="302"/>
                      <a:pt x="1253" y="201"/>
                      <a:pt x="1128" y="101"/>
                    </a:cubicBezTo>
                    <a:cubicBezTo>
                      <a:pt x="10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9412;p58"/>
              <p:cNvSpPr/>
              <p:nvPr/>
            </p:nvSpPr>
            <p:spPr>
              <a:xfrm>
                <a:off x="7938657" y="3784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9413;p58"/>
              <p:cNvSpPr/>
              <p:nvPr/>
            </p:nvSpPr>
            <p:spPr>
              <a:xfrm>
                <a:off x="7933041" y="3780591"/>
                <a:ext cx="21064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80" extrusionOk="0">
                    <a:moveTo>
                      <a:pt x="502" y="1"/>
                    </a:moveTo>
                    <a:lnTo>
                      <a:pt x="402" y="101"/>
                    </a:lnTo>
                    <a:cubicBezTo>
                      <a:pt x="402" y="101"/>
                      <a:pt x="302" y="101"/>
                      <a:pt x="302" y="201"/>
                    </a:cubicBezTo>
                    <a:cubicBezTo>
                      <a:pt x="302" y="201"/>
                      <a:pt x="201" y="201"/>
                      <a:pt x="201" y="327"/>
                    </a:cubicBezTo>
                    <a:lnTo>
                      <a:pt x="201" y="427"/>
                    </a:lnTo>
                    <a:lnTo>
                      <a:pt x="201" y="527"/>
                    </a:lnTo>
                    <a:lnTo>
                      <a:pt x="101" y="628"/>
                    </a:lnTo>
                    <a:cubicBezTo>
                      <a:pt x="101" y="728"/>
                      <a:pt x="101" y="728"/>
                      <a:pt x="1" y="828"/>
                    </a:cubicBezTo>
                    <a:lnTo>
                      <a:pt x="1" y="953"/>
                    </a:lnTo>
                    <a:lnTo>
                      <a:pt x="1" y="1054"/>
                    </a:lnTo>
                    <a:cubicBezTo>
                      <a:pt x="1" y="1154"/>
                      <a:pt x="1" y="1254"/>
                      <a:pt x="101" y="1254"/>
                    </a:cubicBezTo>
                    <a:lnTo>
                      <a:pt x="201" y="1354"/>
                    </a:lnTo>
                    <a:cubicBezTo>
                      <a:pt x="201" y="1455"/>
                      <a:pt x="302" y="1455"/>
                      <a:pt x="302" y="1455"/>
                    </a:cubicBezTo>
                    <a:cubicBezTo>
                      <a:pt x="402" y="1580"/>
                      <a:pt x="402" y="1580"/>
                      <a:pt x="502" y="1580"/>
                    </a:cubicBezTo>
                    <a:lnTo>
                      <a:pt x="728" y="1580"/>
                    </a:lnTo>
                    <a:lnTo>
                      <a:pt x="828" y="1455"/>
                    </a:lnTo>
                    <a:cubicBezTo>
                      <a:pt x="928" y="1455"/>
                      <a:pt x="928" y="1354"/>
                      <a:pt x="1029" y="1254"/>
                    </a:cubicBezTo>
                    <a:cubicBezTo>
                      <a:pt x="1029" y="1254"/>
                      <a:pt x="1129" y="1154"/>
                      <a:pt x="1129" y="1054"/>
                    </a:cubicBezTo>
                    <a:lnTo>
                      <a:pt x="1129" y="828"/>
                    </a:lnTo>
                    <a:lnTo>
                      <a:pt x="1129" y="527"/>
                    </a:lnTo>
                    <a:cubicBezTo>
                      <a:pt x="1029" y="527"/>
                      <a:pt x="1029" y="427"/>
                      <a:pt x="1029" y="327"/>
                    </a:cubicBezTo>
                    <a:cubicBezTo>
                      <a:pt x="928" y="201"/>
                      <a:pt x="828" y="101"/>
                      <a:pt x="728" y="101"/>
                    </a:cubicBezTo>
                    <a:cubicBezTo>
                      <a:pt x="728" y="1"/>
                      <a:pt x="728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9414;p58"/>
              <p:cNvSpPr/>
              <p:nvPr/>
            </p:nvSpPr>
            <p:spPr>
              <a:xfrm>
                <a:off x="7938657" y="3782475"/>
                <a:ext cx="19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01" extrusionOk="0">
                    <a:moveTo>
                      <a:pt x="1" y="100"/>
                    </a:moveTo>
                    <a:lnTo>
                      <a:pt x="1" y="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9415;p58"/>
              <p:cNvSpPr/>
              <p:nvPr/>
            </p:nvSpPr>
            <p:spPr>
              <a:xfrm>
                <a:off x="7968116" y="3753482"/>
                <a:ext cx="17314" cy="2153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154" extrusionOk="0">
                    <a:moveTo>
                      <a:pt x="301" y="0"/>
                    </a:moveTo>
                    <a:lnTo>
                      <a:pt x="201" y="101"/>
                    </a:lnTo>
                    <a:cubicBezTo>
                      <a:pt x="101" y="201"/>
                      <a:pt x="101" y="201"/>
                      <a:pt x="101" y="301"/>
                    </a:cubicBezTo>
                    <a:lnTo>
                      <a:pt x="101" y="527"/>
                    </a:lnTo>
                    <a:lnTo>
                      <a:pt x="1" y="627"/>
                    </a:lnTo>
                    <a:lnTo>
                      <a:pt x="101" y="727"/>
                    </a:lnTo>
                    <a:lnTo>
                      <a:pt x="101" y="827"/>
                    </a:lnTo>
                    <a:cubicBezTo>
                      <a:pt x="101" y="928"/>
                      <a:pt x="201" y="1028"/>
                      <a:pt x="301" y="1153"/>
                    </a:cubicBezTo>
                    <a:lnTo>
                      <a:pt x="727" y="1153"/>
                    </a:lnTo>
                    <a:cubicBezTo>
                      <a:pt x="727" y="1028"/>
                      <a:pt x="828" y="1028"/>
                      <a:pt x="828" y="928"/>
                    </a:cubicBezTo>
                    <a:lnTo>
                      <a:pt x="928" y="827"/>
                    </a:lnTo>
                    <a:lnTo>
                      <a:pt x="928" y="627"/>
                    </a:lnTo>
                    <a:lnTo>
                      <a:pt x="928" y="401"/>
                    </a:lnTo>
                    <a:lnTo>
                      <a:pt x="928" y="301"/>
                    </a:lnTo>
                    <a:lnTo>
                      <a:pt x="828" y="201"/>
                    </a:lnTo>
                    <a:cubicBezTo>
                      <a:pt x="828" y="101"/>
                      <a:pt x="828" y="101"/>
                      <a:pt x="727" y="101"/>
                    </a:cubicBez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9416;p58"/>
              <p:cNvSpPr/>
              <p:nvPr/>
            </p:nvSpPr>
            <p:spPr>
              <a:xfrm>
                <a:off x="7901717" y="3875982"/>
                <a:ext cx="17333" cy="252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55" extrusionOk="0">
                    <a:moveTo>
                      <a:pt x="301" y="1"/>
                    </a:moveTo>
                    <a:cubicBezTo>
                      <a:pt x="201" y="101"/>
                      <a:pt x="201" y="101"/>
                      <a:pt x="101" y="101"/>
                    </a:cubicBezTo>
                    <a:lnTo>
                      <a:pt x="101" y="327"/>
                    </a:lnTo>
                    <a:cubicBezTo>
                      <a:pt x="101" y="327"/>
                      <a:pt x="101" y="427"/>
                      <a:pt x="1" y="427"/>
                    </a:cubicBezTo>
                    <a:lnTo>
                      <a:pt x="1" y="527"/>
                    </a:lnTo>
                    <a:lnTo>
                      <a:pt x="1" y="728"/>
                    </a:lnTo>
                    <a:cubicBezTo>
                      <a:pt x="1" y="853"/>
                      <a:pt x="1" y="953"/>
                      <a:pt x="101" y="1053"/>
                    </a:cubicBezTo>
                    <a:lnTo>
                      <a:pt x="101" y="1154"/>
                    </a:lnTo>
                    <a:cubicBezTo>
                      <a:pt x="201" y="1154"/>
                      <a:pt x="201" y="1254"/>
                      <a:pt x="301" y="1254"/>
                    </a:cubicBezTo>
                    <a:lnTo>
                      <a:pt x="427" y="1254"/>
                    </a:lnTo>
                    <a:lnTo>
                      <a:pt x="427" y="1354"/>
                    </a:lnTo>
                    <a:lnTo>
                      <a:pt x="527" y="1254"/>
                    </a:lnTo>
                    <a:lnTo>
                      <a:pt x="627" y="1254"/>
                    </a:lnTo>
                    <a:cubicBezTo>
                      <a:pt x="728" y="1254"/>
                      <a:pt x="728" y="1154"/>
                      <a:pt x="828" y="1154"/>
                    </a:cubicBezTo>
                    <a:lnTo>
                      <a:pt x="828" y="1053"/>
                    </a:lnTo>
                    <a:cubicBezTo>
                      <a:pt x="928" y="953"/>
                      <a:pt x="928" y="853"/>
                      <a:pt x="928" y="728"/>
                    </a:cubicBezTo>
                    <a:lnTo>
                      <a:pt x="928" y="527"/>
                    </a:lnTo>
                    <a:lnTo>
                      <a:pt x="928" y="427"/>
                    </a:lnTo>
                    <a:cubicBezTo>
                      <a:pt x="828" y="427"/>
                      <a:pt x="828" y="327"/>
                      <a:pt x="828" y="327"/>
                    </a:cubicBezTo>
                    <a:lnTo>
                      <a:pt x="828" y="226"/>
                    </a:lnTo>
                    <a:cubicBezTo>
                      <a:pt x="828" y="101"/>
                      <a:pt x="728" y="101"/>
                      <a:pt x="728" y="1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9417;p58"/>
              <p:cNvSpPr/>
              <p:nvPr/>
            </p:nvSpPr>
            <p:spPr>
              <a:xfrm>
                <a:off x="7586104" y="3620684"/>
                <a:ext cx="183310" cy="88399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4738" extrusionOk="0">
                    <a:moveTo>
                      <a:pt x="3630" y="282"/>
                    </a:moveTo>
                    <a:cubicBezTo>
                      <a:pt x="3660" y="282"/>
                      <a:pt x="3660" y="326"/>
                      <a:pt x="3660" y="326"/>
                    </a:cubicBezTo>
                    <a:cubicBezTo>
                      <a:pt x="3660" y="326"/>
                      <a:pt x="3660" y="427"/>
                      <a:pt x="3559" y="427"/>
                    </a:cubicBezTo>
                    <a:cubicBezTo>
                      <a:pt x="3434" y="527"/>
                      <a:pt x="3334" y="527"/>
                      <a:pt x="3233" y="627"/>
                    </a:cubicBezTo>
                    <a:cubicBezTo>
                      <a:pt x="3033" y="752"/>
                      <a:pt x="2807" y="853"/>
                      <a:pt x="2607" y="853"/>
                    </a:cubicBezTo>
                    <a:cubicBezTo>
                      <a:pt x="2462" y="880"/>
                      <a:pt x="2317" y="908"/>
                      <a:pt x="2174" y="931"/>
                    </a:cubicBezTo>
                    <a:lnTo>
                      <a:pt x="2174" y="931"/>
                    </a:lnTo>
                    <a:cubicBezTo>
                      <a:pt x="2283" y="866"/>
                      <a:pt x="2394" y="805"/>
                      <a:pt x="2507" y="752"/>
                    </a:cubicBezTo>
                    <a:cubicBezTo>
                      <a:pt x="2707" y="527"/>
                      <a:pt x="2933" y="427"/>
                      <a:pt x="3133" y="326"/>
                    </a:cubicBezTo>
                    <a:lnTo>
                      <a:pt x="3559" y="326"/>
                    </a:lnTo>
                    <a:cubicBezTo>
                      <a:pt x="3593" y="293"/>
                      <a:pt x="3615" y="282"/>
                      <a:pt x="3630" y="282"/>
                    </a:cubicBezTo>
                    <a:close/>
                    <a:moveTo>
                      <a:pt x="4286" y="1880"/>
                    </a:moveTo>
                    <a:cubicBezTo>
                      <a:pt x="4286" y="2106"/>
                      <a:pt x="4061" y="2206"/>
                      <a:pt x="3860" y="2407"/>
                    </a:cubicBezTo>
                    <a:cubicBezTo>
                      <a:pt x="3660" y="2507"/>
                      <a:pt x="3434" y="2632"/>
                      <a:pt x="3233" y="2833"/>
                    </a:cubicBezTo>
                    <a:cubicBezTo>
                      <a:pt x="3141" y="2876"/>
                      <a:pt x="3049" y="2921"/>
                      <a:pt x="2957" y="2966"/>
                    </a:cubicBezTo>
                    <a:lnTo>
                      <a:pt x="2957" y="2966"/>
                    </a:lnTo>
                    <a:cubicBezTo>
                      <a:pt x="2972" y="2883"/>
                      <a:pt x="2995" y="2808"/>
                      <a:pt x="3033" y="2732"/>
                    </a:cubicBezTo>
                    <a:cubicBezTo>
                      <a:pt x="3033" y="2507"/>
                      <a:pt x="3233" y="2407"/>
                      <a:pt x="3334" y="2206"/>
                    </a:cubicBezTo>
                    <a:cubicBezTo>
                      <a:pt x="3559" y="2106"/>
                      <a:pt x="3760" y="2006"/>
                      <a:pt x="3960" y="1880"/>
                    </a:cubicBezTo>
                    <a:close/>
                    <a:moveTo>
                      <a:pt x="3434" y="0"/>
                    </a:moveTo>
                    <a:cubicBezTo>
                      <a:pt x="3334" y="0"/>
                      <a:pt x="3233" y="0"/>
                      <a:pt x="3033" y="126"/>
                    </a:cubicBezTo>
                    <a:cubicBezTo>
                      <a:pt x="2807" y="226"/>
                      <a:pt x="2607" y="326"/>
                      <a:pt x="2406" y="427"/>
                    </a:cubicBezTo>
                    <a:cubicBezTo>
                      <a:pt x="2103" y="614"/>
                      <a:pt x="1833" y="794"/>
                      <a:pt x="1601" y="993"/>
                    </a:cubicBezTo>
                    <a:lnTo>
                      <a:pt x="1601" y="993"/>
                    </a:lnTo>
                    <a:cubicBezTo>
                      <a:pt x="1579" y="994"/>
                      <a:pt x="1557" y="994"/>
                      <a:pt x="1535" y="994"/>
                    </a:cubicBezTo>
                    <a:cubicBezTo>
                      <a:pt x="1399" y="994"/>
                      <a:pt x="1271" y="982"/>
                      <a:pt x="1153" y="953"/>
                    </a:cubicBezTo>
                    <a:cubicBezTo>
                      <a:pt x="627" y="953"/>
                      <a:pt x="201" y="627"/>
                      <a:pt x="101" y="126"/>
                    </a:cubicBezTo>
                    <a:lnTo>
                      <a:pt x="0" y="126"/>
                    </a:lnTo>
                    <a:cubicBezTo>
                      <a:pt x="0" y="427"/>
                      <a:pt x="101" y="627"/>
                      <a:pt x="301" y="853"/>
                    </a:cubicBezTo>
                    <a:cubicBezTo>
                      <a:pt x="527" y="1053"/>
                      <a:pt x="827" y="1153"/>
                      <a:pt x="1053" y="1153"/>
                    </a:cubicBezTo>
                    <a:cubicBezTo>
                      <a:pt x="1146" y="1195"/>
                      <a:pt x="1243" y="1225"/>
                      <a:pt x="1342" y="1245"/>
                    </a:cubicBezTo>
                    <a:lnTo>
                      <a:pt x="1342" y="1245"/>
                    </a:lnTo>
                    <a:cubicBezTo>
                      <a:pt x="1274" y="1319"/>
                      <a:pt x="1211" y="1397"/>
                      <a:pt x="1153" y="1479"/>
                    </a:cubicBezTo>
                    <a:cubicBezTo>
                      <a:pt x="928" y="1579"/>
                      <a:pt x="827" y="1780"/>
                      <a:pt x="727" y="2106"/>
                    </a:cubicBezTo>
                    <a:cubicBezTo>
                      <a:pt x="527" y="2306"/>
                      <a:pt x="426" y="2632"/>
                      <a:pt x="527" y="2933"/>
                    </a:cubicBezTo>
                    <a:cubicBezTo>
                      <a:pt x="627" y="3259"/>
                      <a:pt x="827" y="3459"/>
                      <a:pt x="1053" y="3559"/>
                    </a:cubicBezTo>
                    <a:cubicBezTo>
                      <a:pt x="1354" y="3660"/>
                      <a:pt x="1680" y="3660"/>
                      <a:pt x="1880" y="3660"/>
                    </a:cubicBezTo>
                    <a:cubicBezTo>
                      <a:pt x="2112" y="3623"/>
                      <a:pt x="2316" y="3572"/>
                      <a:pt x="2507" y="3511"/>
                    </a:cubicBezTo>
                    <a:lnTo>
                      <a:pt x="2507" y="3511"/>
                    </a:lnTo>
                    <a:cubicBezTo>
                      <a:pt x="2509" y="3619"/>
                      <a:pt x="2522" y="3779"/>
                      <a:pt x="2607" y="3885"/>
                    </a:cubicBezTo>
                    <a:cubicBezTo>
                      <a:pt x="2607" y="4086"/>
                      <a:pt x="2707" y="4186"/>
                      <a:pt x="2933" y="4286"/>
                    </a:cubicBezTo>
                    <a:cubicBezTo>
                      <a:pt x="3133" y="4512"/>
                      <a:pt x="3334" y="4512"/>
                      <a:pt x="3660" y="4612"/>
                    </a:cubicBezTo>
                    <a:cubicBezTo>
                      <a:pt x="4173" y="4712"/>
                      <a:pt x="4693" y="4737"/>
                      <a:pt x="5217" y="4737"/>
                    </a:cubicBezTo>
                    <a:cubicBezTo>
                      <a:pt x="5740" y="4737"/>
                      <a:pt x="6266" y="4712"/>
                      <a:pt x="6792" y="4712"/>
                    </a:cubicBezTo>
                    <a:cubicBezTo>
                      <a:pt x="7720" y="4612"/>
                      <a:pt x="8772" y="4386"/>
                      <a:pt x="9825" y="4186"/>
                    </a:cubicBezTo>
                    <a:lnTo>
                      <a:pt x="9825" y="4086"/>
                    </a:lnTo>
                    <a:lnTo>
                      <a:pt x="9700" y="4086"/>
                    </a:lnTo>
                    <a:cubicBezTo>
                      <a:pt x="8772" y="4186"/>
                      <a:pt x="7720" y="4286"/>
                      <a:pt x="6692" y="4386"/>
                    </a:cubicBezTo>
                    <a:cubicBezTo>
                      <a:pt x="6278" y="4386"/>
                      <a:pt x="5845" y="4410"/>
                      <a:pt x="5412" y="4410"/>
                    </a:cubicBezTo>
                    <a:cubicBezTo>
                      <a:pt x="4848" y="4410"/>
                      <a:pt x="4284" y="4370"/>
                      <a:pt x="3760" y="4186"/>
                    </a:cubicBezTo>
                    <a:cubicBezTo>
                      <a:pt x="3559" y="4186"/>
                      <a:pt x="3334" y="4086"/>
                      <a:pt x="3133" y="3985"/>
                    </a:cubicBezTo>
                    <a:cubicBezTo>
                      <a:pt x="3033" y="3885"/>
                      <a:pt x="3033" y="3885"/>
                      <a:pt x="2933" y="3760"/>
                    </a:cubicBezTo>
                    <a:lnTo>
                      <a:pt x="2933" y="3459"/>
                    </a:lnTo>
                    <a:cubicBezTo>
                      <a:pt x="2933" y="3423"/>
                      <a:pt x="2933" y="3388"/>
                      <a:pt x="2933" y="3354"/>
                    </a:cubicBezTo>
                    <a:lnTo>
                      <a:pt x="2933" y="3354"/>
                    </a:lnTo>
                    <a:cubicBezTo>
                      <a:pt x="3098" y="3285"/>
                      <a:pt x="3262" y="3211"/>
                      <a:pt x="3434" y="3133"/>
                    </a:cubicBezTo>
                    <a:cubicBezTo>
                      <a:pt x="3660" y="2933"/>
                      <a:pt x="3860" y="2833"/>
                      <a:pt x="4061" y="2732"/>
                    </a:cubicBezTo>
                    <a:lnTo>
                      <a:pt x="4386" y="2407"/>
                    </a:lnTo>
                    <a:lnTo>
                      <a:pt x="4687" y="2106"/>
                    </a:lnTo>
                    <a:lnTo>
                      <a:pt x="4687" y="1880"/>
                    </a:lnTo>
                    <a:cubicBezTo>
                      <a:pt x="4687" y="1780"/>
                      <a:pt x="4587" y="1680"/>
                      <a:pt x="4587" y="1680"/>
                    </a:cubicBezTo>
                    <a:cubicBezTo>
                      <a:pt x="4487" y="1579"/>
                      <a:pt x="4386" y="1579"/>
                      <a:pt x="4286" y="1579"/>
                    </a:cubicBezTo>
                    <a:cubicBezTo>
                      <a:pt x="4236" y="1529"/>
                      <a:pt x="4155" y="1504"/>
                      <a:pt x="4073" y="1504"/>
                    </a:cubicBezTo>
                    <a:cubicBezTo>
                      <a:pt x="3992" y="1504"/>
                      <a:pt x="3910" y="1529"/>
                      <a:pt x="3860" y="1579"/>
                    </a:cubicBezTo>
                    <a:cubicBezTo>
                      <a:pt x="3559" y="1579"/>
                      <a:pt x="3334" y="1680"/>
                      <a:pt x="3133" y="1880"/>
                    </a:cubicBezTo>
                    <a:cubicBezTo>
                      <a:pt x="2933" y="2106"/>
                      <a:pt x="2707" y="2306"/>
                      <a:pt x="2607" y="2632"/>
                    </a:cubicBezTo>
                    <a:cubicBezTo>
                      <a:pt x="2540" y="2833"/>
                      <a:pt x="2518" y="2990"/>
                      <a:pt x="2510" y="3168"/>
                    </a:cubicBezTo>
                    <a:lnTo>
                      <a:pt x="2510" y="3168"/>
                    </a:lnTo>
                    <a:cubicBezTo>
                      <a:pt x="2316" y="3247"/>
                      <a:pt x="2110" y="3315"/>
                      <a:pt x="1880" y="3359"/>
                    </a:cubicBezTo>
                    <a:cubicBezTo>
                      <a:pt x="1680" y="3359"/>
                      <a:pt x="1354" y="3359"/>
                      <a:pt x="1253" y="3259"/>
                    </a:cubicBezTo>
                    <a:cubicBezTo>
                      <a:pt x="1053" y="3259"/>
                      <a:pt x="827" y="3033"/>
                      <a:pt x="827" y="2833"/>
                    </a:cubicBezTo>
                    <a:cubicBezTo>
                      <a:pt x="727" y="2632"/>
                      <a:pt x="827" y="2407"/>
                      <a:pt x="928" y="2206"/>
                    </a:cubicBezTo>
                    <a:cubicBezTo>
                      <a:pt x="1053" y="2006"/>
                      <a:pt x="1253" y="1780"/>
                      <a:pt x="1354" y="1579"/>
                    </a:cubicBezTo>
                    <a:cubicBezTo>
                      <a:pt x="1457" y="1476"/>
                      <a:pt x="1568" y="1375"/>
                      <a:pt x="1685" y="1280"/>
                    </a:cubicBezTo>
                    <a:lnTo>
                      <a:pt x="1685" y="1280"/>
                    </a:lnTo>
                    <a:cubicBezTo>
                      <a:pt x="1695" y="1280"/>
                      <a:pt x="1705" y="1280"/>
                      <a:pt x="1715" y="1280"/>
                    </a:cubicBezTo>
                    <a:cubicBezTo>
                      <a:pt x="2037" y="1280"/>
                      <a:pt x="2357" y="1212"/>
                      <a:pt x="2607" y="1153"/>
                    </a:cubicBezTo>
                    <a:cubicBezTo>
                      <a:pt x="2933" y="1053"/>
                      <a:pt x="3133" y="1053"/>
                      <a:pt x="3434" y="953"/>
                    </a:cubicBezTo>
                    <a:cubicBezTo>
                      <a:pt x="3559" y="853"/>
                      <a:pt x="3660" y="752"/>
                      <a:pt x="3760" y="627"/>
                    </a:cubicBezTo>
                    <a:cubicBezTo>
                      <a:pt x="3860" y="627"/>
                      <a:pt x="3860" y="627"/>
                      <a:pt x="3960" y="527"/>
                    </a:cubicBezTo>
                    <a:cubicBezTo>
                      <a:pt x="3960" y="427"/>
                      <a:pt x="4061" y="326"/>
                      <a:pt x="3960" y="226"/>
                    </a:cubicBezTo>
                    <a:cubicBezTo>
                      <a:pt x="3960" y="126"/>
                      <a:pt x="3860" y="0"/>
                      <a:pt x="3760" y="0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9418;p58"/>
              <p:cNvSpPr/>
              <p:nvPr/>
            </p:nvSpPr>
            <p:spPr>
              <a:xfrm>
                <a:off x="8133636" y="3662923"/>
                <a:ext cx="159484" cy="9367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021" extrusionOk="0">
                    <a:moveTo>
                      <a:pt x="5414" y="368"/>
                    </a:moveTo>
                    <a:cubicBezTo>
                      <a:pt x="5540" y="368"/>
                      <a:pt x="5841" y="368"/>
                      <a:pt x="6041" y="468"/>
                    </a:cubicBezTo>
                    <a:cubicBezTo>
                      <a:pt x="6267" y="569"/>
                      <a:pt x="6367" y="669"/>
                      <a:pt x="6567" y="769"/>
                    </a:cubicBezTo>
                    <a:cubicBezTo>
                      <a:pt x="6581" y="779"/>
                      <a:pt x="6594" y="790"/>
                      <a:pt x="6607" y="800"/>
                    </a:cubicBezTo>
                    <a:lnTo>
                      <a:pt x="6607" y="800"/>
                    </a:lnTo>
                    <a:cubicBezTo>
                      <a:pt x="6533" y="807"/>
                      <a:pt x="6457" y="811"/>
                      <a:pt x="6379" y="811"/>
                    </a:cubicBezTo>
                    <a:cubicBezTo>
                      <a:pt x="6240" y="811"/>
                      <a:pt x="6095" y="798"/>
                      <a:pt x="5941" y="769"/>
                    </a:cubicBezTo>
                    <a:cubicBezTo>
                      <a:pt x="5740" y="769"/>
                      <a:pt x="5540" y="769"/>
                      <a:pt x="5414" y="669"/>
                    </a:cubicBezTo>
                    <a:cubicBezTo>
                      <a:pt x="5314" y="569"/>
                      <a:pt x="5314" y="569"/>
                      <a:pt x="5314" y="468"/>
                    </a:cubicBezTo>
                    <a:cubicBezTo>
                      <a:pt x="5314" y="368"/>
                      <a:pt x="5314" y="368"/>
                      <a:pt x="5414" y="368"/>
                    </a:cubicBezTo>
                    <a:close/>
                    <a:moveTo>
                      <a:pt x="3760" y="2649"/>
                    </a:moveTo>
                    <a:cubicBezTo>
                      <a:pt x="3861" y="2649"/>
                      <a:pt x="4161" y="2649"/>
                      <a:pt x="4387" y="2749"/>
                    </a:cubicBezTo>
                    <a:cubicBezTo>
                      <a:pt x="4788" y="2975"/>
                      <a:pt x="5214" y="3175"/>
                      <a:pt x="5414" y="3601"/>
                    </a:cubicBezTo>
                    <a:cubicBezTo>
                      <a:pt x="5426" y="3620"/>
                      <a:pt x="5438" y="3639"/>
                      <a:pt x="5449" y="3658"/>
                    </a:cubicBezTo>
                    <a:lnTo>
                      <a:pt x="5449" y="3658"/>
                    </a:lnTo>
                    <a:cubicBezTo>
                      <a:pt x="5334" y="3646"/>
                      <a:pt x="5222" y="3627"/>
                      <a:pt x="5114" y="3601"/>
                    </a:cubicBezTo>
                    <a:cubicBezTo>
                      <a:pt x="4688" y="3501"/>
                      <a:pt x="4161" y="3376"/>
                      <a:pt x="3861" y="3075"/>
                    </a:cubicBezTo>
                    <a:cubicBezTo>
                      <a:pt x="3861" y="2975"/>
                      <a:pt x="3760" y="2874"/>
                      <a:pt x="3760" y="2874"/>
                    </a:cubicBezTo>
                    <a:lnTo>
                      <a:pt x="3760" y="2649"/>
                    </a:lnTo>
                    <a:close/>
                    <a:moveTo>
                      <a:pt x="5593" y="1"/>
                    </a:moveTo>
                    <a:cubicBezTo>
                      <a:pt x="5503" y="1"/>
                      <a:pt x="5410" y="13"/>
                      <a:pt x="5314" y="42"/>
                    </a:cubicBezTo>
                    <a:cubicBezTo>
                      <a:pt x="5214" y="42"/>
                      <a:pt x="5114" y="42"/>
                      <a:pt x="5114" y="143"/>
                    </a:cubicBezTo>
                    <a:cubicBezTo>
                      <a:pt x="5013" y="243"/>
                      <a:pt x="5013" y="368"/>
                      <a:pt x="5013" y="468"/>
                    </a:cubicBezTo>
                    <a:cubicBezTo>
                      <a:pt x="5013" y="569"/>
                      <a:pt x="5013" y="769"/>
                      <a:pt x="5214" y="869"/>
                    </a:cubicBezTo>
                    <a:cubicBezTo>
                      <a:pt x="5414" y="1095"/>
                      <a:pt x="5740" y="1095"/>
                      <a:pt x="5941" y="1095"/>
                    </a:cubicBezTo>
                    <a:cubicBezTo>
                      <a:pt x="6079" y="1121"/>
                      <a:pt x="6218" y="1134"/>
                      <a:pt x="6354" y="1134"/>
                    </a:cubicBezTo>
                    <a:cubicBezTo>
                      <a:pt x="6548" y="1134"/>
                      <a:pt x="6739" y="1108"/>
                      <a:pt x="6921" y="1062"/>
                    </a:cubicBezTo>
                    <a:lnTo>
                      <a:pt x="6921" y="1062"/>
                    </a:lnTo>
                    <a:cubicBezTo>
                      <a:pt x="7168" y="1288"/>
                      <a:pt x="7362" y="1524"/>
                      <a:pt x="7520" y="1822"/>
                    </a:cubicBezTo>
                    <a:cubicBezTo>
                      <a:pt x="7720" y="2122"/>
                      <a:pt x="7720" y="2549"/>
                      <a:pt x="7520" y="2975"/>
                    </a:cubicBezTo>
                    <a:cubicBezTo>
                      <a:pt x="7294" y="3275"/>
                      <a:pt x="6893" y="3501"/>
                      <a:pt x="6467" y="3601"/>
                    </a:cubicBezTo>
                    <a:cubicBezTo>
                      <a:pt x="6265" y="3649"/>
                      <a:pt x="6045" y="3674"/>
                      <a:pt x="5825" y="3676"/>
                    </a:cubicBezTo>
                    <a:lnTo>
                      <a:pt x="5825" y="3676"/>
                    </a:lnTo>
                    <a:cubicBezTo>
                      <a:pt x="5783" y="3566"/>
                      <a:pt x="5719" y="3465"/>
                      <a:pt x="5640" y="3376"/>
                    </a:cubicBezTo>
                    <a:cubicBezTo>
                      <a:pt x="5314" y="2975"/>
                      <a:pt x="4913" y="2649"/>
                      <a:pt x="4487" y="2448"/>
                    </a:cubicBezTo>
                    <a:cubicBezTo>
                      <a:pt x="4387" y="2448"/>
                      <a:pt x="4287" y="2348"/>
                      <a:pt x="4061" y="2348"/>
                    </a:cubicBezTo>
                    <a:cubicBezTo>
                      <a:pt x="3961" y="2348"/>
                      <a:pt x="3861" y="2348"/>
                      <a:pt x="3660" y="2448"/>
                    </a:cubicBezTo>
                    <a:cubicBezTo>
                      <a:pt x="3535" y="2448"/>
                      <a:pt x="3434" y="2549"/>
                      <a:pt x="3434" y="2649"/>
                    </a:cubicBezTo>
                    <a:lnTo>
                      <a:pt x="3434" y="2874"/>
                    </a:lnTo>
                    <a:cubicBezTo>
                      <a:pt x="3434" y="3075"/>
                      <a:pt x="3535" y="3175"/>
                      <a:pt x="3660" y="3275"/>
                    </a:cubicBezTo>
                    <a:cubicBezTo>
                      <a:pt x="4061" y="3701"/>
                      <a:pt x="4487" y="3802"/>
                      <a:pt x="5013" y="3902"/>
                    </a:cubicBezTo>
                    <a:cubicBezTo>
                      <a:pt x="5205" y="3938"/>
                      <a:pt x="5393" y="3978"/>
                      <a:pt x="5581" y="4008"/>
                    </a:cubicBezTo>
                    <a:lnTo>
                      <a:pt x="5581" y="4008"/>
                    </a:lnTo>
                    <a:cubicBezTo>
                      <a:pt x="5580" y="4053"/>
                      <a:pt x="5567" y="4093"/>
                      <a:pt x="5540" y="4128"/>
                    </a:cubicBezTo>
                    <a:cubicBezTo>
                      <a:pt x="5540" y="4328"/>
                      <a:pt x="5314" y="4529"/>
                      <a:pt x="5114" y="4529"/>
                    </a:cubicBezTo>
                    <a:cubicBezTo>
                      <a:pt x="4927" y="4658"/>
                      <a:pt x="4683" y="4713"/>
                      <a:pt x="4428" y="4713"/>
                    </a:cubicBezTo>
                    <a:cubicBezTo>
                      <a:pt x="4238" y="4713"/>
                      <a:pt x="4042" y="4682"/>
                      <a:pt x="3861" y="4629"/>
                    </a:cubicBezTo>
                    <a:cubicBezTo>
                      <a:pt x="3334" y="4529"/>
                      <a:pt x="2908" y="4328"/>
                      <a:pt x="2507" y="4228"/>
                    </a:cubicBezTo>
                    <a:cubicBezTo>
                      <a:pt x="2081" y="4002"/>
                      <a:pt x="1655" y="3802"/>
                      <a:pt x="1254" y="3601"/>
                    </a:cubicBezTo>
                    <a:cubicBezTo>
                      <a:pt x="828" y="3376"/>
                      <a:pt x="402" y="3075"/>
                      <a:pt x="101" y="2749"/>
                    </a:cubicBezTo>
                    <a:lnTo>
                      <a:pt x="1" y="2749"/>
                    </a:lnTo>
                    <a:lnTo>
                      <a:pt x="1" y="2874"/>
                    </a:lnTo>
                    <a:cubicBezTo>
                      <a:pt x="302" y="3275"/>
                      <a:pt x="728" y="3501"/>
                      <a:pt x="1154" y="3802"/>
                    </a:cubicBezTo>
                    <a:cubicBezTo>
                      <a:pt x="1455" y="4128"/>
                      <a:pt x="1981" y="4328"/>
                      <a:pt x="2407" y="4529"/>
                    </a:cubicBezTo>
                    <a:cubicBezTo>
                      <a:pt x="2808" y="4629"/>
                      <a:pt x="3334" y="4854"/>
                      <a:pt x="3760" y="4955"/>
                    </a:cubicBezTo>
                    <a:cubicBezTo>
                      <a:pt x="3978" y="4996"/>
                      <a:pt x="4192" y="5020"/>
                      <a:pt x="4405" y="5020"/>
                    </a:cubicBezTo>
                    <a:cubicBezTo>
                      <a:pt x="4706" y="5020"/>
                      <a:pt x="5006" y="4972"/>
                      <a:pt x="5314" y="4854"/>
                    </a:cubicBezTo>
                    <a:cubicBezTo>
                      <a:pt x="5540" y="4754"/>
                      <a:pt x="5740" y="4529"/>
                      <a:pt x="5841" y="4228"/>
                    </a:cubicBezTo>
                    <a:cubicBezTo>
                      <a:pt x="5860" y="4166"/>
                      <a:pt x="5871" y="4105"/>
                      <a:pt x="5877" y="4045"/>
                    </a:cubicBezTo>
                    <a:lnTo>
                      <a:pt x="5877" y="4045"/>
                    </a:lnTo>
                    <a:cubicBezTo>
                      <a:pt x="5951" y="4051"/>
                      <a:pt x="6026" y="4055"/>
                      <a:pt x="6100" y="4055"/>
                    </a:cubicBezTo>
                    <a:cubicBezTo>
                      <a:pt x="6255" y="4055"/>
                      <a:pt x="6410" y="4040"/>
                      <a:pt x="6567" y="4002"/>
                    </a:cubicBezTo>
                    <a:cubicBezTo>
                      <a:pt x="6993" y="3902"/>
                      <a:pt x="7520" y="3701"/>
                      <a:pt x="7820" y="3175"/>
                    </a:cubicBezTo>
                    <a:cubicBezTo>
                      <a:pt x="8046" y="2975"/>
                      <a:pt x="8046" y="2649"/>
                      <a:pt x="8046" y="2348"/>
                    </a:cubicBezTo>
                    <a:cubicBezTo>
                      <a:pt x="8046" y="2122"/>
                      <a:pt x="7921" y="1822"/>
                      <a:pt x="7820" y="1621"/>
                    </a:cubicBezTo>
                    <a:cubicBezTo>
                      <a:pt x="7711" y="1335"/>
                      <a:pt x="7536" y="1108"/>
                      <a:pt x="7334" y="912"/>
                    </a:cubicBezTo>
                    <a:lnTo>
                      <a:pt x="7334" y="912"/>
                    </a:lnTo>
                    <a:cubicBezTo>
                      <a:pt x="7363" y="899"/>
                      <a:pt x="7391" y="884"/>
                      <a:pt x="7419" y="869"/>
                    </a:cubicBezTo>
                    <a:cubicBezTo>
                      <a:pt x="7620" y="869"/>
                      <a:pt x="7820" y="769"/>
                      <a:pt x="8146" y="669"/>
                    </a:cubicBezTo>
                    <a:cubicBezTo>
                      <a:pt x="8347" y="468"/>
                      <a:pt x="8547" y="368"/>
                      <a:pt x="8547" y="42"/>
                    </a:cubicBezTo>
                    <a:lnTo>
                      <a:pt x="8447" y="42"/>
                    </a:lnTo>
                    <a:cubicBezTo>
                      <a:pt x="8447" y="243"/>
                      <a:pt x="8247" y="368"/>
                      <a:pt x="8046" y="468"/>
                    </a:cubicBezTo>
                    <a:cubicBezTo>
                      <a:pt x="7820" y="569"/>
                      <a:pt x="7620" y="669"/>
                      <a:pt x="7294" y="669"/>
                    </a:cubicBezTo>
                    <a:cubicBezTo>
                      <a:pt x="7233" y="684"/>
                      <a:pt x="7172" y="699"/>
                      <a:pt x="7110" y="714"/>
                    </a:cubicBezTo>
                    <a:lnTo>
                      <a:pt x="7110" y="714"/>
                    </a:lnTo>
                    <a:cubicBezTo>
                      <a:pt x="7005" y="628"/>
                      <a:pt x="6898" y="547"/>
                      <a:pt x="6793" y="468"/>
                    </a:cubicBezTo>
                    <a:cubicBezTo>
                      <a:pt x="6567" y="368"/>
                      <a:pt x="6367" y="243"/>
                      <a:pt x="6166" y="143"/>
                    </a:cubicBezTo>
                    <a:cubicBezTo>
                      <a:pt x="6007" y="72"/>
                      <a:pt x="5810" y="1"/>
                      <a:pt x="5593" y="1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9419;p58"/>
              <p:cNvSpPr/>
              <p:nvPr/>
            </p:nvSpPr>
            <p:spPr>
              <a:xfrm>
                <a:off x="7759573" y="3496299"/>
                <a:ext cx="75768" cy="6828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660" extrusionOk="0">
                    <a:moveTo>
                      <a:pt x="2707" y="1"/>
                    </a:moveTo>
                    <a:cubicBezTo>
                      <a:pt x="2181" y="1"/>
                      <a:pt x="1780" y="1"/>
                      <a:pt x="1354" y="201"/>
                    </a:cubicBezTo>
                    <a:cubicBezTo>
                      <a:pt x="828" y="402"/>
                      <a:pt x="301" y="828"/>
                      <a:pt x="201" y="1354"/>
                    </a:cubicBezTo>
                    <a:cubicBezTo>
                      <a:pt x="1" y="1981"/>
                      <a:pt x="201" y="2607"/>
                      <a:pt x="627" y="3033"/>
                    </a:cubicBezTo>
                    <a:cubicBezTo>
                      <a:pt x="1028" y="3434"/>
                      <a:pt x="1555" y="3660"/>
                      <a:pt x="2181" y="3660"/>
                    </a:cubicBezTo>
                    <a:cubicBezTo>
                      <a:pt x="2808" y="3660"/>
                      <a:pt x="3334" y="3334"/>
                      <a:pt x="3660" y="2808"/>
                    </a:cubicBezTo>
                    <a:cubicBezTo>
                      <a:pt x="3961" y="2282"/>
                      <a:pt x="4061" y="1655"/>
                      <a:pt x="3961" y="1154"/>
                    </a:cubicBezTo>
                    <a:cubicBezTo>
                      <a:pt x="3760" y="627"/>
                      <a:pt x="3234" y="101"/>
                      <a:pt x="2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9420;p58"/>
              <p:cNvSpPr/>
              <p:nvPr/>
            </p:nvSpPr>
            <p:spPr>
              <a:xfrm>
                <a:off x="7872258" y="3541187"/>
                <a:ext cx="31345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55" extrusionOk="0">
                    <a:moveTo>
                      <a:pt x="853" y="1"/>
                    </a:moveTo>
                    <a:cubicBezTo>
                      <a:pt x="753" y="1"/>
                      <a:pt x="627" y="1"/>
                      <a:pt x="527" y="101"/>
                    </a:cubicBezTo>
                    <a:lnTo>
                      <a:pt x="327" y="101"/>
                    </a:lnTo>
                    <a:lnTo>
                      <a:pt x="126" y="302"/>
                    </a:lnTo>
                    <a:cubicBezTo>
                      <a:pt x="126" y="302"/>
                      <a:pt x="126" y="402"/>
                      <a:pt x="1" y="502"/>
                    </a:cubicBezTo>
                    <a:lnTo>
                      <a:pt x="1" y="728"/>
                    </a:lnTo>
                    <a:cubicBezTo>
                      <a:pt x="1" y="828"/>
                      <a:pt x="1" y="928"/>
                      <a:pt x="126" y="1028"/>
                    </a:cubicBezTo>
                    <a:lnTo>
                      <a:pt x="226" y="1129"/>
                    </a:lnTo>
                    <a:cubicBezTo>
                      <a:pt x="327" y="1254"/>
                      <a:pt x="427" y="1354"/>
                      <a:pt x="527" y="1354"/>
                    </a:cubicBezTo>
                    <a:lnTo>
                      <a:pt x="753" y="1354"/>
                    </a:lnTo>
                    <a:cubicBezTo>
                      <a:pt x="753" y="1454"/>
                      <a:pt x="853" y="1454"/>
                      <a:pt x="953" y="1454"/>
                    </a:cubicBezTo>
                    <a:cubicBezTo>
                      <a:pt x="1053" y="1454"/>
                      <a:pt x="1154" y="1454"/>
                      <a:pt x="1254" y="1354"/>
                    </a:cubicBezTo>
                    <a:cubicBezTo>
                      <a:pt x="1254" y="1354"/>
                      <a:pt x="1379" y="1354"/>
                      <a:pt x="1479" y="1254"/>
                    </a:cubicBezTo>
                    <a:cubicBezTo>
                      <a:pt x="1479" y="1129"/>
                      <a:pt x="1479" y="1129"/>
                      <a:pt x="1580" y="1129"/>
                    </a:cubicBezTo>
                    <a:cubicBezTo>
                      <a:pt x="1580" y="1028"/>
                      <a:pt x="1580" y="928"/>
                      <a:pt x="1680" y="828"/>
                    </a:cubicBezTo>
                    <a:lnTo>
                      <a:pt x="1680" y="627"/>
                    </a:lnTo>
                    <a:cubicBezTo>
                      <a:pt x="1580" y="627"/>
                      <a:pt x="1580" y="502"/>
                      <a:pt x="1580" y="402"/>
                    </a:cubicBezTo>
                    <a:cubicBezTo>
                      <a:pt x="1479" y="402"/>
                      <a:pt x="1479" y="302"/>
                      <a:pt x="1479" y="302"/>
                    </a:cubicBezTo>
                    <a:cubicBezTo>
                      <a:pt x="1379" y="201"/>
                      <a:pt x="1254" y="101"/>
                      <a:pt x="1154" y="101"/>
                    </a:cubicBezTo>
                    <a:lnTo>
                      <a:pt x="1053" y="101"/>
                    </a:lnTo>
                    <a:cubicBezTo>
                      <a:pt x="1053" y="101"/>
                      <a:pt x="953" y="10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9421;p58"/>
              <p:cNvSpPr/>
              <p:nvPr/>
            </p:nvSpPr>
            <p:spPr>
              <a:xfrm>
                <a:off x="8374921" y="4191486"/>
                <a:ext cx="93530" cy="205438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9422;p58"/>
              <p:cNvSpPr/>
              <p:nvPr/>
            </p:nvSpPr>
            <p:spPr>
              <a:xfrm>
                <a:off x="8312721" y="4443166"/>
                <a:ext cx="76253" cy="77932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9423;p58"/>
              <p:cNvSpPr/>
              <p:nvPr/>
            </p:nvSpPr>
            <p:spPr>
              <a:xfrm>
                <a:off x="8347795" y="449367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9424;p58"/>
              <p:cNvSpPr/>
              <p:nvPr/>
            </p:nvSpPr>
            <p:spPr>
              <a:xfrm>
                <a:off x="8445051" y="4430554"/>
                <a:ext cx="37427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9425;p58"/>
            <p:cNvGrpSpPr/>
            <p:nvPr/>
          </p:nvGrpSpPr>
          <p:grpSpPr>
            <a:xfrm>
              <a:off x="2261471" y="2757943"/>
              <a:ext cx="359821" cy="657812"/>
              <a:chOff x="2261471" y="2757943"/>
              <a:chExt cx="359821" cy="657812"/>
            </a:xfrm>
          </p:grpSpPr>
          <p:sp>
            <p:nvSpPr>
              <p:cNvPr id="263" name="Google Shape;9426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9427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0" name="Google Shape;9428;p58"/>
            <p:cNvGrpSpPr/>
            <p:nvPr/>
          </p:nvGrpSpPr>
          <p:grpSpPr>
            <a:xfrm rot="753369" flipH="1">
              <a:off x="3785376" y="3977129"/>
              <a:ext cx="359827" cy="657823"/>
              <a:chOff x="2261471" y="2757943"/>
              <a:chExt cx="359821" cy="657812"/>
            </a:xfrm>
          </p:grpSpPr>
          <p:sp>
            <p:nvSpPr>
              <p:cNvPr id="261" name="Google Shape;9429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9430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B0BC1E-825A-4441-8C2F-1E8664E2127B}"/>
              </a:ext>
            </a:extLst>
          </p:cNvPr>
          <p:cNvSpPr txBox="1"/>
          <p:nvPr/>
        </p:nvSpPr>
        <p:spPr>
          <a:xfrm>
            <a:off x="2867378" y="801510"/>
            <a:ext cx="3894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CÁCH CH</a:t>
            </a:r>
            <a:r>
              <a:rPr lang="vi-VN" sz="3200">
                <a:solidFill>
                  <a:srgbClr val="FF0000"/>
                </a:solidFill>
              </a:rPr>
              <a:t>Ơ</a:t>
            </a:r>
            <a:r>
              <a:rPr lang="en-US" sz="3200">
                <a:solidFill>
                  <a:srgbClr val="FF0000"/>
                </a:solidFill>
              </a:rPr>
              <a:t>I: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9E984E-1F55-4C28-A3AD-8A9AAE828A08}"/>
              </a:ext>
            </a:extLst>
          </p:cNvPr>
          <p:cNvSpPr txBox="1"/>
          <p:nvPr/>
        </p:nvSpPr>
        <p:spPr>
          <a:xfrm>
            <a:off x="564444" y="1501422"/>
            <a:ext cx="83876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   </a:t>
            </a:r>
            <a:r>
              <a:rPr lang="en-US" sz="2800">
                <a:solidFill>
                  <a:srgbClr val="0033CC"/>
                </a:solidFill>
              </a:rPr>
              <a:t>Có 4 câu hỏi trắc nghiệm về kiến thức môn khoa đã học, mỗi câu hỏi có 3 đáp án. Sau 10 giây suy nghĩ, bạn nào đ</a:t>
            </a:r>
            <a:r>
              <a:rPr lang="vi-VN" sz="2800">
                <a:solidFill>
                  <a:srgbClr val="0033CC"/>
                </a:solidFill>
              </a:rPr>
              <a:t>ư</a:t>
            </a:r>
            <a:r>
              <a:rPr lang="en-US" sz="2800">
                <a:solidFill>
                  <a:srgbClr val="0033CC"/>
                </a:solidFill>
              </a:rPr>
              <a:t>ợc cô giáo gọi mà có đáp án đúng thì đ</a:t>
            </a:r>
            <a:r>
              <a:rPr lang="vi-VN" sz="2800">
                <a:solidFill>
                  <a:srgbClr val="0033CC"/>
                </a:solidFill>
              </a:rPr>
              <a:t>ư</a:t>
            </a:r>
            <a:r>
              <a:rPr lang="en-US" sz="2800">
                <a:solidFill>
                  <a:srgbClr val="0033CC"/>
                </a:solidFill>
              </a:rPr>
              <a:t>ợc nhận 1 phần quà của cô giáo.</a:t>
            </a:r>
          </a:p>
        </p:txBody>
      </p:sp>
    </p:spTree>
    <p:extLst>
      <p:ext uri="{BB962C8B-B14F-4D97-AF65-F5344CB8AC3E}">
        <p14:creationId xmlns:p14="http://schemas.microsoft.com/office/powerpoint/2010/main" val="1505658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79" y="4039792"/>
            <a:ext cx="1500188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298980" y="735807"/>
            <a:ext cx="8845021" cy="131683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72804" tIns="36400" rIns="72804" bIns="3640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Times New Roman" pitchFamily="18" charset="0"/>
              </a:rPr>
              <a:t>Câu 1: Thức ăn có chứa nhiều chất béo là: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53104" y="2228850"/>
            <a:ext cx="6066896" cy="8572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804" tIns="36400" rIns="72804" bIns="36400" anchor="ctr"/>
          <a:lstStyle/>
          <a:p>
            <a:pPr algn="ctr">
              <a:spcBef>
                <a:spcPct val="0"/>
              </a:spcBef>
              <a:defRPr/>
            </a:pPr>
            <a:r>
              <a:rPr lang="en-US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Thịt gà, cá rán, sữa, đậu phụ, ..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.</a:t>
            </a:r>
            <a:endParaRPr lang="en-US" altLang="en-US" sz="3200">
              <a:solidFill>
                <a:prstClr val="white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4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2476500"/>
            <a:ext cx="593990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1" y="2343150"/>
            <a:ext cx="1500188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9">
            <a:hlinkHover r:id="" action="ppaction://noaction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33917" y="2364582"/>
            <a:ext cx="817563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804" tIns="36400" rIns="72804" bIns="36400" anchor="ctr"/>
          <a:lstStyle/>
          <a:p>
            <a:endParaRPr lang="en-US" altLang="en-US"/>
          </a:p>
        </p:txBody>
      </p:sp>
      <p:sp>
        <p:nvSpPr>
          <p:cNvPr id="7" name="WordArt 226"/>
          <p:cNvSpPr>
            <a:spLocks noTextEdit="1"/>
          </p:cNvSpPr>
          <p:nvPr/>
        </p:nvSpPr>
        <p:spPr bwMode="auto">
          <a:xfrm>
            <a:off x="640292" y="2449116"/>
            <a:ext cx="460375" cy="2905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19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8" name="AutoShape 51"/>
          <p:cNvSpPr>
            <a:spLocks noChangeArrowheads="1"/>
          </p:cNvSpPr>
          <p:nvPr/>
        </p:nvSpPr>
        <p:spPr bwMode="auto">
          <a:xfrm>
            <a:off x="1625865" y="3243263"/>
            <a:ext cx="6019271" cy="6000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804" tIns="36400" rIns="72804" bIns="36400" anchor="ctr"/>
          <a:lstStyle/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Mỡ lợn, bơ, lạc, dầu thực vật, ...</a:t>
            </a:r>
            <a:endParaRPr lang="en-US" altLang="en-US" sz="32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98" y="3475435"/>
            <a:ext cx="593990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03" y="3308748"/>
            <a:ext cx="1500188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59">
            <a:hlinkHover r:id="" action="ppaction://noaction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28625" y="4074319"/>
            <a:ext cx="817563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804" tIns="36400" rIns="72804" bIns="36400" anchor="ctr"/>
          <a:lstStyle/>
          <a:p>
            <a:endParaRPr lang="en-US" altLang="en-US"/>
          </a:p>
        </p:txBody>
      </p:sp>
      <p:sp>
        <p:nvSpPr>
          <p:cNvPr id="12" name="WordArt 226"/>
          <p:cNvSpPr>
            <a:spLocks noTextEdit="1"/>
          </p:cNvSpPr>
          <p:nvPr/>
        </p:nvSpPr>
        <p:spPr bwMode="auto">
          <a:xfrm>
            <a:off x="576792" y="4201716"/>
            <a:ext cx="460375" cy="2905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19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3" name="AutoShape 51"/>
          <p:cNvSpPr>
            <a:spLocks noChangeArrowheads="1"/>
          </p:cNvSpPr>
          <p:nvPr/>
        </p:nvSpPr>
        <p:spPr bwMode="auto">
          <a:xfrm>
            <a:off x="1568979" y="4083844"/>
            <a:ext cx="6065573" cy="63579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804" tIns="36400" rIns="72804" bIns="36400" anchor="ctr"/>
          <a:lstStyle/>
          <a:p>
            <a:pPr algn="ctr"/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</a:rPr>
              <a:t>Mì tôm, bánh quy, ngô, bắp cải, ...</a:t>
            </a:r>
            <a:endParaRPr lang="en-US" altLang="en-US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4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04" y="4207669"/>
            <a:ext cx="593990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226"/>
          <p:cNvSpPr>
            <a:spLocks noTextEdit="1"/>
          </p:cNvSpPr>
          <p:nvPr/>
        </p:nvSpPr>
        <p:spPr bwMode="auto">
          <a:xfrm>
            <a:off x="652198" y="3455194"/>
            <a:ext cx="460375" cy="2905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19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37233" name="Picture 29" descr="Picture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1"/>
            <a:ext cx="9144000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4"/>
          <p:cNvSpPr>
            <a:spLocks noTextEdit="1"/>
          </p:cNvSpPr>
          <p:nvPr/>
        </p:nvSpPr>
        <p:spPr bwMode="auto">
          <a:xfrm>
            <a:off x="8001000" y="274320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9" name="WordArt 35"/>
          <p:cNvSpPr>
            <a:spLocks noTextEdit="1"/>
          </p:cNvSpPr>
          <p:nvPr/>
        </p:nvSpPr>
        <p:spPr bwMode="auto">
          <a:xfrm>
            <a:off x="8077729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0" name="WordArt 36"/>
          <p:cNvSpPr>
            <a:spLocks noTextEdit="1"/>
          </p:cNvSpPr>
          <p:nvPr/>
        </p:nvSpPr>
        <p:spPr bwMode="auto">
          <a:xfrm>
            <a:off x="8001000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1" name="WordArt 37"/>
          <p:cNvSpPr>
            <a:spLocks noTextEdit="1"/>
          </p:cNvSpPr>
          <p:nvPr/>
        </p:nvSpPr>
        <p:spPr bwMode="auto">
          <a:xfrm>
            <a:off x="8001000" y="274320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2" name="WordArt 38"/>
          <p:cNvSpPr>
            <a:spLocks noTextEdit="1"/>
          </p:cNvSpPr>
          <p:nvPr/>
        </p:nvSpPr>
        <p:spPr bwMode="auto">
          <a:xfrm>
            <a:off x="8001000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23" name="WordArt 39"/>
          <p:cNvSpPr>
            <a:spLocks noTextEdit="1"/>
          </p:cNvSpPr>
          <p:nvPr/>
        </p:nvSpPr>
        <p:spPr bwMode="auto">
          <a:xfrm>
            <a:off x="8001000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24" name="WordArt 40"/>
          <p:cNvSpPr>
            <a:spLocks noTextEdit="1"/>
          </p:cNvSpPr>
          <p:nvPr/>
        </p:nvSpPr>
        <p:spPr bwMode="auto">
          <a:xfrm>
            <a:off x="8001000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25" name="WordArt 41"/>
          <p:cNvSpPr>
            <a:spLocks noTextEdit="1"/>
          </p:cNvSpPr>
          <p:nvPr/>
        </p:nvSpPr>
        <p:spPr bwMode="auto">
          <a:xfrm>
            <a:off x="7924271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26" name="WordArt 42"/>
          <p:cNvSpPr>
            <a:spLocks noTextEdit="1"/>
          </p:cNvSpPr>
          <p:nvPr/>
        </p:nvSpPr>
        <p:spPr bwMode="auto">
          <a:xfrm>
            <a:off x="8077729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27" name="WordArt 43"/>
          <p:cNvSpPr>
            <a:spLocks noTextEdit="1"/>
          </p:cNvSpPr>
          <p:nvPr/>
        </p:nvSpPr>
        <p:spPr bwMode="auto">
          <a:xfrm>
            <a:off x="8001000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28" name="Group 49"/>
          <p:cNvGrpSpPr>
            <a:grpSpLocks/>
          </p:cNvGrpSpPr>
          <p:nvPr/>
        </p:nvGrpSpPr>
        <p:grpSpPr bwMode="auto">
          <a:xfrm>
            <a:off x="7391136" y="3314700"/>
            <a:ext cx="1752864" cy="1314450"/>
            <a:chOff x="4320" y="2928"/>
            <a:chExt cx="1104" cy="1104"/>
          </a:xfrm>
        </p:grpSpPr>
        <p:sp>
          <p:nvSpPr>
            <p:cNvPr id="137246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48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37247" name="WordArt 51"/>
            <p:cNvSpPr>
              <a:spLocks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9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31" name="AutoShape 27"/>
          <p:cNvSpPr>
            <a:spLocks noChangeArrowheads="1"/>
          </p:cNvSpPr>
          <p:nvPr/>
        </p:nvSpPr>
        <p:spPr bwMode="auto">
          <a:xfrm>
            <a:off x="3683000" y="-90487"/>
            <a:ext cx="1367896" cy="73580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2804" tIns="36400" rIns="72804" bIns="36400" anchor="ctr"/>
          <a:lstStyle/>
          <a:p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40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7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animBg="1"/>
      <p:bldP spid="7" grpId="0" animBg="1"/>
      <p:bldP spid="8" grpId="0" animBg="1"/>
      <p:bldP spid="8" grpId="1" animBg="1"/>
      <p:bldP spid="8" grpId="2" animBg="1"/>
      <p:bldP spid="11" grpId="0" animBg="1"/>
      <p:bldP spid="12" grpId="0" animBg="1"/>
      <p:bldP spid="16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1" grpId="0" bldLvl="0" animBg="1"/>
      <p:bldP spid="31" grpId="1" bldLvl="0" animBg="1"/>
      <p:bldP spid="31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" y="2653904"/>
            <a:ext cx="593989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65" y="2487216"/>
            <a:ext cx="1500188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253999" y="436182"/>
            <a:ext cx="8845021" cy="131683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72804" tIns="36400" rIns="72804" bIns="3640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2: Thức ăn nào sau đây chứa nhiều chất đạm?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94115" y="4192190"/>
            <a:ext cx="6066896" cy="95130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804" tIns="36400" rIns="72804" bIns="3640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Times New Roman" pitchFamily="18" charset="0"/>
              </a:rPr>
              <a:t>Cùi dừa, lạc, vừng, cà rốt, ...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" y="4268391"/>
            <a:ext cx="593989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04" y="4135042"/>
            <a:ext cx="1500188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9">
            <a:hlinkHover r:id="" action="ppaction://noaction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74928" y="4156473"/>
            <a:ext cx="817563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804" tIns="36400" rIns="72804" bIns="36400" anchor="ctr"/>
          <a:lstStyle/>
          <a:p>
            <a:endParaRPr lang="en-US" altLang="en-US"/>
          </a:p>
        </p:txBody>
      </p:sp>
      <p:sp>
        <p:nvSpPr>
          <p:cNvPr id="7" name="WordArt 226"/>
          <p:cNvSpPr>
            <a:spLocks noTextEdit="1"/>
          </p:cNvSpPr>
          <p:nvPr/>
        </p:nvSpPr>
        <p:spPr bwMode="auto">
          <a:xfrm>
            <a:off x="620448" y="2626519"/>
            <a:ext cx="460375" cy="2905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9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8" name="AutoShape 51"/>
          <p:cNvSpPr>
            <a:spLocks noChangeArrowheads="1"/>
          </p:cNvSpPr>
          <p:nvPr/>
        </p:nvSpPr>
        <p:spPr bwMode="auto">
          <a:xfrm>
            <a:off x="1856053" y="2155032"/>
            <a:ext cx="5921375" cy="99774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804" tIns="36400" rIns="72804" bIns="3640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Times New Roman" pitchFamily="18" charset="0"/>
              </a:rPr>
              <a:t>Thịt bò, cá, gà, tôm, đậu nành, ...</a:t>
            </a:r>
          </a:p>
        </p:txBody>
      </p:sp>
      <p:sp>
        <p:nvSpPr>
          <p:cNvPr id="11" name="Oval 59">
            <a:hlinkHover r:id="" action="ppaction://noaction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4074" y="3248026"/>
            <a:ext cx="817563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804" tIns="36400" rIns="72804" bIns="36400" anchor="ctr"/>
          <a:lstStyle/>
          <a:p>
            <a:endParaRPr lang="en-US" altLang="en-US"/>
          </a:p>
        </p:txBody>
      </p:sp>
      <p:sp>
        <p:nvSpPr>
          <p:cNvPr id="12" name="WordArt 226"/>
          <p:cNvSpPr>
            <a:spLocks noTextEdit="1"/>
          </p:cNvSpPr>
          <p:nvPr/>
        </p:nvSpPr>
        <p:spPr bwMode="auto">
          <a:xfrm>
            <a:off x="617761" y="4268391"/>
            <a:ext cx="460375" cy="2905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9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3" name="AutoShape 51"/>
          <p:cNvSpPr>
            <a:spLocks noChangeArrowheads="1"/>
          </p:cNvSpPr>
          <p:nvPr/>
        </p:nvSpPr>
        <p:spPr bwMode="auto">
          <a:xfrm>
            <a:off x="1554428" y="3257550"/>
            <a:ext cx="6065573" cy="63579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804" tIns="36400" rIns="72804" bIns="3640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Times New Roman" pitchFamily="18" charset="0"/>
              </a:rPr>
              <a:t>Bún, cơm, khoai tây, bánh quy....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4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4" y="3381375"/>
            <a:ext cx="592667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7" y="3214688"/>
            <a:ext cx="1500188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226"/>
          <p:cNvSpPr>
            <a:spLocks noTextEdit="1"/>
          </p:cNvSpPr>
          <p:nvPr/>
        </p:nvSpPr>
        <p:spPr bwMode="auto">
          <a:xfrm>
            <a:off x="620448" y="3353991"/>
            <a:ext cx="460375" cy="2905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9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38257" name="Picture 29" descr="Picture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1"/>
            <a:ext cx="9144000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4"/>
          <p:cNvSpPr>
            <a:spLocks noTextEdit="1"/>
          </p:cNvSpPr>
          <p:nvPr/>
        </p:nvSpPr>
        <p:spPr bwMode="auto">
          <a:xfrm>
            <a:off x="8001000" y="274320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9" name="WordArt 35"/>
          <p:cNvSpPr>
            <a:spLocks noTextEdit="1"/>
          </p:cNvSpPr>
          <p:nvPr/>
        </p:nvSpPr>
        <p:spPr bwMode="auto">
          <a:xfrm>
            <a:off x="8077729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0" name="WordArt 36"/>
          <p:cNvSpPr>
            <a:spLocks noTextEdit="1"/>
          </p:cNvSpPr>
          <p:nvPr/>
        </p:nvSpPr>
        <p:spPr bwMode="auto">
          <a:xfrm>
            <a:off x="8001000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1" name="WordArt 37"/>
          <p:cNvSpPr>
            <a:spLocks noTextEdit="1"/>
          </p:cNvSpPr>
          <p:nvPr/>
        </p:nvSpPr>
        <p:spPr bwMode="auto">
          <a:xfrm>
            <a:off x="8001000" y="274320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2" name="WordArt 38"/>
          <p:cNvSpPr>
            <a:spLocks noTextEdit="1"/>
          </p:cNvSpPr>
          <p:nvPr/>
        </p:nvSpPr>
        <p:spPr bwMode="auto">
          <a:xfrm>
            <a:off x="8001000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23" name="WordArt 39"/>
          <p:cNvSpPr>
            <a:spLocks noTextEdit="1"/>
          </p:cNvSpPr>
          <p:nvPr/>
        </p:nvSpPr>
        <p:spPr bwMode="auto">
          <a:xfrm>
            <a:off x="8001000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24" name="WordArt 40"/>
          <p:cNvSpPr>
            <a:spLocks noTextEdit="1"/>
          </p:cNvSpPr>
          <p:nvPr/>
        </p:nvSpPr>
        <p:spPr bwMode="auto">
          <a:xfrm>
            <a:off x="8001000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25" name="WordArt 41"/>
          <p:cNvSpPr>
            <a:spLocks noTextEdit="1"/>
          </p:cNvSpPr>
          <p:nvPr/>
        </p:nvSpPr>
        <p:spPr bwMode="auto">
          <a:xfrm>
            <a:off x="7924271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26" name="WordArt 42"/>
          <p:cNvSpPr>
            <a:spLocks noTextEdit="1"/>
          </p:cNvSpPr>
          <p:nvPr/>
        </p:nvSpPr>
        <p:spPr bwMode="auto">
          <a:xfrm>
            <a:off x="8077729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27" name="WordArt 43"/>
          <p:cNvSpPr>
            <a:spLocks noTextEdit="1"/>
          </p:cNvSpPr>
          <p:nvPr/>
        </p:nvSpPr>
        <p:spPr bwMode="auto">
          <a:xfrm>
            <a:off x="8001000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28" name="Group 49"/>
          <p:cNvGrpSpPr>
            <a:grpSpLocks/>
          </p:cNvGrpSpPr>
          <p:nvPr/>
        </p:nvGrpSpPr>
        <p:grpSpPr bwMode="auto">
          <a:xfrm>
            <a:off x="7391136" y="3314700"/>
            <a:ext cx="1752864" cy="1314450"/>
            <a:chOff x="4320" y="2928"/>
            <a:chExt cx="1104" cy="1104"/>
          </a:xfrm>
        </p:grpSpPr>
        <p:sp>
          <p:nvSpPr>
            <p:cNvPr id="138270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48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38271" name="WordArt 51"/>
            <p:cNvSpPr>
              <a:spLocks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9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31" name="AutoShape 27"/>
          <p:cNvSpPr>
            <a:spLocks noChangeArrowheads="1"/>
          </p:cNvSpPr>
          <p:nvPr/>
        </p:nvSpPr>
        <p:spPr bwMode="auto">
          <a:xfrm>
            <a:off x="3619500" y="-57150"/>
            <a:ext cx="1367896" cy="93106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2804" tIns="36400" rIns="72804" bIns="36400" anchor="ctr"/>
          <a:lstStyle/>
          <a:p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55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7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animBg="1"/>
      <p:bldP spid="7" grpId="0" animBg="1"/>
      <p:bldP spid="8" grpId="0" animBg="1"/>
      <p:bldP spid="8" grpId="1" animBg="1"/>
      <p:bldP spid="8" grpId="2" animBg="1"/>
      <p:bldP spid="11" grpId="0" animBg="1"/>
      <p:bldP spid="12" grpId="0" animBg="1"/>
      <p:bldP spid="16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1" grpId="0" bldLvl="0" animBg="1"/>
      <p:bldP spid="31" grpId="1" bldLvl="0" animBg="1"/>
      <p:bldP spid="31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290377" y="900984"/>
            <a:ext cx="8845021" cy="101084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72804" tIns="36400" rIns="72804" bIns="36400" anchor="ctr"/>
          <a:lstStyle/>
          <a:p>
            <a:pPr algn="ctr"/>
            <a:endParaRPr lang="en-US" altLang="en-US" sz="3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3: Cần ăn phối hợp nhiều loại thức ăn để: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en-US" sz="29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endParaRPr lang="en-US" altLang="en-US" sz="29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136195" name="Group 51"/>
          <p:cNvGrpSpPr>
            <a:grpSpLocks/>
          </p:cNvGrpSpPr>
          <p:nvPr/>
        </p:nvGrpSpPr>
        <p:grpSpPr bwMode="auto">
          <a:xfrm>
            <a:off x="6615" y="10716"/>
            <a:ext cx="320146" cy="51435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22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3687" y="-307983"/>
              <a:ext cx="76530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1553104" y="2400300"/>
            <a:ext cx="6066896" cy="6858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804" tIns="36400" rIns="72804" bIns="36400" anchor="ctr"/>
          <a:lstStyle/>
          <a:p>
            <a:pPr algn="ctr"/>
            <a:r>
              <a:rPr lang="en-US" altLang="en-US" sz="2900" b="1">
                <a:solidFill>
                  <a:schemeClr val="bg1"/>
                </a:solidFill>
                <a:latin typeface="Times New Roman" pitchFamily="18" charset="0"/>
              </a:rPr>
              <a:t>Tạo cảm giác ngon miệng</a:t>
            </a:r>
            <a:endParaRPr lang="en-US" altLang="en-US" sz="29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2476500"/>
            <a:ext cx="593990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00" y="2352674"/>
            <a:ext cx="1500188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59">
            <a:hlinkHover r:id="" action="ppaction://noaction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2086" y="2376328"/>
            <a:ext cx="817563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804" tIns="36400" rIns="72804" bIns="36400" anchor="ctr"/>
          <a:lstStyle/>
          <a:p>
            <a:endParaRPr lang="en-US" altLang="en-US"/>
          </a:p>
        </p:txBody>
      </p:sp>
      <p:sp>
        <p:nvSpPr>
          <p:cNvPr id="16392" name="WordArt 226"/>
          <p:cNvSpPr>
            <a:spLocks noTextEdit="1"/>
          </p:cNvSpPr>
          <p:nvPr/>
        </p:nvSpPr>
        <p:spPr bwMode="auto">
          <a:xfrm>
            <a:off x="640292" y="2449116"/>
            <a:ext cx="460375" cy="2905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9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1553104" y="4108208"/>
            <a:ext cx="6524625" cy="6066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804" tIns="36400" rIns="72804" bIns="36400" anchor="ctr"/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</a:rPr>
              <a:t>Cung</a:t>
            </a:r>
            <a:r>
              <a:rPr lang="en-US" altLang="en-US" sz="29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</a:rPr>
              <a:t>cấp đầy đủ các chất dinh dưỡng cho cơ thể</a:t>
            </a:r>
            <a:r>
              <a:rPr lang="en-US" altLang="en-US" sz="2900" b="1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en-US" altLang="en-US" sz="29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4" y="4346973"/>
            <a:ext cx="592667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42" y="4193150"/>
            <a:ext cx="1417008" cy="56792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Oval 59">
            <a:hlinkHover r:id="" action="ppaction://noaction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4074" y="3248026"/>
            <a:ext cx="817563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804" tIns="36400" rIns="72804" bIns="36400" anchor="ctr"/>
          <a:lstStyle/>
          <a:p>
            <a:endParaRPr lang="en-US" altLang="en-US"/>
          </a:p>
        </p:txBody>
      </p:sp>
      <p:sp>
        <p:nvSpPr>
          <p:cNvPr id="16397" name="WordArt 226"/>
          <p:cNvSpPr>
            <a:spLocks noTextEdit="1"/>
          </p:cNvSpPr>
          <p:nvPr/>
        </p:nvSpPr>
        <p:spPr bwMode="auto">
          <a:xfrm>
            <a:off x="491025" y="4307088"/>
            <a:ext cx="460375" cy="2905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9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1554428" y="3257550"/>
            <a:ext cx="6065573" cy="63579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804" tIns="36400" rIns="72804" bIns="36400" anchor="ctr"/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</a:rPr>
              <a:t>Cung cấp đầy đủ các vi-ta-min cho cơ thể.</a:t>
            </a:r>
            <a:endParaRPr lang="en-US" altLang="en-U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4" y="3381375"/>
            <a:ext cx="592667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39" y="3249767"/>
            <a:ext cx="1500188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1" name="WordArt 226"/>
          <p:cNvSpPr>
            <a:spLocks noTextEdit="1"/>
          </p:cNvSpPr>
          <p:nvPr/>
        </p:nvSpPr>
        <p:spPr bwMode="auto">
          <a:xfrm>
            <a:off x="564142" y="3353991"/>
            <a:ext cx="460375" cy="2905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9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36210" name="Picture 29" descr="Picture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1"/>
            <a:ext cx="9144000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3" name="WordArt 34"/>
          <p:cNvSpPr>
            <a:spLocks noTextEdit="1"/>
          </p:cNvSpPr>
          <p:nvPr/>
        </p:nvSpPr>
        <p:spPr bwMode="auto">
          <a:xfrm>
            <a:off x="8001000" y="274320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6404" name="WordArt 35"/>
          <p:cNvSpPr>
            <a:spLocks noTextEdit="1"/>
          </p:cNvSpPr>
          <p:nvPr/>
        </p:nvSpPr>
        <p:spPr bwMode="auto">
          <a:xfrm>
            <a:off x="8077729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6405" name="WordArt 36"/>
          <p:cNvSpPr>
            <a:spLocks noTextEdit="1"/>
          </p:cNvSpPr>
          <p:nvPr/>
        </p:nvSpPr>
        <p:spPr bwMode="auto">
          <a:xfrm>
            <a:off x="8001000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6406" name="WordArt 37"/>
          <p:cNvSpPr>
            <a:spLocks noTextEdit="1"/>
          </p:cNvSpPr>
          <p:nvPr/>
        </p:nvSpPr>
        <p:spPr bwMode="auto">
          <a:xfrm>
            <a:off x="8001000" y="274320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6407" name="WordArt 38"/>
          <p:cNvSpPr>
            <a:spLocks noTextEdit="1"/>
          </p:cNvSpPr>
          <p:nvPr/>
        </p:nvSpPr>
        <p:spPr bwMode="auto">
          <a:xfrm>
            <a:off x="8001000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6408" name="WordArt 39"/>
          <p:cNvSpPr>
            <a:spLocks noTextEdit="1"/>
          </p:cNvSpPr>
          <p:nvPr/>
        </p:nvSpPr>
        <p:spPr bwMode="auto">
          <a:xfrm>
            <a:off x="8001000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6409" name="WordArt 40"/>
          <p:cNvSpPr>
            <a:spLocks noTextEdit="1"/>
          </p:cNvSpPr>
          <p:nvPr/>
        </p:nvSpPr>
        <p:spPr bwMode="auto">
          <a:xfrm>
            <a:off x="8001000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6410" name="WordArt 41"/>
          <p:cNvSpPr>
            <a:spLocks noTextEdit="1"/>
          </p:cNvSpPr>
          <p:nvPr/>
        </p:nvSpPr>
        <p:spPr bwMode="auto">
          <a:xfrm>
            <a:off x="7924271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6411" name="WordArt 42"/>
          <p:cNvSpPr>
            <a:spLocks noTextEdit="1"/>
          </p:cNvSpPr>
          <p:nvPr/>
        </p:nvSpPr>
        <p:spPr bwMode="auto">
          <a:xfrm>
            <a:off x="8077729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6412" name="WordArt 43"/>
          <p:cNvSpPr>
            <a:spLocks noTextEdit="1"/>
          </p:cNvSpPr>
          <p:nvPr/>
        </p:nvSpPr>
        <p:spPr bwMode="auto">
          <a:xfrm>
            <a:off x="8001000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715035" y="3300413"/>
            <a:ext cx="1752864" cy="1314450"/>
            <a:chOff x="4524" y="2916"/>
            <a:chExt cx="1104" cy="1104"/>
          </a:xfrm>
        </p:grpSpPr>
        <p:sp>
          <p:nvSpPr>
            <p:cNvPr id="136224" name="AutoShape 50"/>
            <p:cNvSpPr>
              <a:spLocks noChangeArrowheads="1"/>
            </p:cNvSpPr>
            <p:nvPr/>
          </p:nvSpPr>
          <p:spPr bwMode="auto">
            <a:xfrm>
              <a:off x="4524" y="29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48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36225" name="WordArt 51"/>
            <p:cNvSpPr>
              <a:spLocks noTextEdit="1"/>
            </p:cNvSpPr>
            <p:nvPr/>
          </p:nvSpPr>
          <p:spPr bwMode="auto">
            <a:xfrm>
              <a:off x="4740" y="313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9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7631907" y="-16669"/>
            <a:ext cx="1226343" cy="62507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2804" tIns="36400" rIns="72804" bIns="36400" anchor="ctr"/>
          <a:lstStyle/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136223" name="WordArt 30"/>
          <p:cNvSpPr>
            <a:spLocks noTextEdit="1"/>
          </p:cNvSpPr>
          <p:nvPr/>
        </p:nvSpPr>
        <p:spPr bwMode="auto">
          <a:xfrm>
            <a:off x="2349500" y="1"/>
            <a:ext cx="3987271" cy="651272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Khởi động</a:t>
            </a:r>
            <a:endParaRPr lang="en-US" sz="29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3148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7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1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41" grpId="0" animBg="1"/>
      <p:bldP spid="16392" grpId="0" animBg="1"/>
      <p:bldP spid="43" grpId="0" animBg="1"/>
      <p:bldP spid="43" grpId="1" animBg="1"/>
      <p:bldP spid="43" grpId="2" animBg="1"/>
      <p:bldP spid="46" grpId="0" animBg="1"/>
      <p:bldP spid="16397" grpId="0" animBg="1"/>
      <p:bldP spid="16401" grpId="0" animBg="1"/>
      <p:bldP spid="16403" grpId="0" animBg="1"/>
      <p:bldP spid="16403" grpId="1" animBg="1"/>
      <p:bldP spid="16404" grpId="0" animBg="1"/>
      <p:bldP spid="16404" grpId="1" animBg="1"/>
      <p:bldP spid="16405" grpId="0" animBg="1"/>
      <p:bldP spid="16405" grpId="1" animBg="1"/>
      <p:bldP spid="16406" grpId="0" animBg="1"/>
      <p:bldP spid="16406" grpId="1" animBg="1"/>
      <p:bldP spid="16407" grpId="0" animBg="1"/>
      <p:bldP spid="16407" grpId="1" animBg="1"/>
      <p:bldP spid="16408" grpId="0" animBg="1"/>
      <p:bldP spid="16408" grpId="1" animBg="1"/>
      <p:bldP spid="16409" grpId="0" animBg="1"/>
      <p:bldP spid="16409" grpId="1" animBg="1"/>
      <p:bldP spid="16410" grpId="0" animBg="1"/>
      <p:bldP spid="16410" grpId="1" animBg="1"/>
      <p:bldP spid="16411" grpId="0" animBg="1"/>
      <p:bldP spid="16411" grpId="1" animBg="1"/>
      <p:bldP spid="16412" grpId="0" animBg="1"/>
      <p:bldP spid="16412" grpId="1" animBg="1"/>
      <p:bldP spid="8219" grpId="0" bldLvl="0" animBg="1"/>
      <p:bldP spid="8219" grpId="1" bldLvl="0" animBg="1"/>
      <p:bldP spid="8219" grpId="2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" y="2653904"/>
            <a:ext cx="593989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65" y="2487216"/>
            <a:ext cx="1500188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253999" y="436182"/>
            <a:ext cx="8845021" cy="131683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72804" tIns="36400" rIns="72804" bIns="36400" anchor="ctr"/>
          <a:lstStyle/>
          <a:p>
            <a:pPr algn="ctr"/>
            <a:endParaRPr lang="en-US" altLang="en-US" sz="29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altLang="en-US" sz="3200" b="1">
                <a:solidFill>
                  <a:schemeClr val="bg1"/>
                </a:solidFill>
                <a:latin typeface="Times New Roman" pitchFamily="18" charset="0"/>
              </a:rPr>
              <a:t>Câu 4: Chất 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đạm có vai trò như thế nào </a:t>
            </a:r>
          </a:p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đối với chúng ta?</a:t>
            </a: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94115" y="4192190"/>
            <a:ext cx="6066896" cy="95130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804" tIns="36400" rIns="72804" bIns="36400" anchor="ctr"/>
          <a:lstStyle/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</a:rPr>
              <a:t>Cung cấp năng lượng cần thiết cho</a:t>
            </a:r>
          </a:p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</a:rPr>
              <a:t>hoạt động và duy trì nhiệt độ cơ thể.</a:t>
            </a:r>
          </a:p>
        </p:txBody>
      </p:sp>
      <p:pic>
        <p:nvPicPr>
          <p:cNvPr id="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" y="4268391"/>
            <a:ext cx="593989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04" y="4135042"/>
            <a:ext cx="1500188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9">
            <a:hlinkHover r:id="" action="ppaction://noaction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74928" y="4156473"/>
            <a:ext cx="817563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804" tIns="36400" rIns="72804" bIns="36400" anchor="ctr"/>
          <a:lstStyle/>
          <a:p>
            <a:endParaRPr lang="en-US" altLang="en-US"/>
          </a:p>
        </p:txBody>
      </p:sp>
      <p:sp>
        <p:nvSpPr>
          <p:cNvPr id="7" name="WordArt 226"/>
          <p:cNvSpPr>
            <a:spLocks noTextEdit="1"/>
          </p:cNvSpPr>
          <p:nvPr/>
        </p:nvSpPr>
        <p:spPr bwMode="auto">
          <a:xfrm>
            <a:off x="595665" y="2625683"/>
            <a:ext cx="460375" cy="2905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9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8" name="AutoShape 51"/>
          <p:cNvSpPr>
            <a:spLocks noChangeArrowheads="1"/>
          </p:cNvSpPr>
          <p:nvPr/>
        </p:nvSpPr>
        <p:spPr bwMode="auto">
          <a:xfrm>
            <a:off x="1856053" y="2155032"/>
            <a:ext cx="5921375" cy="99774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804" tIns="36400" rIns="72804" bIns="36400" anchor="ctr"/>
          <a:lstStyle/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</a:rPr>
              <a:t>Xây dựng và đổi mới cơ thể, tạo ra</a:t>
            </a:r>
          </a:p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</a:rPr>
              <a:t>những tế bào mới làm cho cơ thể </a:t>
            </a:r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</a:rPr>
              <a:t>lớn lên.</a:t>
            </a:r>
            <a:endParaRPr lang="en-US" altLang="en-U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" name="Oval 59">
            <a:hlinkHover r:id="" action="ppaction://noaction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4074" y="3248026"/>
            <a:ext cx="817563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804" tIns="36400" rIns="72804" bIns="36400" anchor="ctr"/>
          <a:lstStyle/>
          <a:p>
            <a:endParaRPr lang="en-US" altLang="en-US"/>
          </a:p>
        </p:txBody>
      </p:sp>
      <p:sp>
        <p:nvSpPr>
          <p:cNvPr id="12" name="WordArt 226"/>
          <p:cNvSpPr>
            <a:spLocks noTextEdit="1"/>
          </p:cNvSpPr>
          <p:nvPr/>
        </p:nvSpPr>
        <p:spPr bwMode="auto">
          <a:xfrm>
            <a:off x="592667" y="4278283"/>
            <a:ext cx="460375" cy="2905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9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3" name="AutoShape 51"/>
          <p:cNvSpPr>
            <a:spLocks noChangeArrowheads="1"/>
          </p:cNvSpPr>
          <p:nvPr/>
        </p:nvSpPr>
        <p:spPr bwMode="auto">
          <a:xfrm>
            <a:off x="1554428" y="3257550"/>
            <a:ext cx="6065573" cy="85606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804" tIns="36400" rIns="72804" bIns="36400" anchor="ctr"/>
          <a:lstStyle/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</a:rPr>
              <a:t>Giàu năng lượng và giúp cơ thể</a:t>
            </a:r>
          </a:p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</a:rPr>
              <a:t>h</a:t>
            </a:r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</a:rPr>
              <a:t>ấp 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</a:rPr>
              <a:t>thụ các vi – ta – min A,D,E,K.</a:t>
            </a:r>
          </a:p>
        </p:txBody>
      </p:sp>
      <p:pic>
        <p:nvPicPr>
          <p:cNvPr id="1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4" y="3381375"/>
            <a:ext cx="592667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7" y="3214688"/>
            <a:ext cx="1500188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226"/>
          <p:cNvSpPr>
            <a:spLocks noTextEdit="1"/>
          </p:cNvSpPr>
          <p:nvPr/>
        </p:nvSpPr>
        <p:spPr bwMode="auto">
          <a:xfrm>
            <a:off x="620448" y="3353991"/>
            <a:ext cx="460375" cy="2905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9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38257" name="Picture 29" descr="Picture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1"/>
            <a:ext cx="9144000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4"/>
          <p:cNvSpPr>
            <a:spLocks noTextEdit="1"/>
          </p:cNvSpPr>
          <p:nvPr/>
        </p:nvSpPr>
        <p:spPr bwMode="auto">
          <a:xfrm>
            <a:off x="8001000" y="274320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9" name="WordArt 35"/>
          <p:cNvSpPr>
            <a:spLocks noTextEdit="1"/>
          </p:cNvSpPr>
          <p:nvPr/>
        </p:nvSpPr>
        <p:spPr bwMode="auto">
          <a:xfrm>
            <a:off x="8077729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0" name="WordArt 36"/>
          <p:cNvSpPr>
            <a:spLocks noTextEdit="1"/>
          </p:cNvSpPr>
          <p:nvPr/>
        </p:nvSpPr>
        <p:spPr bwMode="auto">
          <a:xfrm>
            <a:off x="8001000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1" name="WordArt 37"/>
          <p:cNvSpPr>
            <a:spLocks noTextEdit="1"/>
          </p:cNvSpPr>
          <p:nvPr/>
        </p:nvSpPr>
        <p:spPr bwMode="auto">
          <a:xfrm>
            <a:off x="8001000" y="274320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2" name="WordArt 38"/>
          <p:cNvSpPr>
            <a:spLocks noTextEdit="1"/>
          </p:cNvSpPr>
          <p:nvPr/>
        </p:nvSpPr>
        <p:spPr bwMode="auto">
          <a:xfrm>
            <a:off x="8001000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23" name="WordArt 39"/>
          <p:cNvSpPr>
            <a:spLocks noTextEdit="1"/>
          </p:cNvSpPr>
          <p:nvPr/>
        </p:nvSpPr>
        <p:spPr bwMode="auto">
          <a:xfrm>
            <a:off x="8001000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24" name="WordArt 40"/>
          <p:cNvSpPr>
            <a:spLocks noTextEdit="1"/>
          </p:cNvSpPr>
          <p:nvPr/>
        </p:nvSpPr>
        <p:spPr bwMode="auto">
          <a:xfrm>
            <a:off x="8001000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25" name="WordArt 41"/>
          <p:cNvSpPr>
            <a:spLocks noTextEdit="1"/>
          </p:cNvSpPr>
          <p:nvPr/>
        </p:nvSpPr>
        <p:spPr bwMode="auto">
          <a:xfrm>
            <a:off x="7924271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26" name="WordArt 42"/>
          <p:cNvSpPr>
            <a:spLocks noTextEdit="1"/>
          </p:cNvSpPr>
          <p:nvPr/>
        </p:nvSpPr>
        <p:spPr bwMode="auto">
          <a:xfrm>
            <a:off x="8077729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27" name="WordArt 43"/>
          <p:cNvSpPr>
            <a:spLocks noTextEdit="1"/>
          </p:cNvSpPr>
          <p:nvPr/>
        </p:nvSpPr>
        <p:spPr bwMode="auto">
          <a:xfrm>
            <a:off x="8001000" y="2686050"/>
            <a:ext cx="666750" cy="557213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9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28" name="Group 49"/>
          <p:cNvGrpSpPr>
            <a:grpSpLocks/>
          </p:cNvGrpSpPr>
          <p:nvPr/>
        </p:nvGrpSpPr>
        <p:grpSpPr bwMode="auto">
          <a:xfrm>
            <a:off x="7391136" y="3314700"/>
            <a:ext cx="1752864" cy="1314450"/>
            <a:chOff x="4320" y="2928"/>
            <a:chExt cx="1104" cy="1104"/>
          </a:xfrm>
        </p:grpSpPr>
        <p:sp>
          <p:nvSpPr>
            <p:cNvPr id="138270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48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38271" name="WordArt 51"/>
            <p:cNvSpPr>
              <a:spLocks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9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31" name="AutoShape 27"/>
          <p:cNvSpPr>
            <a:spLocks noChangeArrowheads="1"/>
          </p:cNvSpPr>
          <p:nvPr/>
        </p:nvSpPr>
        <p:spPr bwMode="auto">
          <a:xfrm>
            <a:off x="3619500" y="-57150"/>
            <a:ext cx="1367896" cy="93106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2804" tIns="36400" rIns="72804" bIns="36400" anchor="ctr"/>
          <a:lstStyle/>
          <a:p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1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7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animBg="1"/>
      <p:bldP spid="7" grpId="0" animBg="1"/>
      <p:bldP spid="8" grpId="0" animBg="1"/>
      <p:bldP spid="8" grpId="1" animBg="1"/>
      <p:bldP spid="8" grpId="2" animBg="1"/>
      <p:bldP spid="11" grpId="0" animBg="1"/>
      <p:bldP spid="12" grpId="0" animBg="1"/>
      <p:bldP spid="16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1" grpId="0" bldLvl="0" animBg="1"/>
      <p:bldP spid="31" grpId="1" bldLvl="0" animBg="1"/>
      <p:bldP spid="31" grpId="2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057476"/>
      </p:ext>
    </p:extLst>
  </p:cSld>
  <p:clrMapOvr>
    <a:masterClrMapping/>
  </p:clrMapOvr>
</p:sld>
</file>

<file path=ppt/theme/theme1.xml><?xml version="1.0" encoding="utf-8"?>
<a:theme xmlns:a="http://schemas.openxmlformats.org/drawingml/2006/main" name="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1222</Words>
  <Application>Microsoft Office PowerPoint</Application>
  <PresentationFormat>On-screen Show (16:9)</PresentationFormat>
  <Paragraphs>294</Paragraphs>
  <Slides>34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.VnHelvetInsH</vt:lpstr>
      <vt:lpstr>Arial</vt:lpstr>
      <vt:lpstr>Times New Roman</vt:lpstr>
      <vt:lpstr>Calibri</vt:lpstr>
      <vt:lpstr>Pangolin</vt:lpstr>
      <vt:lpstr>Impact</vt:lpstr>
      <vt:lpstr>.VnTimeH</vt:lpstr>
      <vt:lpstr>等线</vt:lpstr>
      <vt:lpstr>Montserrat Alternates</vt:lpstr>
      <vt:lpstr>Montserrat</vt:lpstr>
      <vt:lpstr>Forest Animals Planner by Slidesgo</vt:lpstr>
      <vt:lpstr>C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món ăn chứa nhiều chất đạm động vật và những món ăn chứa nhiều chất đạm thực vật: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8</vt:lpstr>
      <vt:lpstr>2. Vì sao nên ăn cá trong các bữa ăn?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- Tại sao cần ăn phối hợp đạm động vật và đạm thực vật?  - Trong nguồn  gốc đạm động vật, vì sao chúng ta nên ăn cá? </vt:lpstr>
      <vt:lpstr>Ghi nhớ</vt:lpstr>
      <vt:lpstr>PowerPoint Presentation</vt:lpstr>
      <vt:lpstr>Chào các em, chúc các em nhiều sức khỏe.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may</cp:lastModifiedBy>
  <cp:revision>85</cp:revision>
  <dcterms:modified xsi:type="dcterms:W3CDTF">2021-10-06T03:55:27Z</dcterms:modified>
</cp:coreProperties>
</file>