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7" r:id="rId1"/>
  </p:sldMasterIdLst>
  <p:notesMasterIdLst>
    <p:notesMasterId r:id="rId15"/>
  </p:notesMasterIdLst>
  <p:sldIdLst>
    <p:sldId id="256" r:id="rId2"/>
    <p:sldId id="259" r:id="rId3"/>
    <p:sldId id="258" r:id="rId4"/>
    <p:sldId id="264" r:id="rId5"/>
    <p:sldId id="261" r:id="rId6"/>
    <p:sldId id="314" r:id="rId7"/>
    <p:sldId id="262" r:id="rId8"/>
    <p:sldId id="315" r:id="rId9"/>
    <p:sldId id="316" r:id="rId10"/>
    <p:sldId id="317" r:id="rId11"/>
    <p:sldId id="318" r:id="rId12"/>
    <p:sldId id="260" r:id="rId13"/>
    <p:sldId id="313" r:id="rId14"/>
  </p:sldIdLst>
  <p:sldSz cx="9144000" cy="5143500" type="screen16x9"/>
  <p:notesSz cx="6858000" cy="9144000"/>
  <p:embeddedFontLst>
    <p:embeddedFont>
      <p:font typeface="微软雅黑" panose="020B0503020204020204" pitchFamily="34" charset="-122"/>
      <p:regular r:id="rId16"/>
      <p:bold r:id="rId17"/>
    </p:embeddedFont>
    <p:embeddedFont>
      <p:font typeface="#9Slide05 Agile Script Calligra" panose="03070402050302030203" pitchFamily="66" charset="0"/>
      <p:regular r:id="rId18"/>
    </p:embeddedFont>
    <p:embeddedFont>
      <p:font typeface="Cambria" panose="02040503050406030204" pitchFamily="18" charset="0"/>
      <p:regular r:id="rId19"/>
      <p:bold r:id="rId20"/>
      <p:italic r:id="rId21"/>
      <p:boldItalic r:id="rId22"/>
    </p:embeddedFont>
    <p:embeddedFont>
      <p:font typeface="Comfortaa" panose="020B0604020202020204" charset="0"/>
      <p:regular r:id="rId23"/>
      <p:bold r:id="rId24"/>
    </p:embeddedFont>
    <p:embeddedFont>
      <p:font typeface="Chewy" panose="020B0604020202020204" charset="0"/>
      <p:regular r:id="rId25"/>
    </p:embeddedFont>
    <p:embeddedFont>
      <p:font typeface="Delius Unicase" panose="020B0604020202020204" charset="0"/>
      <p:regular r:id="rId26"/>
      <p:bold r:id="rId27"/>
    </p:embeddedFont>
    <p:embeddedFont>
      <p:font typeface="Work Sans" panose="020B0604020202020204" charset="0"/>
      <p:regular r:id="rId28"/>
      <p:bold r:id="rId29"/>
      <p:italic r:id="rId30"/>
      <p:boldItalic r:id="rId31"/>
    </p:embeddedFont>
    <p:embeddedFont>
      <p:font typeface="HP001 4 hàng" panose="020B0603050302020204" pitchFamily="34" charset="0"/>
      <p:regular r:id="rId32"/>
      <p:bold r:id="rId33"/>
    </p:embeddedFont>
    <p:embeddedFont>
      <p:font typeface="Raleway" panose="020B0604020202020204" charset="0"/>
      <p:regular r:id="rId34"/>
      <p:bold r:id="rId35"/>
      <p:italic r:id="rId36"/>
      <p:boldItalic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80C5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56C992C-76F1-48AD-AA37-3C462AD59530}">
  <a:tblStyle styleId="{156C992C-76F1-48AD-AA37-3C462AD5953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34" Type="http://schemas.openxmlformats.org/officeDocument/2006/relationships/font" Target="fonts/font1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font" Target="fonts/font18.fntdata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font" Target="fonts/font17.fntdata"/><Relationship Id="rId37" Type="http://schemas.openxmlformats.org/officeDocument/2006/relationships/font" Target="fonts/font22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36" Type="http://schemas.openxmlformats.org/officeDocument/2006/relationships/font" Target="fonts/font21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font" Target="fonts/font1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35" Type="http://schemas.openxmlformats.org/officeDocument/2006/relationships/font" Target="fonts/font2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gbe410971f6_0_1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8" name="Google Shape;558;gbe410971f6_0_1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Google Shape;766;ga3e903d5e5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7" name="Google Shape;767;ga3e903d5e5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648924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Google Shape;701;g8f342daea5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2" name="Google Shape;702;g8f342daea5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g8f342daea5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5" name="Google Shape;665;g8f342daea5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Google Shape;647;g8d3aa2a3e7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8" name="Google Shape;648;g8d3aa2a3e7_0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" name="Google Shape;793;g8f342daea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4" name="Google Shape;794;g8f342daea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ga715632f6c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6" name="Google Shape;726;ga715632f6c_0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Google Shape;766;ga3e903d5e5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7" name="Google Shape;767;ga3e903d5e5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" name="Google Shape;826;g8f342daea5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7" name="Google Shape;827;g8f342daea5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634433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Google Shape;766;ga3e903d5e5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7" name="Google Shape;767;ga3e903d5e5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330526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" name="Google Shape;826;g8f342daea5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7" name="Google Shape;827;g8f342daea5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024608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713225" y="2181538"/>
            <a:ext cx="7717500" cy="161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36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882350" y="3853713"/>
            <a:ext cx="5379300" cy="29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 rot="5400000">
            <a:off x="7280768" y="908138"/>
            <a:ext cx="2771370" cy="955093"/>
          </a:xfrm>
          <a:custGeom>
            <a:avLst/>
            <a:gdLst/>
            <a:ahLst/>
            <a:cxnLst/>
            <a:rect l="l" t="t" r="r" b="b"/>
            <a:pathLst>
              <a:path w="59760" h="20595" extrusionOk="0">
                <a:moveTo>
                  <a:pt x="0" y="0"/>
                </a:moveTo>
                <a:lnTo>
                  <a:pt x="0" y="14598"/>
                </a:lnTo>
                <a:cubicBezTo>
                  <a:pt x="3547" y="16984"/>
                  <a:pt x="7842" y="18762"/>
                  <a:pt x="11492" y="19726"/>
                </a:cubicBezTo>
                <a:cubicBezTo>
                  <a:pt x="11941" y="19848"/>
                  <a:pt x="12371" y="19951"/>
                  <a:pt x="12802" y="20044"/>
                </a:cubicBezTo>
                <a:cubicBezTo>
                  <a:pt x="14470" y="20410"/>
                  <a:pt x="16197" y="20595"/>
                  <a:pt x="17927" y="20595"/>
                </a:cubicBezTo>
                <a:cubicBezTo>
                  <a:pt x="24387" y="20595"/>
                  <a:pt x="30875" y="18021"/>
                  <a:pt x="34381" y="12699"/>
                </a:cubicBezTo>
                <a:cubicBezTo>
                  <a:pt x="35457" y="11061"/>
                  <a:pt x="36262" y="9189"/>
                  <a:pt x="37759" y="7926"/>
                </a:cubicBezTo>
                <a:cubicBezTo>
                  <a:pt x="40660" y="5474"/>
                  <a:pt x="44955" y="6157"/>
                  <a:pt x="48726" y="5736"/>
                </a:cubicBezTo>
                <a:cubicBezTo>
                  <a:pt x="52975" y="5231"/>
                  <a:pt x="56905" y="3191"/>
                  <a:pt x="59759" y="0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rot="5400000">
            <a:off x="7360233" y="3462943"/>
            <a:ext cx="986132" cy="2374948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 rot="5400000">
            <a:off x="7420981" y="4664991"/>
            <a:ext cx="188656" cy="167411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 flipH="1">
            <a:off x="8946721" y="4235775"/>
            <a:ext cx="129390" cy="110846"/>
          </a:xfrm>
          <a:custGeom>
            <a:avLst/>
            <a:gdLst/>
            <a:ahLst/>
            <a:cxnLst/>
            <a:rect l="l" t="t" r="r" b="b"/>
            <a:pathLst>
              <a:path w="1835" h="1572" extrusionOk="0">
                <a:moveTo>
                  <a:pt x="1049" y="0"/>
                </a:moveTo>
                <a:cubicBezTo>
                  <a:pt x="347" y="0"/>
                  <a:pt x="0" y="843"/>
                  <a:pt x="496" y="1339"/>
                </a:cubicBezTo>
                <a:cubicBezTo>
                  <a:pt x="658" y="1500"/>
                  <a:pt x="855" y="1572"/>
                  <a:pt x="1049" y="1572"/>
                </a:cubicBezTo>
                <a:cubicBezTo>
                  <a:pt x="1451" y="1572"/>
                  <a:pt x="1835" y="1260"/>
                  <a:pt x="1835" y="786"/>
                </a:cubicBezTo>
                <a:cubicBezTo>
                  <a:pt x="1835" y="356"/>
                  <a:pt x="1479" y="0"/>
                  <a:pt x="1049" y="0"/>
                </a:cubicBez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 rot="5400000">
            <a:off x="1075638" y="4574017"/>
            <a:ext cx="102641" cy="87930"/>
          </a:xfrm>
          <a:custGeom>
            <a:avLst/>
            <a:gdLst/>
            <a:ahLst/>
            <a:cxnLst/>
            <a:rect l="l" t="t" r="r" b="b"/>
            <a:pathLst>
              <a:path w="1835" h="1572" extrusionOk="0">
                <a:moveTo>
                  <a:pt x="1048" y="0"/>
                </a:moveTo>
                <a:cubicBezTo>
                  <a:pt x="346" y="0"/>
                  <a:pt x="0" y="842"/>
                  <a:pt x="496" y="1338"/>
                </a:cubicBezTo>
                <a:cubicBezTo>
                  <a:pt x="657" y="1499"/>
                  <a:pt x="855" y="1572"/>
                  <a:pt x="1048" y="1572"/>
                </a:cubicBezTo>
                <a:cubicBezTo>
                  <a:pt x="1450" y="1572"/>
                  <a:pt x="1834" y="1260"/>
                  <a:pt x="1834" y="786"/>
                </a:cubicBezTo>
                <a:cubicBezTo>
                  <a:pt x="1834" y="356"/>
                  <a:pt x="1479" y="0"/>
                  <a:pt x="1048" y="0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 rot="5400000">
            <a:off x="777286" y="4729402"/>
            <a:ext cx="176978" cy="161261"/>
          </a:xfrm>
          <a:custGeom>
            <a:avLst/>
            <a:gdLst/>
            <a:ahLst/>
            <a:cxnLst/>
            <a:rect l="l" t="t" r="r" b="b"/>
            <a:pathLst>
              <a:path w="3164" h="2883" extrusionOk="0">
                <a:moveTo>
                  <a:pt x="1582" y="1"/>
                </a:moveTo>
                <a:cubicBezTo>
                  <a:pt x="1213" y="1"/>
                  <a:pt x="843" y="141"/>
                  <a:pt x="562" y="422"/>
                </a:cubicBezTo>
                <a:cubicBezTo>
                  <a:pt x="1" y="983"/>
                  <a:pt x="1" y="1900"/>
                  <a:pt x="562" y="2462"/>
                </a:cubicBezTo>
                <a:cubicBezTo>
                  <a:pt x="843" y="2742"/>
                  <a:pt x="1213" y="2883"/>
                  <a:pt x="1582" y="2883"/>
                </a:cubicBezTo>
                <a:cubicBezTo>
                  <a:pt x="1952" y="2883"/>
                  <a:pt x="2322" y="2742"/>
                  <a:pt x="2602" y="2462"/>
                </a:cubicBezTo>
                <a:cubicBezTo>
                  <a:pt x="3164" y="1900"/>
                  <a:pt x="3164" y="983"/>
                  <a:pt x="2602" y="422"/>
                </a:cubicBezTo>
                <a:cubicBezTo>
                  <a:pt x="2322" y="141"/>
                  <a:pt x="1952" y="1"/>
                  <a:pt x="1582" y="1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 rot="5400000">
            <a:off x="2187910" y="4951375"/>
            <a:ext cx="102641" cy="87986"/>
          </a:xfrm>
          <a:custGeom>
            <a:avLst/>
            <a:gdLst/>
            <a:ahLst/>
            <a:cxnLst/>
            <a:rect l="l" t="t" r="r" b="b"/>
            <a:pathLst>
              <a:path w="1835" h="1573" extrusionOk="0">
                <a:moveTo>
                  <a:pt x="1048" y="1"/>
                </a:moveTo>
                <a:cubicBezTo>
                  <a:pt x="346" y="1"/>
                  <a:pt x="0" y="843"/>
                  <a:pt x="496" y="1339"/>
                </a:cubicBezTo>
                <a:cubicBezTo>
                  <a:pt x="657" y="1500"/>
                  <a:pt x="855" y="1572"/>
                  <a:pt x="1048" y="1572"/>
                </a:cubicBezTo>
                <a:cubicBezTo>
                  <a:pt x="1450" y="1572"/>
                  <a:pt x="1834" y="1260"/>
                  <a:pt x="1834" y="787"/>
                </a:cubicBezTo>
                <a:cubicBezTo>
                  <a:pt x="1834" y="356"/>
                  <a:pt x="1479" y="1"/>
                  <a:pt x="1048" y="1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 flipH="1">
            <a:off x="8624693" y="3679506"/>
            <a:ext cx="129390" cy="110775"/>
          </a:xfrm>
          <a:custGeom>
            <a:avLst/>
            <a:gdLst/>
            <a:ahLst/>
            <a:cxnLst/>
            <a:rect l="l" t="t" r="r" b="b"/>
            <a:pathLst>
              <a:path w="1835" h="1571" extrusionOk="0">
                <a:moveTo>
                  <a:pt x="1048" y="1"/>
                </a:moveTo>
                <a:cubicBezTo>
                  <a:pt x="346" y="1"/>
                  <a:pt x="0" y="843"/>
                  <a:pt x="496" y="1339"/>
                </a:cubicBezTo>
                <a:cubicBezTo>
                  <a:pt x="656" y="1499"/>
                  <a:pt x="852" y="1570"/>
                  <a:pt x="1044" y="1570"/>
                </a:cubicBezTo>
                <a:cubicBezTo>
                  <a:pt x="1448" y="1570"/>
                  <a:pt x="1834" y="1256"/>
                  <a:pt x="1834" y="787"/>
                </a:cubicBezTo>
                <a:cubicBezTo>
                  <a:pt x="1834" y="347"/>
                  <a:pt x="1479" y="1"/>
                  <a:pt x="1048" y="1"/>
                </a:cubicBez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 rot="5400000">
            <a:off x="7187556" y="4713157"/>
            <a:ext cx="94935" cy="95481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 rot="5400000">
            <a:off x="1259307" y="4227442"/>
            <a:ext cx="483726" cy="1348425"/>
          </a:xfrm>
          <a:custGeom>
            <a:avLst/>
            <a:gdLst/>
            <a:ahLst/>
            <a:cxnLst/>
            <a:rect l="l" t="t" r="r" b="b"/>
            <a:pathLst>
              <a:path w="8648" h="24107" extrusionOk="0">
                <a:moveTo>
                  <a:pt x="8647" y="0"/>
                </a:moveTo>
                <a:cubicBezTo>
                  <a:pt x="3678" y="1769"/>
                  <a:pt x="310" y="6401"/>
                  <a:pt x="160" y="11670"/>
                </a:cubicBezTo>
                <a:cubicBezTo>
                  <a:pt x="1" y="16938"/>
                  <a:pt x="3079" y="21767"/>
                  <a:pt x="7927" y="23835"/>
                </a:cubicBezTo>
                <a:cubicBezTo>
                  <a:pt x="8170" y="23928"/>
                  <a:pt x="8404" y="24022"/>
                  <a:pt x="8647" y="24106"/>
                </a:cubicBezTo>
                <a:lnTo>
                  <a:pt x="8647" y="0"/>
                </a:ln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"/>
          <p:cNvSpPr/>
          <p:nvPr/>
        </p:nvSpPr>
        <p:spPr>
          <a:xfrm flipH="1">
            <a:off x="8980355" y="3886741"/>
            <a:ext cx="166339" cy="221691"/>
          </a:xfrm>
          <a:custGeom>
            <a:avLst/>
            <a:gdLst/>
            <a:ahLst/>
            <a:cxnLst/>
            <a:rect l="l" t="t" r="r" b="b"/>
            <a:pathLst>
              <a:path w="2359" h="3144" extrusionOk="0">
                <a:moveTo>
                  <a:pt x="781" y="1"/>
                </a:moveTo>
                <a:cubicBezTo>
                  <a:pt x="519" y="1"/>
                  <a:pt x="252" y="68"/>
                  <a:pt x="0" y="215"/>
                </a:cubicBezTo>
                <a:lnTo>
                  <a:pt x="0" y="2929"/>
                </a:lnTo>
                <a:cubicBezTo>
                  <a:pt x="252" y="3076"/>
                  <a:pt x="519" y="3144"/>
                  <a:pt x="781" y="3144"/>
                </a:cubicBezTo>
                <a:cubicBezTo>
                  <a:pt x="1597" y="3144"/>
                  <a:pt x="2351" y="2487"/>
                  <a:pt x="2358" y="1572"/>
                </a:cubicBezTo>
                <a:cubicBezTo>
                  <a:pt x="2351" y="658"/>
                  <a:pt x="1597" y="1"/>
                  <a:pt x="781" y="1"/>
                </a:cubicBez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"/>
          <p:cNvSpPr/>
          <p:nvPr/>
        </p:nvSpPr>
        <p:spPr>
          <a:xfrm rot="5400000">
            <a:off x="-745909" y="3427192"/>
            <a:ext cx="2462259" cy="970472"/>
          </a:xfrm>
          <a:custGeom>
            <a:avLst/>
            <a:gdLst/>
            <a:ahLst/>
            <a:cxnLst/>
            <a:rect l="l" t="t" r="r" b="b"/>
            <a:pathLst>
              <a:path w="44020" h="17350" extrusionOk="0">
                <a:moveTo>
                  <a:pt x="44019" y="0"/>
                </a:moveTo>
                <a:cubicBezTo>
                  <a:pt x="43757" y="749"/>
                  <a:pt x="43542" y="1525"/>
                  <a:pt x="43299" y="2293"/>
                </a:cubicBezTo>
                <a:cubicBezTo>
                  <a:pt x="43168" y="2723"/>
                  <a:pt x="43027" y="3154"/>
                  <a:pt x="42868" y="3575"/>
                </a:cubicBezTo>
                <a:cubicBezTo>
                  <a:pt x="42195" y="5343"/>
                  <a:pt x="41016" y="7093"/>
                  <a:pt x="39209" y="7608"/>
                </a:cubicBezTo>
                <a:cubicBezTo>
                  <a:pt x="38660" y="7768"/>
                  <a:pt x="38092" y="7800"/>
                  <a:pt x="37518" y="7800"/>
                </a:cubicBezTo>
                <a:cubicBezTo>
                  <a:pt x="37130" y="7800"/>
                  <a:pt x="36739" y="7786"/>
                  <a:pt x="36348" y="7786"/>
                </a:cubicBezTo>
                <a:cubicBezTo>
                  <a:pt x="36000" y="7786"/>
                  <a:pt x="35652" y="7797"/>
                  <a:pt x="35307" y="7842"/>
                </a:cubicBezTo>
                <a:cubicBezTo>
                  <a:pt x="31826" y="8291"/>
                  <a:pt x="29599" y="11856"/>
                  <a:pt x="26324" y="13120"/>
                </a:cubicBezTo>
                <a:cubicBezTo>
                  <a:pt x="25294" y="13518"/>
                  <a:pt x="24237" y="13667"/>
                  <a:pt x="23162" y="13667"/>
                </a:cubicBezTo>
                <a:cubicBezTo>
                  <a:pt x="22820" y="13667"/>
                  <a:pt x="22477" y="13652"/>
                  <a:pt x="22131" y="13625"/>
                </a:cubicBezTo>
                <a:cubicBezTo>
                  <a:pt x="19670" y="13447"/>
                  <a:pt x="17134" y="12661"/>
                  <a:pt x="14655" y="12427"/>
                </a:cubicBezTo>
                <a:cubicBezTo>
                  <a:pt x="14122" y="12379"/>
                  <a:pt x="13589" y="12355"/>
                  <a:pt x="13056" y="12355"/>
                </a:cubicBezTo>
                <a:cubicBezTo>
                  <a:pt x="11425" y="12355"/>
                  <a:pt x="9799" y="12580"/>
                  <a:pt x="8226" y="13017"/>
                </a:cubicBezTo>
                <a:cubicBezTo>
                  <a:pt x="5549" y="13765"/>
                  <a:pt x="3041" y="15010"/>
                  <a:pt x="833" y="16685"/>
                </a:cubicBezTo>
                <a:cubicBezTo>
                  <a:pt x="552" y="16900"/>
                  <a:pt x="272" y="17116"/>
                  <a:pt x="0" y="17350"/>
                </a:cubicBezTo>
                <a:lnTo>
                  <a:pt x="44019" y="17350"/>
                </a:lnTo>
                <a:lnTo>
                  <a:pt x="4401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2"/>
          <p:cNvSpPr/>
          <p:nvPr/>
        </p:nvSpPr>
        <p:spPr>
          <a:xfrm rot="5400000">
            <a:off x="-171671" y="3239243"/>
            <a:ext cx="862630" cy="519301"/>
          </a:xfrm>
          <a:custGeom>
            <a:avLst/>
            <a:gdLst/>
            <a:ahLst/>
            <a:cxnLst/>
            <a:rect l="l" t="t" r="r" b="b"/>
            <a:pathLst>
              <a:path w="15422" h="9284" extrusionOk="0">
                <a:moveTo>
                  <a:pt x="8192" y="0"/>
                </a:moveTo>
                <a:cubicBezTo>
                  <a:pt x="7849" y="0"/>
                  <a:pt x="7501" y="25"/>
                  <a:pt x="7150" y="75"/>
                </a:cubicBezTo>
                <a:cubicBezTo>
                  <a:pt x="2789" y="712"/>
                  <a:pt x="0" y="5054"/>
                  <a:pt x="1236" y="9284"/>
                </a:cubicBezTo>
                <a:lnTo>
                  <a:pt x="15132" y="9284"/>
                </a:lnTo>
                <a:cubicBezTo>
                  <a:pt x="15328" y="8619"/>
                  <a:pt x="15422" y="7936"/>
                  <a:pt x="15422" y="7244"/>
                </a:cubicBezTo>
                <a:cubicBezTo>
                  <a:pt x="15422" y="3191"/>
                  <a:pt x="12115" y="0"/>
                  <a:pt x="8192" y="0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"/>
          <p:cNvSpPr/>
          <p:nvPr/>
        </p:nvSpPr>
        <p:spPr>
          <a:xfrm rot="5400000">
            <a:off x="7845316" y="-479332"/>
            <a:ext cx="540779" cy="1499443"/>
          </a:xfrm>
          <a:custGeom>
            <a:avLst/>
            <a:gdLst/>
            <a:ahLst/>
            <a:cxnLst/>
            <a:rect l="l" t="t" r="r" b="b"/>
            <a:pathLst>
              <a:path w="11661" h="32333" extrusionOk="0">
                <a:moveTo>
                  <a:pt x="0" y="1"/>
                </a:moveTo>
                <a:lnTo>
                  <a:pt x="0" y="32332"/>
                </a:lnTo>
                <a:cubicBezTo>
                  <a:pt x="6962" y="30021"/>
                  <a:pt x="11660" y="23508"/>
                  <a:pt x="11660" y="16171"/>
                </a:cubicBezTo>
                <a:cubicBezTo>
                  <a:pt x="11660" y="15348"/>
                  <a:pt x="11604" y="14533"/>
                  <a:pt x="11492" y="13719"/>
                </a:cubicBezTo>
                <a:cubicBezTo>
                  <a:pt x="10556" y="7347"/>
                  <a:pt x="6111" y="2031"/>
                  <a:pt x="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2"/>
          <p:cNvSpPr/>
          <p:nvPr/>
        </p:nvSpPr>
        <p:spPr>
          <a:xfrm rot="5400000">
            <a:off x="901850" y="-901918"/>
            <a:ext cx="1240370" cy="3044206"/>
          </a:xfrm>
          <a:custGeom>
            <a:avLst/>
            <a:gdLst/>
            <a:ahLst/>
            <a:cxnLst/>
            <a:rect l="l" t="t" r="r" b="b"/>
            <a:pathLst>
              <a:path w="19343" h="47473" extrusionOk="0">
                <a:moveTo>
                  <a:pt x="0" y="0"/>
                </a:moveTo>
                <a:lnTo>
                  <a:pt x="0" y="47473"/>
                </a:lnTo>
                <a:lnTo>
                  <a:pt x="19343" y="47473"/>
                </a:lnTo>
                <a:cubicBezTo>
                  <a:pt x="18997" y="46172"/>
                  <a:pt x="18239" y="45039"/>
                  <a:pt x="17041" y="44356"/>
                </a:cubicBezTo>
                <a:cubicBezTo>
                  <a:pt x="14552" y="42971"/>
                  <a:pt x="11089" y="43823"/>
                  <a:pt x="8965" y="41942"/>
                </a:cubicBezTo>
                <a:cubicBezTo>
                  <a:pt x="8619" y="41633"/>
                  <a:pt x="8329" y="41268"/>
                  <a:pt x="8113" y="40866"/>
                </a:cubicBezTo>
                <a:cubicBezTo>
                  <a:pt x="7870" y="40426"/>
                  <a:pt x="7692" y="39939"/>
                  <a:pt x="7599" y="39444"/>
                </a:cubicBezTo>
                <a:cubicBezTo>
                  <a:pt x="7533" y="39181"/>
                  <a:pt x="7496" y="38910"/>
                  <a:pt x="7477" y="38639"/>
                </a:cubicBezTo>
                <a:cubicBezTo>
                  <a:pt x="7412" y="37572"/>
                  <a:pt x="7533" y="36496"/>
                  <a:pt x="7851" y="35476"/>
                </a:cubicBezTo>
                <a:cubicBezTo>
                  <a:pt x="8506" y="33267"/>
                  <a:pt x="9714" y="31209"/>
                  <a:pt x="10069" y="28925"/>
                </a:cubicBezTo>
                <a:cubicBezTo>
                  <a:pt x="11220" y="21448"/>
                  <a:pt x="3238" y="15768"/>
                  <a:pt x="1357" y="8432"/>
                </a:cubicBezTo>
                <a:cubicBezTo>
                  <a:pt x="711" y="5886"/>
                  <a:pt x="833" y="3191"/>
                  <a:pt x="187" y="646"/>
                </a:cubicBezTo>
                <a:cubicBezTo>
                  <a:pt x="131" y="431"/>
                  <a:pt x="66" y="215"/>
                  <a:pt x="0" y="0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2"/>
          <p:cNvSpPr/>
          <p:nvPr/>
        </p:nvSpPr>
        <p:spPr>
          <a:xfrm rot="5400000">
            <a:off x="8855804" y="351081"/>
            <a:ext cx="44334" cy="44288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07" y="0"/>
                  <a:pt x="1" y="215"/>
                  <a:pt x="1" y="477"/>
                </a:cubicBezTo>
                <a:cubicBezTo>
                  <a:pt x="1" y="739"/>
                  <a:pt x="207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15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2"/>
          <p:cNvSpPr/>
          <p:nvPr/>
        </p:nvSpPr>
        <p:spPr>
          <a:xfrm rot="5400000">
            <a:off x="8193212" y="4621408"/>
            <a:ext cx="58029" cy="58029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2"/>
          <p:cNvSpPr/>
          <p:nvPr/>
        </p:nvSpPr>
        <p:spPr>
          <a:xfrm rot="5400000">
            <a:off x="8522695" y="4965095"/>
            <a:ext cx="57968" cy="57968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2"/>
          <p:cNvSpPr/>
          <p:nvPr/>
        </p:nvSpPr>
        <p:spPr>
          <a:xfrm rot="5400000">
            <a:off x="1127513" y="454796"/>
            <a:ext cx="61239" cy="61303"/>
          </a:xfrm>
          <a:custGeom>
            <a:avLst/>
            <a:gdLst/>
            <a:ahLst/>
            <a:cxnLst/>
            <a:rect l="l" t="t" r="r" b="b"/>
            <a:pathLst>
              <a:path w="955" h="956" extrusionOk="0">
                <a:moveTo>
                  <a:pt x="478" y="1"/>
                </a:moveTo>
                <a:cubicBezTo>
                  <a:pt x="206" y="1"/>
                  <a:pt x="0" y="216"/>
                  <a:pt x="0" y="478"/>
                </a:cubicBezTo>
                <a:cubicBezTo>
                  <a:pt x="0" y="740"/>
                  <a:pt x="20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2"/>
          <p:cNvSpPr/>
          <p:nvPr/>
        </p:nvSpPr>
        <p:spPr>
          <a:xfrm rot="5400000">
            <a:off x="195636" y="309011"/>
            <a:ext cx="61239" cy="61239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8" y="0"/>
                </a:moveTo>
                <a:cubicBezTo>
                  <a:pt x="216" y="0"/>
                  <a:pt x="0" y="216"/>
                  <a:pt x="0" y="478"/>
                </a:cubicBezTo>
                <a:cubicBezTo>
                  <a:pt x="0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2"/>
          <p:cNvSpPr/>
          <p:nvPr/>
        </p:nvSpPr>
        <p:spPr>
          <a:xfrm rot="5400000">
            <a:off x="287429" y="102566"/>
            <a:ext cx="61239" cy="61303"/>
          </a:xfrm>
          <a:custGeom>
            <a:avLst/>
            <a:gdLst/>
            <a:ahLst/>
            <a:cxnLst/>
            <a:rect l="l" t="t" r="r" b="b"/>
            <a:pathLst>
              <a:path w="955" h="956" extrusionOk="0">
                <a:moveTo>
                  <a:pt x="478" y="1"/>
                </a:moveTo>
                <a:cubicBezTo>
                  <a:pt x="206" y="1"/>
                  <a:pt x="0" y="216"/>
                  <a:pt x="0" y="478"/>
                </a:cubicBezTo>
                <a:cubicBezTo>
                  <a:pt x="0" y="740"/>
                  <a:pt x="20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2"/>
          <p:cNvSpPr/>
          <p:nvPr/>
        </p:nvSpPr>
        <p:spPr>
          <a:xfrm rot="5400000">
            <a:off x="507629" y="436842"/>
            <a:ext cx="61303" cy="61239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9" y="955"/>
                  <a:pt x="955" y="740"/>
                  <a:pt x="955" y="478"/>
                </a:cubicBezTo>
                <a:cubicBezTo>
                  <a:pt x="955" y="216"/>
                  <a:pt x="749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2"/>
          <p:cNvSpPr/>
          <p:nvPr/>
        </p:nvSpPr>
        <p:spPr>
          <a:xfrm rot="5400000">
            <a:off x="224019" y="5016762"/>
            <a:ext cx="53474" cy="53474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2"/>
          <p:cNvSpPr/>
          <p:nvPr/>
        </p:nvSpPr>
        <p:spPr>
          <a:xfrm rot="5400000">
            <a:off x="1747712" y="4982810"/>
            <a:ext cx="62871" cy="53362"/>
          </a:xfrm>
          <a:custGeom>
            <a:avLst/>
            <a:gdLst/>
            <a:ahLst/>
            <a:cxnLst/>
            <a:rect l="l" t="t" r="r" b="b"/>
            <a:pathLst>
              <a:path w="1124" h="954" extrusionOk="0">
                <a:moveTo>
                  <a:pt x="646" y="0"/>
                </a:moveTo>
                <a:cubicBezTo>
                  <a:pt x="216" y="0"/>
                  <a:pt x="0" y="515"/>
                  <a:pt x="300" y="814"/>
                </a:cubicBezTo>
                <a:cubicBezTo>
                  <a:pt x="399" y="911"/>
                  <a:pt x="520" y="954"/>
                  <a:pt x="638" y="954"/>
                </a:cubicBezTo>
                <a:cubicBezTo>
                  <a:pt x="887" y="954"/>
                  <a:pt x="1123" y="763"/>
                  <a:pt x="1123" y="477"/>
                </a:cubicBezTo>
                <a:cubicBezTo>
                  <a:pt x="1123" y="215"/>
                  <a:pt x="908" y="0"/>
                  <a:pt x="64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2"/>
          <p:cNvSpPr/>
          <p:nvPr/>
        </p:nvSpPr>
        <p:spPr>
          <a:xfrm rot="5400000">
            <a:off x="326070" y="3267011"/>
            <a:ext cx="53474" cy="53418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06"/>
                  <a:pt x="1" y="477"/>
                </a:cubicBezTo>
                <a:cubicBezTo>
                  <a:pt x="1" y="739"/>
                  <a:pt x="216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06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2"/>
          <p:cNvSpPr/>
          <p:nvPr/>
        </p:nvSpPr>
        <p:spPr>
          <a:xfrm rot="5400000">
            <a:off x="8988853" y="420273"/>
            <a:ext cx="99845" cy="99428"/>
          </a:xfrm>
          <a:custGeom>
            <a:avLst/>
            <a:gdLst/>
            <a:ahLst/>
            <a:cxnLst/>
            <a:rect l="l" t="t" r="r" b="b"/>
            <a:pathLst>
              <a:path w="2153" h="2144" extrusionOk="0">
                <a:moveTo>
                  <a:pt x="1077" y="1"/>
                </a:moveTo>
                <a:cubicBezTo>
                  <a:pt x="487" y="1"/>
                  <a:pt x="1" y="478"/>
                  <a:pt x="1" y="1068"/>
                </a:cubicBezTo>
                <a:cubicBezTo>
                  <a:pt x="1" y="1666"/>
                  <a:pt x="487" y="2144"/>
                  <a:pt x="1077" y="2144"/>
                </a:cubicBezTo>
                <a:cubicBezTo>
                  <a:pt x="1666" y="2144"/>
                  <a:pt x="2153" y="1666"/>
                  <a:pt x="2153" y="1068"/>
                </a:cubicBezTo>
                <a:cubicBezTo>
                  <a:pt x="2153" y="478"/>
                  <a:pt x="1666" y="1"/>
                  <a:pt x="107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2"/>
          <p:cNvSpPr/>
          <p:nvPr/>
        </p:nvSpPr>
        <p:spPr>
          <a:xfrm rot="5400000">
            <a:off x="8010322" y="4725388"/>
            <a:ext cx="130687" cy="130687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2"/>
          <p:cNvSpPr/>
          <p:nvPr/>
        </p:nvSpPr>
        <p:spPr>
          <a:xfrm rot="5400000">
            <a:off x="19635" y="3559293"/>
            <a:ext cx="119925" cy="120484"/>
          </a:xfrm>
          <a:custGeom>
            <a:avLst/>
            <a:gdLst/>
            <a:ahLst/>
            <a:cxnLst/>
            <a:rect l="l" t="t" r="r" b="b"/>
            <a:pathLst>
              <a:path w="2144" h="2154" extrusionOk="0">
                <a:moveTo>
                  <a:pt x="1067" y="1"/>
                </a:moveTo>
                <a:cubicBezTo>
                  <a:pt x="478" y="1"/>
                  <a:pt x="1" y="488"/>
                  <a:pt x="1" y="1077"/>
                </a:cubicBezTo>
                <a:cubicBezTo>
                  <a:pt x="1" y="1667"/>
                  <a:pt x="478" y="2153"/>
                  <a:pt x="1067" y="2153"/>
                </a:cubicBezTo>
                <a:cubicBezTo>
                  <a:pt x="1666" y="2153"/>
                  <a:pt x="2144" y="1667"/>
                  <a:pt x="2144" y="1077"/>
                </a:cubicBezTo>
                <a:cubicBezTo>
                  <a:pt x="2144" y="488"/>
                  <a:pt x="1666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2"/>
          <p:cNvSpPr/>
          <p:nvPr/>
        </p:nvSpPr>
        <p:spPr>
          <a:xfrm rot="5400000">
            <a:off x="1341716" y="201604"/>
            <a:ext cx="138061" cy="138061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7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66"/>
                  <a:pt x="487" y="2152"/>
                  <a:pt x="1077" y="2152"/>
                </a:cubicBezTo>
                <a:cubicBezTo>
                  <a:pt x="1666" y="2152"/>
                  <a:pt x="2153" y="1666"/>
                  <a:pt x="2153" y="1076"/>
                </a:cubicBezTo>
                <a:cubicBezTo>
                  <a:pt x="2153" y="487"/>
                  <a:pt x="1666" y="0"/>
                  <a:pt x="10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2"/>
          <p:cNvSpPr/>
          <p:nvPr/>
        </p:nvSpPr>
        <p:spPr>
          <a:xfrm rot="5400000">
            <a:off x="-21196" y="4719753"/>
            <a:ext cx="119925" cy="77526"/>
          </a:xfrm>
          <a:custGeom>
            <a:avLst/>
            <a:gdLst/>
            <a:ahLst/>
            <a:cxnLst/>
            <a:rect l="l" t="t" r="r" b="b"/>
            <a:pathLst>
              <a:path w="2144" h="1386" extrusionOk="0">
                <a:moveTo>
                  <a:pt x="1067" y="1"/>
                </a:moveTo>
                <a:cubicBezTo>
                  <a:pt x="487" y="1"/>
                  <a:pt x="19" y="459"/>
                  <a:pt x="0" y="1039"/>
                </a:cubicBezTo>
                <a:cubicBezTo>
                  <a:pt x="0" y="1152"/>
                  <a:pt x="19" y="1273"/>
                  <a:pt x="56" y="1386"/>
                </a:cubicBezTo>
                <a:lnTo>
                  <a:pt x="2078" y="1386"/>
                </a:lnTo>
                <a:cubicBezTo>
                  <a:pt x="2115" y="1273"/>
                  <a:pt x="2134" y="1152"/>
                  <a:pt x="2143" y="1039"/>
                </a:cubicBezTo>
                <a:cubicBezTo>
                  <a:pt x="2124" y="459"/>
                  <a:pt x="1647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2"/>
          <p:cNvSpPr/>
          <p:nvPr/>
        </p:nvSpPr>
        <p:spPr>
          <a:xfrm rot="5400000">
            <a:off x="7975309" y="96321"/>
            <a:ext cx="99428" cy="99428"/>
          </a:xfrm>
          <a:custGeom>
            <a:avLst/>
            <a:gdLst/>
            <a:ahLst/>
            <a:cxnLst/>
            <a:rect l="l" t="t" r="r" b="b"/>
            <a:pathLst>
              <a:path w="2144" h="2144" extrusionOk="0">
                <a:moveTo>
                  <a:pt x="1067" y="1"/>
                </a:moveTo>
                <a:cubicBezTo>
                  <a:pt x="478" y="1"/>
                  <a:pt x="1" y="478"/>
                  <a:pt x="1" y="1068"/>
                </a:cubicBezTo>
                <a:cubicBezTo>
                  <a:pt x="1" y="1666"/>
                  <a:pt x="478" y="2144"/>
                  <a:pt x="1067" y="2144"/>
                </a:cubicBezTo>
                <a:cubicBezTo>
                  <a:pt x="1666" y="2144"/>
                  <a:pt x="2144" y="1666"/>
                  <a:pt x="2144" y="1068"/>
                </a:cubicBezTo>
                <a:cubicBezTo>
                  <a:pt x="2144" y="478"/>
                  <a:pt x="1666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5"/>
          <p:cNvSpPr txBox="1">
            <a:spLocks noGrp="1"/>
          </p:cNvSpPr>
          <p:nvPr>
            <p:ph type="title"/>
          </p:nvPr>
        </p:nvSpPr>
        <p:spPr>
          <a:xfrm>
            <a:off x="2277300" y="539500"/>
            <a:ext cx="6153600" cy="105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5"/>
          <p:cNvSpPr txBox="1">
            <a:spLocks noGrp="1"/>
          </p:cNvSpPr>
          <p:nvPr>
            <p:ph type="subTitle" idx="1"/>
          </p:nvPr>
        </p:nvSpPr>
        <p:spPr>
          <a:xfrm>
            <a:off x="4096750" y="3963050"/>
            <a:ext cx="2116800" cy="63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5" name="Google Shape;95;p5"/>
          <p:cNvSpPr txBox="1">
            <a:spLocks noGrp="1"/>
          </p:cNvSpPr>
          <p:nvPr>
            <p:ph type="subTitle" idx="2"/>
          </p:nvPr>
        </p:nvSpPr>
        <p:spPr>
          <a:xfrm>
            <a:off x="4096767" y="3275675"/>
            <a:ext cx="2116800" cy="3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Font typeface="Work Sans"/>
              <a:buNone/>
              <a:defRPr sz="20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3000"/>
              <a:buFont typeface="Work Sans"/>
              <a:buNone/>
              <a:defRPr sz="3000" b="1">
                <a:latin typeface="Work Sans"/>
                <a:ea typeface="Work Sans"/>
                <a:cs typeface="Work Sans"/>
                <a:sym typeface="Work Sans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3000"/>
              <a:buFont typeface="Work Sans"/>
              <a:buNone/>
              <a:defRPr sz="3000" b="1">
                <a:latin typeface="Work Sans"/>
                <a:ea typeface="Work Sans"/>
                <a:cs typeface="Work Sans"/>
                <a:sym typeface="Work Sans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3000"/>
              <a:buFont typeface="Work Sans"/>
              <a:buNone/>
              <a:defRPr sz="3000" b="1">
                <a:latin typeface="Work Sans"/>
                <a:ea typeface="Work Sans"/>
                <a:cs typeface="Work Sans"/>
                <a:sym typeface="Work Sans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3000"/>
              <a:buFont typeface="Work Sans"/>
              <a:buNone/>
              <a:defRPr sz="3000" b="1">
                <a:latin typeface="Work Sans"/>
                <a:ea typeface="Work Sans"/>
                <a:cs typeface="Work Sans"/>
                <a:sym typeface="Work Sans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3000"/>
              <a:buFont typeface="Work Sans"/>
              <a:buNone/>
              <a:defRPr sz="3000" b="1">
                <a:latin typeface="Work Sans"/>
                <a:ea typeface="Work Sans"/>
                <a:cs typeface="Work Sans"/>
                <a:sym typeface="Work Sans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3000"/>
              <a:buFont typeface="Work Sans"/>
              <a:buNone/>
              <a:defRPr sz="3000" b="1">
                <a:latin typeface="Work Sans"/>
                <a:ea typeface="Work Sans"/>
                <a:cs typeface="Work Sans"/>
                <a:sym typeface="Work Sans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3000"/>
              <a:buFont typeface="Work Sans"/>
              <a:buNone/>
              <a:defRPr sz="3000" b="1">
                <a:latin typeface="Work Sans"/>
                <a:ea typeface="Work Sans"/>
                <a:cs typeface="Work Sans"/>
                <a:sym typeface="Work Sans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3000"/>
              <a:buFont typeface="Work Sans"/>
              <a:buNone/>
              <a:defRPr sz="3000" b="1"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endParaRPr/>
          </a:p>
        </p:txBody>
      </p:sp>
      <p:sp>
        <p:nvSpPr>
          <p:cNvPr id="96" name="Google Shape;96;p5"/>
          <p:cNvSpPr txBox="1">
            <a:spLocks noGrp="1"/>
          </p:cNvSpPr>
          <p:nvPr>
            <p:ph type="subTitle" idx="3"/>
          </p:nvPr>
        </p:nvSpPr>
        <p:spPr>
          <a:xfrm>
            <a:off x="6313918" y="3963050"/>
            <a:ext cx="2116800" cy="63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7" name="Google Shape;97;p5"/>
          <p:cNvSpPr txBox="1">
            <a:spLocks noGrp="1"/>
          </p:cNvSpPr>
          <p:nvPr>
            <p:ph type="subTitle" idx="4"/>
          </p:nvPr>
        </p:nvSpPr>
        <p:spPr>
          <a:xfrm>
            <a:off x="6313921" y="3275675"/>
            <a:ext cx="2116800" cy="3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Font typeface="Work Sans"/>
              <a:buNone/>
              <a:defRPr sz="20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3000"/>
              <a:buFont typeface="Work Sans"/>
              <a:buNone/>
              <a:defRPr sz="3000" b="1">
                <a:latin typeface="Work Sans"/>
                <a:ea typeface="Work Sans"/>
                <a:cs typeface="Work Sans"/>
                <a:sym typeface="Work Sans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3000"/>
              <a:buFont typeface="Work Sans"/>
              <a:buNone/>
              <a:defRPr sz="3000" b="1">
                <a:latin typeface="Work Sans"/>
                <a:ea typeface="Work Sans"/>
                <a:cs typeface="Work Sans"/>
                <a:sym typeface="Work Sans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3000"/>
              <a:buFont typeface="Work Sans"/>
              <a:buNone/>
              <a:defRPr sz="3000" b="1">
                <a:latin typeface="Work Sans"/>
                <a:ea typeface="Work Sans"/>
                <a:cs typeface="Work Sans"/>
                <a:sym typeface="Work Sans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3000"/>
              <a:buFont typeface="Work Sans"/>
              <a:buNone/>
              <a:defRPr sz="3000" b="1">
                <a:latin typeface="Work Sans"/>
                <a:ea typeface="Work Sans"/>
                <a:cs typeface="Work Sans"/>
                <a:sym typeface="Work Sans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3000"/>
              <a:buFont typeface="Work Sans"/>
              <a:buNone/>
              <a:defRPr sz="3000" b="1">
                <a:latin typeface="Work Sans"/>
                <a:ea typeface="Work Sans"/>
                <a:cs typeface="Work Sans"/>
                <a:sym typeface="Work Sans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3000"/>
              <a:buFont typeface="Work Sans"/>
              <a:buNone/>
              <a:defRPr sz="3000" b="1">
                <a:latin typeface="Work Sans"/>
                <a:ea typeface="Work Sans"/>
                <a:cs typeface="Work Sans"/>
                <a:sym typeface="Work Sans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3000"/>
              <a:buFont typeface="Work Sans"/>
              <a:buNone/>
              <a:defRPr sz="3000" b="1">
                <a:latin typeface="Work Sans"/>
                <a:ea typeface="Work Sans"/>
                <a:cs typeface="Work Sans"/>
                <a:sym typeface="Work Sans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3000"/>
              <a:buFont typeface="Work Sans"/>
              <a:buNone/>
              <a:defRPr sz="3000" b="1"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endParaRPr/>
          </a:p>
        </p:txBody>
      </p:sp>
      <p:sp>
        <p:nvSpPr>
          <p:cNvPr id="98" name="Google Shape;98;p5"/>
          <p:cNvSpPr/>
          <p:nvPr/>
        </p:nvSpPr>
        <p:spPr>
          <a:xfrm rot="-5400000" flipH="1">
            <a:off x="2038926" y="-891176"/>
            <a:ext cx="691017" cy="2473370"/>
          </a:xfrm>
          <a:custGeom>
            <a:avLst/>
            <a:gdLst/>
            <a:ahLst/>
            <a:cxnLst/>
            <a:rect l="l" t="t" r="r" b="b"/>
            <a:pathLst>
              <a:path w="18567" h="39585" extrusionOk="0">
                <a:moveTo>
                  <a:pt x="0" y="1"/>
                </a:moveTo>
                <a:lnTo>
                  <a:pt x="0" y="39584"/>
                </a:lnTo>
                <a:lnTo>
                  <a:pt x="197" y="39500"/>
                </a:lnTo>
                <a:cubicBezTo>
                  <a:pt x="7664" y="36159"/>
                  <a:pt x="12942" y="28037"/>
                  <a:pt x="11014" y="18688"/>
                </a:cubicBezTo>
                <a:cubicBezTo>
                  <a:pt x="10546" y="16424"/>
                  <a:pt x="9686" y="14103"/>
                  <a:pt x="9835" y="11932"/>
                </a:cubicBezTo>
                <a:cubicBezTo>
                  <a:pt x="10116" y="7721"/>
                  <a:pt x="13981" y="5653"/>
                  <a:pt x="16554" y="2845"/>
                </a:cubicBezTo>
                <a:cubicBezTo>
                  <a:pt x="17340" y="1984"/>
                  <a:pt x="18014" y="1030"/>
                  <a:pt x="1856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5"/>
          <p:cNvSpPr/>
          <p:nvPr/>
        </p:nvSpPr>
        <p:spPr>
          <a:xfrm>
            <a:off x="0" y="0"/>
            <a:ext cx="904578" cy="2519408"/>
          </a:xfrm>
          <a:custGeom>
            <a:avLst/>
            <a:gdLst/>
            <a:ahLst/>
            <a:cxnLst/>
            <a:rect l="l" t="t" r="r" b="b"/>
            <a:pathLst>
              <a:path w="31379" h="87396" extrusionOk="0">
                <a:moveTo>
                  <a:pt x="0" y="0"/>
                </a:moveTo>
                <a:lnTo>
                  <a:pt x="0" y="87396"/>
                </a:lnTo>
                <a:cubicBezTo>
                  <a:pt x="2036" y="87069"/>
                  <a:pt x="4052" y="86532"/>
                  <a:pt x="5972" y="85802"/>
                </a:cubicBezTo>
                <a:cubicBezTo>
                  <a:pt x="8488" y="84861"/>
                  <a:pt x="10850" y="83593"/>
                  <a:pt x="13039" y="82057"/>
                </a:cubicBezTo>
                <a:cubicBezTo>
                  <a:pt x="15632" y="80233"/>
                  <a:pt x="17821" y="78005"/>
                  <a:pt x="19204" y="75489"/>
                </a:cubicBezTo>
                <a:cubicBezTo>
                  <a:pt x="22660" y="69075"/>
                  <a:pt x="22967" y="61413"/>
                  <a:pt x="20068" y="54730"/>
                </a:cubicBezTo>
                <a:cubicBezTo>
                  <a:pt x="18013" y="50102"/>
                  <a:pt x="14537" y="46262"/>
                  <a:pt x="12060" y="41864"/>
                </a:cubicBezTo>
                <a:cubicBezTo>
                  <a:pt x="9563" y="37447"/>
                  <a:pt x="8181" y="31840"/>
                  <a:pt x="10581" y="27404"/>
                </a:cubicBezTo>
                <a:cubicBezTo>
                  <a:pt x="12444" y="23985"/>
                  <a:pt x="16112" y="22027"/>
                  <a:pt x="19645" y="20375"/>
                </a:cubicBezTo>
                <a:lnTo>
                  <a:pt x="19818" y="20298"/>
                </a:lnTo>
                <a:cubicBezTo>
                  <a:pt x="23275" y="18666"/>
                  <a:pt x="26923" y="17014"/>
                  <a:pt x="29170" y="13923"/>
                </a:cubicBezTo>
                <a:cubicBezTo>
                  <a:pt x="31379" y="10927"/>
                  <a:pt x="28997" y="2554"/>
                  <a:pt x="2592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5"/>
          <p:cNvSpPr/>
          <p:nvPr/>
        </p:nvSpPr>
        <p:spPr>
          <a:xfrm>
            <a:off x="2297600" y="284626"/>
            <a:ext cx="327861" cy="339840"/>
          </a:xfrm>
          <a:custGeom>
            <a:avLst/>
            <a:gdLst/>
            <a:ahLst/>
            <a:cxnLst/>
            <a:rect l="l" t="t" r="r" b="b"/>
            <a:pathLst>
              <a:path w="8950" h="9277" extrusionOk="0">
                <a:moveTo>
                  <a:pt x="4475" y="1"/>
                </a:moveTo>
                <a:cubicBezTo>
                  <a:pt x="2017" y="1"/>
                  <a:pt x="0" y="2075"/>
                  <a:pt x="0" y="4629"/>
                </a:cubicBezTo>
                <a:cubicBezTo>
                  <a:pt x="0" y="7202"/>
                  <a:pt x="2017" y="9276"/>
                  <a:pt x="4475" y="9276"/>
                </a:cubicBezTo>
                <a:cubicBezTo>
                  <a:pt x="6952" y="9276"/>
                  <a:pt x="8949" y="7202"/>
                  <a:pt x="8949" y="4629"/>
                </a:cubicBezTo>
                <a:cubicBezTo>
                  <a:pt x="8949" y="2075"/>
                  <a:pt x="6952" y="1"/>
                  <a:pt x="447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5"/>
          <p:cNvSpPr/>
          <p:nvPr/>
        </p:nvSpPr>
        <p:spPr>
          <a:xfrm>
            <a:off x="402351" y="0"/>
            <a:ext cx="1313756" cy="782743"/>
          </a:xfrm>
          <a:custGeom>
            <a:avLst/>
            <a:gdLst/>
            <a:ahLst/>
            <a:cxnLst/>
            <a:rect l="l" t="t" r="r" b="b"/>
            <a:pathLst>
              <a:path w="40290" h="24005" extrusionOk="0">
                <a:moveTo>
                  <a:pt x="1825" y="0"/>
                </a:moveTo>
                <a:cubicBezTo>
                  <a:pt x="1" y="7662"/>
                  <a:pt x="2977" y="15670"/>
                  <a:pt x="9353" y="20298"/>
                </a:cubicBezTo>
                <a:cubicBezTo>
                  <a:pt x="12675" y="22718"/>
                  <a:pt x="16689" y="24005"/>
                  <a:pt x="20798" y="24005"/>
                </a:cubicBezTo>
                <a:cubicBezTo>
                  <a:pt x="31552" y="24005"/>
                  <a:pt x="40290" y="15267"/>
                  <a:pt x="40290" y="4513"/>
                </a:cubicBezTo>
                <a:cubicBezTo>
                  <a:pt x="40290" y="2996"/>
                  <a:pt x="40117" y="1479"/>
                  <a:pt x="397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5"/>
          <p:cNvSpPr/>
          <p:nvPr/>
        </p:nvSpPr>
        <p:spPr>
          <a:xfrm flipH="1">
            <a:off x="590519" y="3685400"/>
            <a:ext cx="127812" cy="109494"/>
          </a:xfrm>
          <a:custGeom>
            <a:avLst/>
            <a:gdLst/>
            <a:ahLst/>
            <a:cxnLst/>
            <a:rect l="l" t="t" r="r" b="b"/>
            <a:pathLst>
              <a:path w="1835" h="1572" extrusionOk="0">
                <a:moveTo>
                  <a:pt x="1048" y="0"/>
                </a:moveTo>
                <a:cubicBezTo>
                  <a:pt x="346" y="0"/>
                  <a:pt x="0" y="842"/>
                  <a:pt x="496" y="1338"/>
                </a:cubicBezTo>
                <a:cubicBezTo>
                  <a:pt x="657" y="1499"/>
                  <a:pt x="855" y="1572"/>
                  <a:pt x="1048" y="1572"/>
                </a:cubicBezTo>
                <a:cubicBezTo>
                  <a:pt x="1450" y="1572"/>
                  <a:pt x="1834" y="1260"/>
                  <a:pt x="1834" y="786"/>
                </a:cubicBezTo>
                <a:cubicBezTo>
                  <a:pt x="1834" y="356"/>
                  <a:pt x="1479" y="0"/>
                  <a:pt x="1048" y="0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5"/>
          <p:cNvSpPr/>
          <p:nvPr/>
        </p:nvSpPr>
        <p:spPr>
          <a:xfrm flipH="1">
            <a:off x="305083" y="3964983"/>
            <a:ext cx="220381" cy="200808"/>
          </a:xfrm>
          <a:custGeom>
            <a:avLst/>
            <a:gdLst/>
            <a:ahLst/>
            <a:cxnLst/>
            <a:rect l="l" t="t" r="r" b="b"/>
            <a:pathLst>
              <a:path w="3164" h="2883" extrusionOk="0">
                <a:moveTo>
                  <a:pt x="1582" y="1"/>
                </a:moveTo>
                <a:cubicBezTo>
                  <a:pt x="1213" y="1"/>
                  <a:pt x="843" y="141"/>
                  <a:pt x="562" y="422"/>
                </a:cubicBezTo>
                <a:cubicBezTo>
                  <a:pt x="1" y="983"/>
                  <a:pt x="1" y="1900"/>
                  <a:pt x="562" y="2462"/>
                </a:cubicBezTo>
                <a:cubicBezTo>
                  <a:pt x="843" y="2742"/>
                  <a:pt x="1213" y="2883"/>
                  <a:pt x="1582" y="2883"/>
                </a:cubicBezTo>
                <a:cubicBezTo>
                  <a:pt x="1952" y="2883"/>
                  <a:pt x="2322" y="2742"/>
                  <a:pt x="2602" y="2462"/>
                </a:cubicBezTo>
                <a:cubicBezTo>
                  <a:pt x="3164" y="1900"/>
                  <a:pt x="3164" y="983"/>
                  <a:pt x="2602" y="422"/>
                </a:cubicBezTo>
                <a:cubicBezTo>
                  <a:pt x="2322" y="141"/>
                  <a:pt x="1952" y="1"/>
                  <a:pt x="1582" y="1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5"/>
          <p:cNvSpPr/>
          <p:nvPr/>
        </p:nvSpPr>
        <p:spPr>
          <a:xfrm flipH="1">
            <a:off x="237275" y="1881728"/>
            <a:ext cx="127812" cy="109563"/>
          </a:xfrm>
          <a:custGeom>
            <a:avLst/>
            <a:gdLst/>
            <a:ahLst/>
            <a:cxnLst/>
            <a:rect l="l" t="t" r="r" b="b"/>
            <a:pathLst>
              <a:path w="1835" h="1573" extrusionOk="0">
                <a:moveTo>
                  <a:pt x="1048" y="1"/>
                </a:moveTo>
                <a:cubicBezTo>
                  <a:pt x="346" y="1"/>
                  <a:pt x="0" y="843"/>
                  <a:pt x="496" y="1339"/>
                </a:cubicBezTo>
                <a:cubicBezTo>
                  <a:pt x="657" y="1500"/>
                  <a:pt x="855" y="1572"/>
                  <a:pt x="1048" y="1572"/>
                </a:cubicBezTo>
                <a:cubicBezTo>
                  <a:pt x="1450" y="1572"/>
                  <a:pt x="1834" y="1260"/>
                  <a:pt x="1834" y="787"/>
                </a:cubicBezTo>
                <a:cubicBezTo>
                  <a:pt x="1834" y="356"/>
                  <a:pt x="1479" y="1"/>
                  <a:pt x="104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5"/>
          <p:cNvSpPr/>
          <p:nvPr/>
        </p:nvSpPr>
        <p:spPr>
          <a:xfrm flipH="1">
            <a:off x="5" y="2434592"/>
            <a:ext cx="602355" cy="1679113"/>
          </a:xfrm>
          <a:custGeom>
            <a:avLst/>
            <a:gdLst/>
            <a:ahLst/>
            <a:cxnLst/>
            <a:rect l="l" t="t" r="r" b="b"/>
            <a:pathLst>
              <a:path w="8648" h="24107" extrusionOk="0">
                <a:moveTo>
                  <a:pt x="8647" y="0"/>
                </a:moveTo>
                <a:cubicBezTo>
                  <a:pt x="3678" y="1769"/>
                  <a:pt x="310" y="6401"/>
                  <a:pt x="160" y="11670"/>
                </a:cubicBezTo>
                <a:cubicBezTo>
                  <a:pt x="1" y="16938"/>
                  <a:pt x="3079" y="21767"/>
                  <a:pt x="7927" y="23835"/>
                </a:cubicBezTo>
                <a:cubicBezTo>
                  <a:pt x="8170" y="23928"/>
                  <a:pt x="8404" y="24022"/>
                  <a:pt x="8647" y="24106"/>
                </a:cubicBezTo>
                <a:lnTo>
                  <a:pt x="8647" y="0"/>
                </a:ln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5"/>
          <p:cNvSpPr/>
          <p:nvPr/>
        </p:nvSpPr>
        <p:spPr>
          <a:xfrm flipH="1">
            <a:off x="0" y="3685399"/>
            <a:ext cx="3699441" cy="1458094"/>
          </a:xfrm>
          <a:custGeom>
            <a:avLst/>
            <a:gdLst/>
            <a:ahLst/>
            <a:cxnLst/>
            <a:rect l="l" t="t" r="r" b="b"/>
            <a:pathLst>
              <a:path w="44020" h="17350" extrusionOk="0">
                <a:moveTo>
                  <a:pt x="44019" y="0"/>
                </a:moveTo>
                <a:cubicBezTo>
                  <a:pt x="43757" y="749"/>
                  <a:pt x="43542" y="1525"/>
                  <a:pt x="43299" y="2293"/>
                </a:cubicBezTo>
                <a:cubicBezTo>
                  <a:pt x="43168" y="2723"/>
                  <a:pt x="43027" y="3154"/>
                  <a:pt x="42868" y="3575"/>
                </a:cubicBezTo>
                <a:cubicBezTo>
                  <a:pt x="42195" y="5343"/>
                  <a:pt x="41016" y="7093"/>
                  <a:pt x="39209" y="7608"/>
                </a:cubicBezTo>
                <a:cubicBezTo>
                  <a:pt x="38660" y="7768"/>
                  <a:pt x="38092" y="7800"/>
                  <a:pt x="37518" y="7800"/>
                </a:cubicBezTo>
                <a:cubicBezTo>
                  <a:pt x="37130" y="7800"/>
                  <a:pt x="36739" y="7786"/>
                  <a:pt x="36348" y="7786"/>
                </a:cubicBezTo>
                <a:cubicBezTo>
                  <a:pt x="36000" y="7786"/>
                  <a:pt x="35652" y="7797"/>
                  <a:pt x="35307" y="7842"/>
                </a:cubicBezTo>
                <a:cubicBezTo>
                  <a:pt x="31826" y="8291"/>
                  <a:pt x="29599" y="11856"/>
                  <a:pt x="26324" y="13120"/>
                </a:cubicBezTo>
                <a:cubicBezTo>
                  <a:pt x="25294" y="13518"/>
                  <a:pt x="24237" y="13667"/>
                  <a:pt x="23162" y="13667"/>
                </a:cubicBezTo>
                <a:cubicBezTo>
                  <a:pt x="22820" y="13667"/>
                  <a:pt x="22477" y="13652"/>
                  <a:pt x="22131" y="13625"/>
                </a:cubicBezTo>
                <a:cubicBezTo>
                  <a:pt x="19670" y="13447"/>
                  <a:pt x="17134" y="12661"/>
                  <a:pt x="14655" y="12427"/>
                </a:cubicBezTo>
                <a:cubicBezTo>
                  <a:pt x="14122" y="12379"/>
                  <a:pt x="13589" y="12355"/>
                  <a:pt x="13056" y="12355"/>
                </a:cubicBezTo>
                <a:cubicBezTo>
                  <a:pt x="11425" y="12355"/>
                  <a:pt x="9799" y="12580"/>
                  <a:pt x="8226" y="13017"/>
                </a:cubicBezTo>
                <a:cubicBezTo>
                  <a:pt x="5549" y="13765"/>
                  <a:pt x="3041" y="15010"/>
                  <a:pt x="833" y="16685"/>
                </a:cubicBezTo>
                <a:cubicBezTo>
                  <a:pt x="552" y="16900"/>
                  <a:pt x="272" y="17116"/>
                  <a:pt x="0" y="17350"/>
                </a:cubicBezTo>
                <a:lnTo>
                  <a:pt x="44019" y="17350"/>
                </a:lnTo>
                <a:lnTo>
                  <a:pt x="4401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5"/>
          <p:cNvSpPr/>
          <p:nvPr/>
        </p:nvSpPr>
        <p:spPr>
          <a:xfrm flipH="1">
            <a:off x="127749" y="2894782"/>
            <a:ext cx="78289" cy="66448"/>
          </a:xfrm>
          <a:custGeom>
            <a:avLst/>
            <a:gdLst/>
            <a:ahLst/>
            <a:cxnLst/>
            <a:rect l="l" t="t" r="r" b="b"/>
            <a:pathLst>
              <a:path w="1124" h="954" extrusionOk="0">
                <a:moveTo>
                  <a:pt x="646" y="0"/>
                </a:moveTo>
                <a:cubicBezTo>
                  <a:pt x="216" y="0"/>
                  <a:pt x="0" y="515"/>
                  <a:pt x="300" y="814"/>
                </a:cubicBezTo>
                <a:cubicBezTo>
                  <a:pt x="399" y="911"/>
                  <a:pt x="520" y="954"/>
                  <a:pt x="638" y="954"/>
                </a:cubicBezTo>
                <a:cubicBezTo>
                  <a:pt x="887" y="954"/>
                  <a:pt x="1123" y="763"/>
                  <a:pt x="1123" y="477"/>
                </a:cubicBezTo>
                <a:cubicBezTo>
                  <a:pt x="1123" y="215"/>
                  <a:pt x="908" y="0"/>
                  <a:pt x="64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5"/>
          <p:cNvSpPr/>
          <p:nvPr/>
        </p:nvSpPr>
        <p:spPr>
          <a:xfrm flipH="1">
            <a:off x="262024" y="3471432"/>
            <a:ext cx="78289" cy="66448"/>
          </a:xfrm>
          <a:custGeom>
            <a:avLst/>
            <a:gdLst/>
            <a:ahLst/>
            <a:cxnLst/>
            <a:rect l="l" t="t" r="r" b="b"/>
            <a:pathLst>
              <a:path w="1124" h="954" extrusionOk="0">
                <a:moveTo>
                  <a:pt x="646" y="0"/>
                </a:moveTo>
                <a:cubicBezTo>
                  <a:pt x="216" y="0"/>
                  <a:pt x="0" y="515"/>
                  <a:pt x="300" y="814"/>
                </a:cubicBezTo>
                <a:cubicBezTo>
                  <a:pt x="399" y="911"/>
                  <a:pt x="520" y="954"/>
                  <a:pt x="638" y="954"/>
                </a:cubicBezTo>
                <a:cubicBezTo>
                  <a:pt x="887" y="954"/>
                  <a:pt x="1123" y="763"/>
                  <a:pt x="1123" y="477"/>
                </a:cubicBezTo>
                <a:cubicBezTo>
                  <a:pt x="1123" y="215"/>
                  <a:pt x="908" y="0"/>
                  <a:pt x="64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7"/>
          <p:cNvSpPr txBox="1">
            <a:spLocks noGrp="1"/>
          </p:cNvSpPr>
          <p:nvPr>
            <p:ph type="subTitle" idx="1"/>
          </p:nvPr>
        </p:nvSpPr>
        <p:spPr>
          <a:xfrm>
            <a:off x="713225" y="1718200"/>
            <a:ext cx="2583300" cy="252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lvl="1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2pPr>
            <a:lvl3pPr lvl="2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3pPr>
            <a:lvl4pPr lvl="3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4pPr>
            <a:lvl5pPr lvl="4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5pPr>
            <a:lvl6pPr lvl="5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6pPr>
            <a:lvl7pPr lvl="6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7pPr>
            <a:lvl8pPr lvl="7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8pPr>
            <a:lvl9pPr lvl="8"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25" name="Google Shape;125;p7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3381300" cy="6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7"/>
          <p:cNvSpPr/>
          <p:nvPr/>
        </p:nvSpPr>
        <p:spPr>
          <a:xfrm rot="10800000">
            <a:off x="5191842" y="4242602"/>
            <a:ext cx="3952158" cy="900886"/>
          </a:xfrm>
          <a:custGeom>
            <a:avLst/>
            <a:gdLst/>
            <a:ahLst/>
            <a:cxnLst/>
            <a:rect l="l" t="t" r="r" b="b"/>
            <a:pathLst>
              <a:path w="77596" h="17648" extrusionOk="0">
                <a:moveTo>
                  <a:pt x="0" y="0"/>
                </a:moveTo>
                <a:lnTo>
                  <a:pt x="0" y="17265"/>
                </a:lnTo>
                <a:cubicBezTo>
                  <a:pt x="929" y="17521"/>
                  <a:pt x="1890" y="17648"/>
                  <a:pt x="2769" y="17648"/>
                </a:cubicBezTo>
                <a:cubicBezTo>
                  <a:pt x="3369" y="17648"/>
                  <a:pt x="3931" y="17589"/>
                  <a:pt x="4417" y="17471"/>
                </a:cubicBezTo>
                <a:cubicBezTo>
                  <a:pt x="7645" y="16694"/>
                  <a:pt x="10069" y="14065"/>
                  <a:pt x="12614" y="11894"/>
                </a:cubicBezTo>
                <a:cubicBezTo>
                  <a:pt x="14644" y="10169"/>
                  <a:pt x="17188" y="8633"/>
                  <a:pt x="19719" y="8633"/>
                </a:cubicBezTo>
                <a:cubicBezTo>
                  <a:pt x="20374" y="8633"/>
                  <a:pt x="21028" y="8736"/>
                  <a:pt x="21673" y="8965"/>
                </a:cubicBezTo>
                <a:cubicBezTo>
                  <a:pt x="23207" y="9517"/>
                  <a:pt x="24433" y="10715"/>
                  <a:pt x="25846" y="11538"/>
                </a:cubicBezTo>
                <a:cubicBezTo>
                  <a:pt x="27257" y="12366"/>
                  <a:pt x="28860" y="12756"/>
                  <a:pt x="30473" y="12756"/>
                </a:cubicBezTo>
                <a:cubicBezTo>
                  <a:pt x="33804" y="12756"/>
                  <a:pt x="37175" y="11092"/>
                  <a:pt x="38966" y="8179"/>
                </a:cubicBezTo>
                <a:cubicBezTo>
                  <a:pt x="39396" y="7468"/>
                  <a:pt x="39827" y="6635"/>
                  <a:pt x="40622" y="6420"/>
                </a:cubicBezTo>
                <a:cubicBezTo>
                  <a:pt x="40758" y="6381"/>
                  <a:pt x="40894" y="6364"/>
                  <a:pt x="41029" y="6364"/>
                </a:cubicBezTo>
                <a:cubicBezTo>
                  <a:pt x="41615" y="6364"/>
                  <a:pt x="42196" y="6685"/>
                  <a:pt x="42728" y="6981"/>
                </a:cubicBezTo>
                <a:cubicBezTo>
                  <a:pt x="47006" y="9329"/>
                  <a:pt x="51852" y="10503"/>
                  <a:pt x="56697" y="10503"/>
                </a:cubicBezTo>
                <a:cubicBezTo>
                  <a:pt x="61528" y="10503"/>
                  <a:pt x="66358" y="9336"/>
                  <a:pt x="70623" y="7000"/>
                </a:cubicBezTo>
                <a:cubicBezTo>
                  <a:pt x="73010" y="5699"/>
                  <a:pt x="75265" y="4015"/>
                  <a:pt x="76725" y="1684"/>
                </a:cubicBezTo>
                <a:cubicBezTo>
                  <a:pt x="77062" y="1151"/>
                  <a:pt x="77352" y="590"/>
                  <a:pt x="77595" y="9"/>
                </a:cubicBezTo>
                <a:lnTo>
                  <a:pt x="0" y="0"/>
                </a:ln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"/>
          <p:cNvSpPr/>
          <p:nvPr/>
        </p:nvSpPr>
        <p:spPr>
          <a:xfrm flipH="1">
            <a:off x="8243200" y="1718200"/>
            <a:ext cx="900800" cy="3425317"/>
          </a:xfrm>
          <a:custGeom>
            <a:avLst/>
            <a:gdLst/>
            <a:ahLst/>
            <a:cxnLst/>
            <a:rect l="l" t="t" r="r" b="b"/>
            <a:pathLst>
              <a:path w="16414" h="62270" extrusionOk="0">
                <a:moveTo>
                  <a:pt x="4865" y="1"/>
                </a:moveTo>
                <a:cubicBezTo>
                  <a:pt x="4187" y="1"/>
                  <a:pt x="3536" y="74"/>
                  <a:pt x="2938" y="218"/>
                </a:cubicBezTo>
                <a:cubicBezTo>
                  <a:pt x="1881" y="480"/>
                  <a:pt x="880" y="929"/>
                  <a:pt x="0" y="1565"/>
                </a:cubicBezTo>
                <a:lnTo>
                  <a:pt x="0" y="62270"/>
                </a:lnTo>
                <a:lnTo>
                  <a:pt x="12830" y="62270"/>
                </a:lnTo>
                <a:cubicBezTo>
                  <a:pt x="12867" y="61119"/>
                  <a:pt x="12502" y="59874"/>
                  <a:pt x="11585" y="58658"/>
                </a:cubicBezTo>
                <a:cubicBezTo>
                  <a:pt x="9339" y="55672"/>
                  <a:pt x="4773" y="53810"/>
                  <a:pt x="3210" y="50675"/>
                </a:cubicBezTo>
                <a:cubicBezTo>
                  <a:pt x="2967" y="50198"/>
                  <a:pt x="2807" y="49683"/>
                  <a:pt x="2742" y="49159"/>
                </a:cubicBezTo>
                <a:cubicBezTo>
                  <a:pt x="2508" y="47241"/>
                  <a:pt x="3678" y="45594"/>
                  <a:pt x="5194" y="44537"/>
                </a:cubicBezTo>
                <a:cubicBezTo>
                  <a:pt x="7121" y="43198"/>
                  <a:pt x="9611" y="42412"/>
                  <a:pt x="11201" y="40803"/>
                </a:cubicBezTo>
                <a:cubicBezTo>
                  <a:pt x="16414" y="35516"/>
                  <a:pt x="9816" y="24904"/>
                  <a:pt x="11342" y="17483"/>
                </a:cubicBezTo>
                <a:cubicBezTo>
                  <a:pt x="11885" y="14910"/>
                  <a:pt x="13391" y="12785"/>
                  <a:pt x="13934" y="10212"/>
                </a:cubicBezTo>
                <a:cubicBezTo>
                  <a:pt x="14552" y="7096"/>
                  <a:pt x="13335" y="3905"/>
                  <a:pt x="10808" y="1987"/>
                </a:cubicBezTo>
                <a:cubicBezTo>
                  <a:pt x="9046" y="628"/>
                  <a:pt x="6842" y="1"/>
                  <a:pt x="486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7"/>
          <p:cNvSpPr/>
          <p:nvPr/>
        </p:nvSpPr>
        <p:spPr>
          <a:xfrm flipH="1">
            <a:off x="8604461" y="2996086"/>
            <a:ext cx="69326" cy="69559"/>
          </a:xfrm>
          <a:custGeom>
            <a:avLst/>
            <a:gdLst/>
            <a:ahLst/>
            <a:cxnLst/>
            <a:rect l="l" t="t" r="r" b="b"/>
            <a:pathLst>
              <a:path w="955" h="956" extrusionOk="0">
                <a:moveTo>
                  <a:pt x="478" y="1"/>
                </a:moveTo>
                <a:cubicBezTo>
                  <a:pt x="206" y="1"/>
                  <a:pt x="0" y="216"/>
                  <a:pt x="0" y="478"/>
                </a:cubicBezTo>
                <a:cubicBezTo>
                  <a:pt x="0" y="740"/>
                  <a:pt x="20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7"/>
          <p:cNvSpPr/>
          <p:nvPr/>
        </p:nvSpPr>
        <p:spPr>
          <a:xfrm flipH="1">
            <a:off x="8012137" y="4337021"/>
            <a:ext cx="69326" cy="69486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8" y="0"/>
                </a:moveTo>
                <a:cubicBezTo>
                  <a:pt x="216" y="0"/>
                  <a:pt x="0" y="216"/>
                  <a:pt x="0" y="478"/>
                </a:cubicBezTo>
                <a:cubicBezTo>
                  <a:pt x="0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0"/>
                  <a:pt x="4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7"/>
          <p:cNvSpPr/>
          <p:nvPr/>
        </p:nvSpPr>
        <p:spPr>
          <a:xfrm flipH="1">
            <a:off x="8245834" y="4151111"/>
            <a:ext cx="150771" cy="151287"/>
          </a:xfrm>
          <a:custGeom>
            <a:avLst/>
            <a:gdLst/>
            <a:ahLst/>
            <a:cxnLst/>
            <a:rect l="l" t="t" r="r" b="b"/>
            <a:pathLst>
              <a:path w="955" h="956" extrusionOk="0">
                <a:moveTo>
                  <a:pt x="478" y="1"/>
                </a:moveTo>
                <a:cubicBezTo>
                  <a:pt x="206" y="1"/>
                  <a:pt x="0" y="216"/>
                  <a:pt x="0" y="478"/>
                </a:cubicBezTo>
                <a:cubicBezTo>
                  <a:pt x="0" y="740"/>
                  <a:pt x="20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7"/>
          <p:cNvSpPr/>
          <p:nvPr/>
        </p:nvSpPr>
        <p:spPr>
          <a:xfrm flipH="1">
            <a:off x="7867390" y="3982977"/>
            <a:ext cx="69398" cy="69486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9" y="955"/>
                  <a:pt x="955" y="740"/>
                  <a:pt x="955" y="478"/>
                </a:cubicBezTo>
                <a:cubicBezTo>
                  <a:pt x="955" y="216"/>
                  <a:pt x="749" y="0"/>
                  <a:pt x="4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7"/>
          <p:cNvSpPr/>
          <p:nvPr/>
        </p:nvSpPr>
        <p:spPr>
          <a:xfrm flipH="1">
            <a:off x="8804159" y="2665907"/>
            <a:ext cx="156292" cy="156652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7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66"/>
                  <a:pt x="487" y="2152"/>
                  <a:pt x="1077" y="2152"/>
                </a:cubicBezTo>
                <a:cubicBezTo>
                  <a:pt x="1666" y="2152"/>
                  <a:pt x="2153" y="1666"/>
                  <a:pt x="2153" y="1076"/>
                </a:cubicBezTo>
                <a:cubicBezTo>
                  <a:pt x="2153" y="487"/>
                  <a:pt x="1666" y="0"/>
                  <a:pt x="10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7"/>
          <p:cNvSpPr/>
          <p:nvPr/>
        </p:nvSpPr>
        <p:spPr>
          <a:xfrm flipH="1">
            <a:off x="7307615" y="4760402"/>
            <a:ext cx="156292" cy="156652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7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66"/>
                  <a:pt x="487" y="2152"/>
                  <a:pt x="1077" y="2152"/>
                </a:cubicBezTo>
                <a:cubicBezTo>
                  <a:pt x="1666" y="2152"/>
                  <a:pt x="2153" y="1666"/>
                  <a:pt x="2153" y="1076"/>
                </a:cubicBezTo>
                <a:cubicBezTo>
                  <a:pt x="2153" y="487"/>
                  <a:pt x="1666" y="0"/>
                  <a:pt x="10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0"/>
          <p:cNvSpPr txBox="1">
            <a:spLocks noGrp="1"/>
          </p:cNvSpPr>
          <p:nvPr>
            <p:ph type="title"/>
          </p:nvPr>
        </p:nvSpPr>
        <p:spPr>
          <a:xfrm>
            <a:off x="2608700" y="1886850"/>
            <a:ext cx="4412700" cy="13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2_1"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3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6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29" name="Google Shape;229;p13"/>
          <p:cNvSpPr txBox="1">
            <a:spLocks noGrp="1"/>
          </p:cNvSpPr>
          <p:nvPr>
            <p:ph type="title" idx="2" hasCustomPrompt="1"/>
          </p:nvPr>
        </p:nvSpPr>
        <p:spPr>
          <a:xfrm>
            <a:off x="713325" y="2175000"/>
            <a:ext cx="1955100" cy="47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6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30" name="Google Shape;230;p13"/>
          <p:cNvSpPr txBox="1">
            <a:spLocks noGrp="1"/>
          </p:cNvSpPr>
          <p:nvPr>
            <p:ph type="subTitle" idx="1"/>
          </p:nvPr>
        </p:nvSpPr>
        <p:spPr>
          <a:xfrm>
            <a:off x="713325" y="3092475"/>
            <a:ext cx="1955100" cy="64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400"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31" name="Google Shape;231;p13"/>
          <p:cNvSpPr txBox="1">
            <a:spLocks noGrp="1"/>
          </p:cNvSpPr>
          <p:nvPr>
            <p:ph type="subTitle" idx="3"/>
          </p:nvPr>
        </p:nvSpPr>
        <p:spPr>
          <a:xfrm>
            <a:off x="713325" y="2725500"/>
            <a:ext cx="1955100" cy="37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16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32" name="Google Shape;232;p13"/>
          <p:cNvSpPr txBox="1">
            <a:spLocks noGrp="1"/>
          </p:cNvSpPr>
          <p:nvPr>
            <p:ph type="title" idx="4" hasCustomPrompt="1"/>
          </p:nvPr>
        </p:nvSpPr>
        <p:spPr>
          <a:xfrm>
            <a:off x="2634071" y="2175000"/>
            <a:ext cx="1955100" cy="47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6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33" name="Google Shape;233;p13"/>
          <p:cNvSpPr txBox="1">
            <a:spLocks noGrp="1"/>
          </p:cNvSpPr>
          <p:nvPr>
            <p:ph type="subTitle" idx="5"/>
          </p:nvPr>
        </p:nvSpPr>
        <p:spPr>
          <a:xfrm>
            <a:off x="2633971" y="3092475"/>
            <a:ext cx="1955100" cy="64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400"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34" name="Google Shape;234;p13"/>
          <p:cNvSpPr txBox="1">
            <a:spLocks noGrp="1"/>
          </p:cNvSpPr>
          <p:nvPr>
            <p:ph type="subTitle" idx="6"/>
          </p:nvPr>
        </p:nvSpPr>
        <p:spPr>
          <a:xfrm>
            <a:off x="2633971" y="2725500"/>
            <a:ext cx="1955100" cy="37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16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35" name="Google Shape;235;p13"/>
          <p:cNvSpPr txBox="1">
            <a:spLocks noGrp="1"/>
          </p:cNvSpPr>
          <p:nvPr>
            <p:ph type="title" idx="7" hasCustomPrompt="1"/>
          </p:nvPr>
        </p:nvSpPr>
        <p:spPr>
          <a:xfrm>
            <a:off x="4554817" y="2175000"/>
            <a:ext cx="1955100" cy="47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6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36" name="Google Shape;236;p13"/>
          <p:cNvSpPr txBox="1">
            <a:spLocks noGrp="1"/>
          </p:cNvSpPr>
          <p:nvPr>
            <p:ph type="subTitle" idx="8"/>
          </p:nvPr>
        </p:nvSpPr>
        <p:spPr>
          <a:xfrm>
            <a:off x="4554718" y="3092475"/>
            <a:ext cx="1955100" cy="64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400"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37" name="Google Shape;237;p13"/>
          <p:cNvSpPr txBox="1">
            <a:spLocks noGrp="1"/>
          </p:cNvSpPr>
          <p:nvPr>
            <p:ph type="subTitle" idx="9"/>
          </p:nvPr>
        </p:nvSpPr>
        <p:spPr>
          <a:xfrm>
            <a:off x="4554718" y="2725500"/>
            <a:ext cx="1955100" cy="37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16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38" name="Google Shape;238;p13"/>
          <p:cNvSpPr txBox="1">
            <a:spLocks noGrp="1"/>
          </p:cNvSpPr>
          <p:nvPr>
            <p:ph type="title" idx="13" hasCustomPrompt="1"/>
          </p:nvPr>
        </p:nvSpPr>
        <p:spPr>
          <a:xfrm>
            <a:off x="6475562" y="2175000"/>
            <a:ext cx="1955100" cy="47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6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39" name="Google Shape;239;p13"/>
          <p:cNvSpPr txBox="1">
            <a:spLocks noGrp="1"/>
          </p:cNvSpPr>
          <p:nvPr>
            <p:ph type="subTitle" idx="14"/>
          </p:nvPr>
        </p:nvSpPr>
        <p:spPr>
          <a:xfrm>
            <a:off x="6475564" y="3092475"/>
            <a:ext cx="1955100" cy="64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400"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40" name="Google Shape;240;p13"/>
          <p:cNvSpPr txBox="1">
            <a:spLocks noGrp="1"/>
          </p:cNvSpPr>
          <p:nvPr>
            <p:ph type="subTitle" idx="15"/>
          </p:nvPr>
        </p:nvSpPr>
        <p:spPr>
          <a:xfrm>
            <a:off x="6475564" y="2725500"/>
            <a:ext cx="1955100" cy="37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16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41" name="Google Shape;241;p13"/>
          <p:cNvSpPr/>
          <p:nvPr/>
        </p:nvSpPr>
        <p:spPr>
          <a:xfrm rot="5400000">
            <a:off x="1679412" y="3700359"/>
            <a:ext cx="435645" cy="2457132"/>
          </a:xfrm>
          <a:custGeom>
            <a:avLst/>
            <a:gdLst/>
            <a:ahLst/>
            <a:cxnLst/>
            <a:rect l="l" t="t" r="r" b="b"/>
            <a:pathLst>
              <a:path w="17937" h="101179" extrusionOk="0">
                <a:moveTo>
                  <a:pt x="15789" y="1"/>
                </a:moveTo>
                <a:cubicBezTo>
                  <a:pt x="9598" y="1"/>
                  <a:pt x="4255" y="10891"/>
                  <a:pt x="3419" y="15108"/>
                </a:cubicBezTo>
                <a:cubicBezTo>
                  <a:pt x="1441" y="24959"/>
                  <a:pt x="9045" y="32564"/>
                  <a:pt x="10389" y="41820"/>
                </a:cubicBezTo>
                <a:cubicBezTo>
                  <a:pt x="11522" y="49598"/>
                  <a:pt x="10505" y="57548"/>
                  <a:pt x="7451" y="64807"/>
                </a:cubicBezTo>
                <a:cubicBezTo>
                  <a:pt x="4974" y="70587"/>
                  <a:pt x="1153" y="76022"/>
                  <a:pt x="653" y="82282"/>
                </a:cubicBezTo>
                <a:cubicBezTo>
                  <a:pt x="0" y="90348"/>
                  <a:pt x="8815" y="100929"/>
                  <a:pt x="17936" y="101178"/>
                </a:cubicBezTo>
                <a:lnTo>
                  <a:pt x="17706" y="359"/>
                </a:lnTo>
                <a:cubicBezTo>
                  <a:pt x="17061" y="114"/>
                  <a:pt x="16420" y="1"/>
                  <a:pt x="15789" y="1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13"/>
          <p:cNvSpPr/>
          <p:nvPr/>
        </p:nvSpPr>
        <p:spPr>
          <a:xfrm rot="-5400000" flipH="1">
            <a:off x="7946734" y="3645493"/>
            <a:ext cx="1833925" cy="560595"/>
          </a:xfrm>
          <a:custGeom>
            <a:avLst/>
            <a:gdLst/>
            <a:ahLst/>
            <a:cxnLst/>
            <a:rect l="l" t="t" r="r" b="b"/>
            <a:pathLst>
              <a:path w="75509" h="23084" extrusionOk="0">
                <a:moveTo>
                  <a:pt x="63433" y="1"/>
                </a:moveTo>
                <a:cubicBezTo>
                  <a:pt x="58309" y="1"/>
                  <a:pt x="52476" y="4766"/>
                  <a:pt x="47663" y="6549"/>
                </a:cubicBezTo>
                <a:cubicBezTo>
                  <a:pt x="44986" y="7539"/>
                  <a:pt x="42167" y="7896"/>
                  <a:pt x="39312" y="7896"/>
                </a:cubicBezTo>
                <a:cubicBezTo>
                  <a:pt x="36515" y="7896"/>
                  <a:pt x="33683" y="7553"/>
                  <a:pt x="30918" y="7125"/>
                </a:cubicBezTo>
                <a:cubicBezTo>
                  <a:pt x="27086" y="6530"/>
                  <a:pt x="23159" y="5783"/>
                  <a:pt x="19296" y="5783"/>
                </a:cubicBezTo>
                <a:cubicBezTo>
                  <a:pt x="17176" y="5783"/>
                  <a:pt x="15075" y="6008"/>
                  <a:pt x="13020" y="6607"/>
                </a:cubicBezTo>
                <a:cubicBezTo>
                  <a:pt x="5857" y="8681"/>
                  <a:pt x="365" y="15613"/>
                  <a:pt x="0" y="23083"/>
                </a:cubicBezTo>
                <a:lnTo>
                  <a:pt x="75508" y="23083"/>
                </a:lnTo>
                <a:cubicBezTo>
                  <a:pt x="75508" y="15229"/>
                  <a:pt x="73722" y="9449"/>
                  <a:pt x="69939" y="3861"/>
                </a:cubicBezTo>
                <a:cubicBezTo>
                  <a:pt x="68039" y="1029"/>
                  <a:pt x="65812" y="1"/>
                  <a:pt x="63433" y="1"/>
                </a:cubicBezTo>
                <a:close/>
              </a:path>
            </a:pathLst>
          </a:custGeom>
          <a:solidFill>
            <a:srgbClr val="ACDC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13"/>
          <p:cNvSpPr/>
          <p:nvPr/>
        </p:nvSpPr>
        <p:spPr>
          <a:xfrm rot="5400000">
            <a:off x="-40864" y="3834204"/>
            <a:ext cx="1350264" cy="1268406"/>
          </a:xfrm>
          <a:custGeom>
            <a:avLst/>
            <a:gdLst/>
            <a:ahLst/>
            <a:cxnLst/>
            <a:rect l="l" t="t" r="r" b="b"/>
            <a:pathLst>
              <a:path w="55595" h="52230" extrusionOk="0">
                <a:moveTo>
                  <a:pt x="52027" y="0"/>
                </a:moveTo>
                <a:cubicBezTo>
                  <a:pt x="48030" y="0"/>
                  <a:pt x="45133" y="2690"/>
                  <a:pt x="43343" y="5699"/>
                </a:cubicBezTo>
                <a:cubicBezTo>
                  <a:pt x="42632" y="6890"/>
                  <a:pt x="42075" y="8176"/>
                  <a:pt x="41672" y="9521"/>
                </a:cubicBezTo>
                <a:cubicBezTo>
                  <a:pt x="41595" y="9770"/>
                  <a:pt x="41518" y="10020"/>
                  <a:pt x="41461" y="10250"/>
                </a:cubicBezTo>
                <a:cubicBezTo>
                  <a:pt x="40981" y="12248"/>
                  <a:pt x="40789" y="14283"/>
                  <a:pt x="40616" y="16319"/>
                </a:cubicBezTo>
                <a:cubicBezTo>
                  <a:pt x="40347" y="19545"/>
                  <a:pt x="40136" y="22752"/>
                  <a:pt x="38926" y="25748"/>
                </a:cubicBezTo>
                <a:cubicBezTo>
                  <a:pt x="38695" y="26305"/>
                  <a:pt x="38427" y="26881"/>
                  <a:pt x="38138" y="27418"/>
                </a:cubicBezTo>
                <a:cubicBezTo>
                  <a:pt x="34048" y="34889"/>
                  <a:pt x="24293" y="38038"/>
                  <a:pt x="15574" y="38057"/>
                </a:cubicBezTo>
                <a:cubicBezTo>
                  <a:pt x="14786" y="38057"/>
                  <a:pt x="13989" y="38043"/>
                  <a:pt x="13192" y="38043"/>
                </a:cubicBezTo>
                <a:cubicBezTo>
                  <a:pt x="10647" y="38043"/>
                  <a:pt x="8108" y="38188"/>
                  <a:pt x="5915" y="39401"/>
                </a:cubicBezTo>
                <a:cubicBezTo>
                  <a:pt x="2209" y="41456"/>
                  <a:pt x="826" y="45777"/>
                  <a:pt x="231" y="50155"/>
                </a:cubicBezTo>
                <a:cubicBezTo>
                  <a:pt x="135" y="50847"/>
                  <a:pt x="58" y="51538"/>
                  <a:pt x="0" y="52229"/>
                </a:cubicBezTo>
                <a:lnTo>
                  <a:pt x="55594" y="52229"/>
                </a:lnTo>
                <a:lnTo>
                  <a:pt x="55594" y="668"/>
                </a:lnTo>
                <a:cubicBezTo>
                  <a:pt x="54321" y="206"/>
                  <a:pt x="53132" y="0"/>
                  <a:pt x="52027" y="0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13"/>
          <p:cNvSpPr/>
          <p:nvPr/>
        </p:nvSpPr>
        <p:spPr>
          <a:xfrm rot="5400000">
            <a:off x="862113" y="4718353"/>
            <a:ext cx="182861" cy="168368"/>
          </a:xfrm>
          <a:custGeom>
            <a:avLst/>
            <a:gdLst/>
            <a:ahLst/>
            <a:cxnLst/>
            <a:rect l="l" t="t" r="r" b="b"/>
            <a:pathLst>
              <a:path w="7529" h="6933" extrusionOk="0">
                <a:moveTo>
                  <a:pt x="3750" y="0"/>
                </a:moveTo>
                <a:cubicBezTo>
                  <a:pt x="2110" y="0"/>
                  <a:pt x="653" y="1172"/>
                  <a:pt x="346" y="2843"/>
                </a:cubicBezTo>
                <a:cubicBezTo>
                  <a:pt x="1" y="4724"/>
                  <a:pt x="1249" y="6530"/>
                  <a:pt x="3150" y="6875"/>
                </a:cubicBezTo>
                <a:cubicBezTo>
                  <a:pt x="3361" y="6914"/>
                  <a:pt x="3572" y="6933"/>
                  <a:pt x="3779" y="6933"/>
                </a:cubicBezTo>
                <a:cubicBezTo>
                  <a:pt x="5419" y="6933"/>
                  <a:pt x="6876" y="5762"/>
                  <a:pt x="7183" y="4091"/>
                </a:cubicBezTo>
                <a:cubicBezTo>
                  <a:pt x="7529" y="2209"/>
                  <a:pt x="6280" y="404"/>
                  <a:pt x="4379" y="58"/>
                </a:cubicBezTo>
                <a:cubicBezTo>
                  <a:pt x="4168" y="19"/>
                  <a:pt x="3958" y="0"/>
                  <a:pt x="375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13"/>
          <p:cNvSpPr/>
          <p:nvPr/>
        </p:nvSpPr>
        <p:spPr>
          <a:xfrm rot="10800000" flipH="1">
            <a:off x="7594169" y="-12986"/>
            <a:ext cx="1549850" cy="1456042"/>
          </a:xfrm>
          <a:custGeom>
            <a:avLst/>
            <a:gdLst/>
            <a:ahLst/>
            <a:cxnLst/>
            <a:rect l="l" t="t" r="r" b="b"/>
            <a:pathLst>
              <a:path w="55595" h="52230" extrusionOk="0">
                <a:moveTo>
                  <a:pt x="52027" y="0"/>
                </a:moveTo>
                <a:cubicBezTo>
                  <a:pt x="48030" y="0"/>
                  <a:pt x="45133" y="2690"/>
                  <a:pt x="43343" y="5699"/>
                </a:cubicBezTo>
                <a:cubicBezTo>
                  <a:pt x="42632" y="6890"/>
                  <a:pt x="42075" y="8176"/>
                  <a:pt x="41672" y="9521"/>
                </a:cubicBezTo>
                <a:cubicBezTo>
                  <a:pt x="41595" y="9770"/>
                  <a:pt x="41518" y="10020"/>
                  <a:pt x="41461" y="10250"/>
                </a:cubicBezTo>
                <a:cubicBezTo>
                  <a:pt x="40981" y="12248"/>
                  <a:pt x="40789" y="14283"/>
                  <a:pt x="40616" y="16319"/>
                </a:cubicBezTo>
                <a:cubicBezTo>
                  <a:pt x="40347" y="19545"/>
                  <a:pt x="40136" y="22752"/>
                  <a:pt x="38926" y="25748"/>
                </a:cubicBezTo>
                <a:cubicBezTo>
                  <a:pt x="38695" y="26305"/>
                  <a:pt x="38427" y="26881"/>
                  <a:pt x="38138" y="27418"/>
                </a:cubicBezTo>
                <a:cubicBezTo>
                  <a:pt x="34048" y="34889"/>
                  <a:pt x="24293" y="38038"/>
                  <a:pt x="15574" y="38057"/>
                </a:cubicBezTo>
                <a:cubicBezTo>
                  <a:pt x="14786" y="38057"/>
                  <a:pt x="13989" y="38043"/>
                  <a:pt x="13192" y="38043"/>
                </a:cubicBezTo>
                <a:cubicBezTo>
                  <a:pt x="10647" y="38043"/>
                  <a:pt x="8108" y="38188"/>
                  <a:pt x="5915" y="39401"/>
                </a:cubicBezTo>
                <a:cubicBezTo>
                  <a:pt x="2209" y="41456"/>
                  <a:pt x="826" y="45777"/>
                  <a:pt x="231" y="50155"/>
                </a:cubicBezTo>
                <a:cubicBezTo>
                  <a:pt x="135" y="50847"/>
                  <a:pt x="58" y="51538"/>
                  <a:pt x="0" y="52229"/>
                </a:cubicBezTo>
                <a:lnTo>
                  <a:pt x="55594" y="52229"/>
                </a:lnTo>
                <a:lnTo>
                  <a:pt x="55594" y="668"/>
                </a:lnTo>
                <a:cubicBezTo>
                  <a:pt x="54321" y="206"/>
                  <a:pt x="53132" y="0"/>
                  <a:pt x="520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13"/>
          <p:cNvSpPr/>
          <p:nvPr/>
        </p:nvSpPr>
        <p:spPr>
          <a:xfrm rot="10800000" flipH="1">
            <a:off x="8647698" y="984920"/>
            <a:ext cx="209890" cy="193275"/>
          </a:xfrm>
          <a:custGeom>
            <a:avLst/>
            <a:gdLst/>
            <a:ahLst/>
            <a:cxnLst/>
            <a:rect l="l" t="t" r="r" b="b"/>
            <a:pathLst>
              <a:path w="7529" h="6933" extrusionOk="0">
                <a:moveTo>
                  <a:pt x="3750" y="0"/>
                </a:moveTo>
                <a:cubicBezTo>
                  <a:pt x="2110" y="0"/>
                  <a:pt x="653" y="1172"/>
                  <a:pt x="346" y="2843"/>
                </a:cubicBezTo>
                <a:cubicBezTo>
                  <a:pt x="1" y="4724"/>
                  <a:pt x="1249" y="6530"/>
                  <a:pt x="3150" y="6875"/>
                </a:cubicBezTo>
                <a:cubicBezTo>
                  <a:pt x="3361" y="6914"/>
                  <a:pt x="3572" y="6933"/>
                  <a:pt x="3779" y="6933"/>
                </a:cubicBezTo>
                <a:cubicBezTo>
                  <a:pt x="5419" y="6933"/>
                  <a:pt x="6876" y="5762"/>
                  <a:pt x="7183" y="4091"/>
                </a:cubicBezTo>
                <a:cubicBezTo>
                  <a:pt x="7529" y="2209"/>
                  <a:pt x="6280" y="404"/>
                  <a:pt x="4379" y="58"/>
                </a:cubicBezTo>
                <a:cubicBezTo>
                  <a:pt x="4168" y="19"/>
                  <a:pt x="3958" y="0"/>
                  <a:pt x="375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13"/>
          <p:cNvSpPr/>
          <p:nvPr/>
        </p:nvSpPr>
        <p:spPr>
          <a:xfrm rot="10800000" flipH="1">
            <a:off x="-10427" y="-12948"/>
            <a:ext cx="1647654" cy="1579827"/>
          </a:xfrm>
          <a:custGeom>
            <a:avLst/>
            <a:gdLst/>
            <a:ahLst/>
            <a:cxnLst/>
            <a:rect l="l" t="t" r="r" b="b"/>
            <a:pathLst>
              <a:path w="65273" h="62586" extrusionOk="0">
                <a:moveTo>
                  <a:pt x="0" y="1"/>
                </a:moveTo>
                <a:lnTo>
                  <a:pt x="0" y="62585"/>
                </a:lnTo>
                <a:lnTo>
                  <a:pt x="65273" y="62585"/>
                </a:lnTo>
                <a:cubicBezTo>
                  <a:pt x="64044" y="58015"/>
                  <a:pt x="61317" y="54001"/>
                  <a:pt x="57495" y="51217"/>
                </a:cubicBezTo>
                <a:cubicBezTo>
                  <a:pt x="53741" y="48414"/>
                  <a:pt x="49071" y="46813"/>
                  <a:pt x="44374" y="46813"/>
                </a:cubicBezTo>
                <a:cubicBezTo>
                  <a:pt x="43761" y="46813"/>
                  <a:pt x="43148" y="46841"/>
                  <a:pt x="42536" y="46896"/>
                </a:cubicBezTo>
                <a:cubicBezTo>
                  <a:pt x="39617" y="47146"/>
                  <a:pt x="36813" y="47991"/>
                  <a:pt x="34029" y="48951"/>
                </a:cubicBezTo>
                <a:cubicBezTo>
                  <a:pt x="31225" y="49911"/>
                  <a:pt x="28460" y="50967"/>
                  <a:pt x="25598" y="51639"/>
                </a:cubicBezTo>
                <a:cubicBezTo>
                  <a:pt x="23832" y="52062"/>
                  <a:pt x="22026" y="52273"/>
                  <a:pt x="20202" y="52273"/>
                </a:cubicBezTo>
                <a:cubicBezTo>
                  <a:pt x="15997" y="52235"/>
                  <a:pt x="11887" y="50910"/>
                  <a:pt x="9544" y="47549"/>
                </a:cubicBezTo>
                <a:cubicBezTo>
                  <a:pt x="8565" y="46128"/>
                  <a:pt x="7969" y="44496"/>
                  <a:pt x="7797" y="42787"/>
                </a:cubicBezTo>
                <a:cubicBezTo>
                  <a:pt x="7355" y="39234"/>
                  <a:pt x="8411" y="35374"/>
                  <a:pt x="9928" y="32032"/>
                </a:cubicBezTo>
                <a:cubicBezTo>
                  <a:pt x="12156" y="27097"/>
                  <a:pt x="15286" y="22354"/>
                  <a:pt x="15708" y="16958"/>
                </a:cubicBezTo>
                <a:cubicBezTo>
                  <a:pt x="16093" y="11389"/>
                  <a:pt x="13558" y="6031"/>
                  <a:pt x="9026" y="2785"/>
                </a:cubicBezTo>
                <a:cubicBezTo>
                  <a:pt x="6376" y="961"/>
                  <a:pt x="3226" y="1"/>
                  <a:pt x="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13"/>
          <p:cNvSpPr/>
          <p:nvPr/>
        </p:nvSpPr>
        <p:spPr>
          <a:xfrm rot="10800000" flipH="1">
            <a:off x="441351" y="185794"/>
            <a:ext cx="414482" cy="175965"/>
          </a:xfrm>
          <a:custGeom>
            <a:avLst/>
            <a:gdLst/>
            <a:ahLst/>
            <a:cxnLst/>
            <a:rect l="l" t="t" r="r" b="b"/>
            <a:pathLst>
              <a:path w="16420" h="6971" extrusionOk="0">
                <a:moveTo>
                  <a:pt x="1" y="0"/>
                </a:moveTo>
                <a:cubicBezTo>
                  <a:pt x="654" y="4014"/>
                  <a:pt x="4129" y="6971"/>
                  <a:pt x="8201" y="6971"/>
                </a:cubicBezTo>
                <a:cubicBezTo>
                  <a:pt x="12291" y="6971"/>
                  <a:pt x="15767" y="4014"/>
                  <a:pt x="1642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13"/>
          <p:cNvSpPr/>
          <p:nvPr/>
        </p:nvSpPr>
        <p:spPr>
          <a:xfrm>
            <a:off x="6475550" y="4091754"/>
            <a:ext cx="2668492" cy="1051757"/>
          </a:xfrm>
          <a:custGeom>
            <a:avLst/>
            <a:gdLst/>
            <a:ahLst/>
            <a:cxnLst/>
            <a:rect l="l" t="t" r="r" b="b"/>
            <a:pathLst>
              <a:path w="44020" h="17350" extrusionOk="0">
                <a:moveTo>
                  <a:pt x="44019" y="0"/>
                </a:moveTo>
                <a:cubicBezTo>
                  <a:pt x="43757" y="749"/>
                  <a:pt x="43542" y="1525"/>
                  <a:pt x="43299" y="2293"/>
                </a:cubicBezTo>
                <a:cubicBezTo>
                  <a:pt x="43168" y="2723"/>
                  <a:pt x="43027" y="3154"/>
                  <a:pt x="42868" y="3575"/>
                </a:cubicBezTo>
                <a:cubicBezTo>
                  <a:pt x="42195" y="5343"/>
                  <a:pt x="41016" y="7093"/>
                  <a:pt x="39209" y="7608"/>
                </a:cubicBezTo>
                <a:cubicBezTo>
                  <a:pt x="38660" y="7768"/>
                  <a:pt x="38092" y="7800"/>
                  <a:pt x="37518" y="7800"/>
                </a:cubicBezTo>
                <a:cubicBezTo>
                  <a:pt x="37130" y="7800"/>
                  <a:pt x="36739" y="7786"/>
                  <a:pt x="36348" y="7786"/>
                </a:cubicBezTo>
                <a:cubicBezTo>
                  <a:pt x="36000" y="7786"/>
                  <a:pt x="35652" y="7797"/>
                  <a:pt x="35307" y="7842"/>
                </a:cubicBezTo>
                <a:cubicBezTo>
                  <a:pt x="31826" y="8291"/>
                  <a:pt x="29599" y="11856"/>
                  <a:pt x="26324" y="13120"/>
                </a:cubicBezTo>
                <a:cubicBezTo>
                  <a:pt x="25294" y="13518"/>
                  <a:pt x="24237" y="13667"/>
                  <a:pt x="23162" y="13667"/>
                </a:cubicBezTo>
                <a:cubicBezTo>
                  <a:pt x="22820" y="13667"/>
                  <a:pt x="22477" y="13652"/>
                  <a:pt x="22131" y="13625"/>
                </a:cubicBezTo>
                <a:cubicBezTo>
                  <a:pt x="19670" y="13447"/>
                  <a:pt x="17134" y="12661"/>
                  <a:pt x="14655" y="12427"/>
                </a:cubicBezTo>
                <a:cubicBezTo>
                  <a:pt x="14122" y="12379"/>
                  <a:pt x="13589" y="12355"/>
                  <a:pt x="13056" y="12355"/>
                </a:cubicBezTo>
                <a:cubicBezTo>
                  <a:pt x="11425" y="12355"/>
                  <a:pt x="9799" y="12580"/>
                  <a:pt x="8226" y="13017"/>
                </a:cubicBezTo>
                <a:cubicBezTo>
                  <a:pt x="5549" y="13765"/>
                  <a:pt x="3041" y="15010"/>
                  <a:pt x="833" y="16685"/>
                </a:cubicBezTo>
                <a:cubicBezTo>
                  <a:pt x="552" y="16900"/>
                  <a:pt x="272" y="17116"/>
                  <a:pt x="0" y="17350"/>
                </a:cubicBezTo>
                <a:lnTo>
                  <a:pt x="44019" y="17350"/>
                </a:lnTo>
                <a:lnTo>
                  <a:pt x="44019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13"/>
          <p:cNvSpPr/>
          <p:nvPr/>
        </p:nvSpPr>
        <p:spPr>
          <a:xfrm>
            <a:off x="1131552" y="4580700"/>
            <a:ext cx="934882" cy="562796"/>
          </a:xfrm>
          <a:custGeom>
            <a:avLst/>
            <a:gdLst/>
            <a:ahLst/>
            <a:cxnLst/>
            <a:rect l="l" t="t" r="r" b="b"/>
            <a:pathLst>
              <a:path w="15422" h="9284" extrusionOk="0">
                <a:moveTo>
                  <a:pt x="8192" y="0"/>
                </a:moveTo>
                <a:cubicBezTo>
                  <a:pt x="7849" y="0"/>
                  <a:pt x="7501" y="25"/>
                  <a:pt x="7150" y="75"/>
                </a:cubicBezTo>
                <a:cubicBezTo>
                  <a:pt x="2789" y="712"/>
                  <a:pt x="0" y="5054"/>
                  <a:pt x="1236" y="9284"/>
                </a:cubicBezTo>
                <a:lnTo>
                  <a:pt x="15132" y="9284"/>
                </a:lnTo>
                <a:cubicBezTo>
                  <a:pt x="15328" y="8619"/>
                  <a:pt x="15422" y="7936"/>
                  <a:pt x="15422" y="7244"/>
                </a:cubicBezTo>
                <a:cubicBezTo>
                  <a:pt x="15422" y="3191"/>
                  <a:pt x="12115" y="0"/>
                  <a:pt x="819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13"/>
          <p:cNvSpPr/>
          <p:nvPr/>
        </p:nvSpPr>
        <p:spPr>
          <a:xfrm>
            <a:off x="9006586" y="4842752"/>
            <a:ext cx="57953" cy="57953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13"/>
          <p:cNvSpPr/>
          <p:nvPr/>
        </p:nvSpPr>
        <p:spPr>
          <a:xfrm>
            <a:off x="1347654" y="4732185"/>
            <a:ext cx="57953" cy="57892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06"/>
                  <a:pt x="1" y="477"/>
                </a:cubicBezTo>
                <a:cubicBezTo>
                  <a:pt x="1" y="739"/>
                  <a:pt x="216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06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13"/>
          <p:cNvSpPr/>
          <p:nvPr/>
        </p:nvSpPr>
        <p:spPr>
          <a:xfrm>
            <a:off x="1664746" y="4991933"/>
            <a:ext cx="129969" cy="130575"/>
          </a:xfrm>
          <a:custGeom>
            <a:avLst/>
            <a:gdLst/>
            <a:ahLst/>
            <a:cxnLst/>
            <a:rect l="l" t="t" r="r" b="b"/>
            <a:pathLst>
              <a:path w="2144" h="2154" extrusionOk="0">
                <a:moveTo>
                  <a:pt x="1067" y="1"/>
                </a:moveTo>
                <a:cubicBezTo>
                  <a:pt x="478" y="1"/>
                  <a:pt x="1" y="488"/>
                  <a:pt x="1" y="1077"/>
                </a:cubicBezTo>
                <a:cubicBezTo>
                  <a:pt x="1" y="1667"/>
                  <a:pt x="478" y="2153"/>
                  <a:pt x="1067" y="2153"/>
                </a:cubicBezTo>
                <a:cubicBezTo>
                  <a:pt x="1666" y="2153"/>
                  <a:pt x="2144" y="1667"/>
                  <a:pt x="2144" y="1077"/>
                </a:cubicBezTo>
                <a:cubicBezTo>
                  <a:pt x="2144" y="488"/>
                  <a:pt x="1666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13"/>
          <p:cNvSpPr/>
          <p:nvPr/>
        </p:nvSpPr>
        <p:spPr>
          <a:xfrm>
            <a:off x="8661731" y="5059462"/>
            <a:ext cx="129969" cy="84019"/>
          </a:xfrm>
          <a:custGeom>
            <a:avLst/>
            <a:gdLst/>
            <a:ahLst/>
            <a:cxnLst/>
            <a:rect l="l" t="t" r="r" b="b"/>
            <a:pathLst>
              <a:path w="2144" h="1386" extrusionOk="0">
                <a:moveTo>
                  <a:pt x="1067" y="1"/>
                </a:moveTo>
                <a:cubicBezTo>
                  <a:pt x="487" y="1"/>
                  <a:pt x="19" y="459"/>
                  <a:pt x="0" y="1039"/>
                </a:cubicBezTo>
                <a:cubicBezTo>
                  <a:pt x="0" y="1152"/>
                  <a:pt x="19" y="1273"/>
                  <a:pt x="56" y="1386"/>
                </a:cubicBezTo>
                <a:lnTo>
                  <a:pt x="2078" y="1386"/>
                </a:lnTo>
                <a:cubicBezTo>
                  <a:pt x="2115" y="1273"/>
                  <a:pt x="2134" y="1152"/>
                  <a:pt x="2143" y="1039"/>
                </a:cubicBezTo>
                <a:cubicBezTo>
                  <a:pt x="2124" y="459"/>
                  <a:pt x="1647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2"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4"/>
          <p:cNvSpPr txBox="1">
            <a:spLocks noGrp="1"/>
          </p:cNvSpPr>
          <p:nvPr>
            <p:ph type="title"/>
          </p:nvPr>
        </p:nvSpPr>
        <p:spPr>
          <a:xfrm>
            <a:off x="753000" y="4050649"/>
            <a:ext cx="7638000" cy="43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257" name="Google Shape;257;p14"/>
          <p:cNvSpPr txBox="1">
            <a:spLocks noGrp="1"/>
          </p:cNvSpPr>
          <p:nvPr>
            <p:ph type="subTitle" idx="1"/>
          </p:nvPr>
        </p:nvSpPr>
        <p:spPr>
          <a:xfrm>
            <a:off x="753000" y="3270300"/>
            <a:ext cx="7638000" cy="78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8" name="Google Shape;258;p14"/>
          <p:cNvSpPr/>
          <p:nvPr/>
        </p:nvSpPr>
        <p:spPr>
          <a:xfrm rot="178">
            <a:off x="7199725" y="643975"/>
            <a:ext cx="1944295" cy="1259482"/>
          </a:xfrm>
          <a:custGeom>
            <a:avLst/>
            <a:gdLst/>
            <a:ahLst/>
            <a:cxnLst/>
            <a:rect l="l" t="t" r="r" b="b"/>
            <a:pathLst>
              <a:path w="40290" h="24005" extrusionOk="0">
                <a:moveTo>
                  <a:pt x="1825" y="0"/>
                </a:moveTo>
                <a:cubicBezTo>
                  <a:pt x="1" y="7662"/>
                  <a:pt x="2977" y="15670"/>
                  <a:pt x="9353" y="20298"/>
                </a:cubicBezTo>
                <a:cubicBezTo>
                  <a:pt x="12675" y="22718"/>
                  <a:pt x="16689" y="24005"/>
                  <a:pt x="20798" y="24005"/>
                </a:cubicBezTo>
                <a:cubicBezTo>
                  <a:pt x="31552" y="24005"/>
                  <a:pt x="40290" y="15267"/>
                  <a:pt x="40290" y="4513"/>
                </a:cubicBezTo>
                <a:cubicBezTo>
                  <a:pt x="40290" y="2996"/>
                  <a:pt x="40117" y="1479"/>
                  <a:pt x="397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14"/>
          <p:cNvSpPr/>
          <p:nvPr/>
        </p:nvSpPr>
        <p:spPr>
          <a:xfrm rot="2454330">
            <a:off x="753935" y="227038"/>
            <a:ext cx="1004935" cy="2220788"/>
          </a:xfrm>
          <a:custGeom>
            <a:avLst/>
            <a:gdLst/>
            <a:ahLst/>
            <a:cxnLst/>
            <a:rect l="l" t="t" r="r" b="b"/>
            <a:pathLst>
              <a:path w="28767" h="86765" extrusionOk="0">
                <a:moveTo>
                  <a:pt x="2350" y="0"/>
                </a:moveTo>
                <a:cubicBezTo>
                  <a:pt x="1552" y="0"/>
                  <a:pt x="766" y="27"/>
                  <a:pt x="0" y="80"/>
                </a:cubicBezTo>
                <a:lnTo>
                  <a:pt x="0" y="86765"/>
                </a:lnTo>
                <a:lnTo>
                  <a:pt x="3668" y="86688"/>
                </a:lnTo>
                <a:cubicBezTo>
                  <a:pt x="5070" y="86611"/>
                  <a:pt x="6452" y="86400"/>
                  <a:pt x="7797" y="86074"/>
                </a:cubicBezTo>
                <a:cubicBezTo>
                  <a:pt x="15075" y="84307"/>
                  <a:pt x="21546" y="79199"/>
                  <a:pt x="24849" y="72439"/>
                </a:cubicBezTo>
                <a:cubicBezTo>
                  <a:pt x="28767" y="64431"/>
                  <a:pt x="27480" y="54003"/>
                  <a:pt x="21278" y="47589"/>
                </a:cubicBezTo>
                <a:cubicBezTo>
                  <a:pt x="18685" y="44920"/>
                  <a:pt x="15420" y="43000"/>
                  <a:pt x="12866" y="40311"/>
                </a:cubicBezTo>
                <a:cubicBezTo>
                  <a:pt x="10331" y="37623"/>
                  <a:pt x="8526" y="33686"/>
                  <a:pt x="9851" y="30210"/>
                </a:cubicBezTo>
                <a:cubicBezTo>
                  <a:pt x="11388" y="26197"/>
                  <a:pt x="16227" y="24660"/>
                  <a:pt x="19031" y="21396"/>
                </a:cubicBezTo>
                <a:cubicBezTo>
                  <a:pt x="23198" y="16556"/>
                  <a:pt x="21719" y="8472"/>
                  <a:pt x="16938" y="4208"/>
                </a:cubicBezTo>
                <a:cubicBezTo>
                  <a:pt x="13545" y="1217"/>
                  <a:pt x="7696" y="0"/>
                  <a:pt x="2350" y="0"/>
                </a:cubicBezTo>
                <a:close/>
              </a:path>
            </a:pathLst>
          </a:custGeom>
          <a:solidFill>
            <a:srgbClr val="ACDC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14"/>
          <p:cNvSpPr/>
          <p:nvPr/>
        </p:nvSpPr>
        <p:spPr>
          <a:xfrm rot="-5400000" flipH="1">
            <a:off x="-788934" y="788932"/>
            <a:ext cx="2674858" cy="1096993"/>
          </a:xfrm>
          <a:custGeom>
            <a:avLst/>
            <a:gdLst/>
            <a:ahLst/>
            <a:cxnLst/>
            <a:rect l="l" t="t" r="r" b="b"/>
            <a:pathLst>
              <a:path w="59760" h="20595" extrusionOk="0">
                <a:moveTo>
                  <a:pt x="0" y="0"/>
                </a:moveTo>
                <a:lnTo>
                  <a:pt x="0" y="14598"/>
                </a:lnTo>
                <a:cubicBezTo>
                  <a:pt x="3547" y="16984"/>
                  <a:pt x="7842" y="18762"/>
                  <a:pt x="11492" y="19726"/>
                </a:cubicBezTo>
                <a:cubicBezTo>
                  <a:pt x="11941" y="19848"/>
                  <a:pt x="12371" y="19951"/>
                  <a:pt x="12802" y="20044"/>
                </a:cubicBezTo>
                <a:cubicBezTo>
                  <a:pt x="14470" y="20410"/>
                  <a:pt x="16197" y="20595"/>
                  <a:pt x="17927" y="20595"/>
                </a:cubicBezTo>
                <a:cubicBezTo>
                  <a:pt x="24387" y="20595"/>
                  <a:pt x="30875" y="18021"/>
                  <a:pt x="34381" y="12699"/>
                </a:cubicBezTo>
                <a:cubicBezTo>
                  <a:pt x="35457" y="11061"/>
                  <a:pt x="36262" y="9189"/>
                  <a:pt x="37759" y="7926"/>
                </a:cubicBezTo>
                <a:cubicBezTo>
                  <a:pt x="40660" y="5474"/>
                  <a:pt x="44955" y="6157"/>
                  <a:pt x="48726" y="5736"/>
                </a:cubicBezTo>
                <a:cubicBezTo>
                  <a:pt x="52975" y="5231"/>
                  <a:pt x="56905" y="3191"/>
                  <a:pt x="5975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14"/>
          <p:cNvSpPr/>
          <p:nvPr/>
        </p:nvSpPr>
        <p:spPr>
          <a:xfrm rot="-5400000" flipH="1">
            <a:off x="2873784" y="75777"/>
            <a:ext cx="122789" cy="105190"/>
          </a:xfrm>
          <a:custGeom>
            <a:avLst/>
            <a:gdLst/>
            <a:ahLst/>
            <a:cxnLst/>
            <a:rect l="l" t="t" r="r" b="b"/>
            <a:pathLst>
              <a:path w="1835" h="1572" extrusionOk="0">
                <a:moveTo>
                  <a:pt x="1049" y="0"/>
                </a:moveTo>
                <a:cubicBezTo>
                  <a:pt x="347" y="0"/>
                  <a:pt x="0" y="843"/>
                  <a:pt x="496" y="1339"/>
                </a:cubicBezTo>
                <a:cubicBezTo>
                  <a:pt x="658" y="1500"/>
                  <a:pt x="855" y="1572"/>
                  <a:pt x="1049" y="1572"/>
                </a:cubicBezTo>
                <a:cubicBezTo>
                  <a:pt x="1451" y="1572"/>
                  <a:pt x="1835" y="1260"/>
                  <a:pt x="1835" y="786"/>
                </a:cubicBezTo>
                <a:cubicBezTo>
                  <a:pt x="1835" y="356"/>
                  <a:pt x="1479" y="0"/>
                  <a:pt x="1049" y="0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14"/>
          <p:cNvSpPr/>
          <p:nvPr/>
        </p:nvSpPr>
        <p:spPr>
          <a:xfrm rot="-5400000" flipH="1">
            <a:off x="2345855" y="381415"/>
            <a:ext cx="122789" cy="105123"/>
          </a:xfrm>
          <a:custGeom>
            <a:avLst/>
            <a:gdLst/>
            <a:ahLst/>
            <a:cxnLst/>
            <a:rect l="l" t="t" r="r" b="b"/>
            <a:pathLst>
              <a:path w="1835" h="1571" extrusionOk="0">
                <a:moveTo>
                  <a:pt x="1048" y="1"/>
                </a:moveTo>
                <a:cubicBezTo>
                  <a:pt x="346" y="1"/>
                  <a:pt x="0" y="843"/>
                  <a:pt x="496" y="1339"/>
                </a:cubicBezTo>
                <a:cubicBezTo>
                  <a:pt x="656" y="1499"/>
                  <a:pt x="852" y="1570"/>
                  <a:pt x="1044" y="1570"/>
                </a:cubicBezTo>
                <a:cubicBezTo>
                  <a:pt x="1448" y="1570"/>
                  <a:pt x="1834" y="1256"/>
                  <a:pt x="1834" y="787"/>
                </a:cubicBezTo>
                <a:cubicBezTo>
                  <a:pt x="1834" y="347"/>
                  <a:pt x="1479" y="1"/>
                  <a:pt x="1048" y="1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14"/>
          <p:cNvSpPr/>
          <p:nvPr/>
        </p:nvSpPr>
        <p:spPr>
          <a:xfrm rot="-5400000" flipH="1">
            <a:off x="2577616" y="-26269"/>
            <a:ext cx="157852" cy="210381"/>
          </a:xfrm>
          <a:custGeom>
            <a:avLst/>
            <a:gdLst/>
            <a:ahLst/>
            <a:cxnLst/>
            <a:rect l="l" t="t" r="r" b="b"/>
            <a:pathLst>
              <a:path w="2359" h="3144" extrusionOk="0">
                <a:moveTo>
                  <a:pt x="781" y="1"/>
                </a:moveTo>
                <a:cubicBezTo>
                  <a:pt x="519" y="1"/>
                  <a:pt x="252" y="68"/>
                  <a:pt x="0" y="215"/>
                </a:cubicBezTo>
                <a:lnTo>
                  <a:pt x="0" y="2929"/>
                </a:lnTo>
                <a:cubicBezTo>
                  <a:pt x="252" y="3076"/>
                  <a:pt x="519" y="3144"/>
                  <a:pt x="781" y="3144"/>
                </a:cubicBezTo>
                <a:cubicBezTo>
                  <a:pt x="1597" y="3144"/>
                  <a:pt x="2351" y="2487"/>
                  <a:pt x="2358" y="1572"/>
                </a:cubicBezTo>
                <a:cubicBezTo>
                  <a:pt x="2351" y="658"/>
                  <a:pt x="1597" y="1"/>
                  <a:pt x="781" y="1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14"/>
          <p:cNvSpPr/>
          <p:nvPr/>
        </p:nvSpPr>
        <p:spPr>
          <a:xfrm rot="-5400000" flipH="1">
            <a:off x="960503" y="-691639"/>
            <a:ext cx="780296" cy="2163563"/>
          </a:xfrm>
          <a:custGeom>
            <a:avLst/>
            <a:gdLst/>
            <a:ahLst/>
            <a:cxnLst/>
            <a:rect l="l" t="t" r="r" b="b"/>
            <a:pathLst>
              <a:path w="11661" h="32333" extrusionOk="0">
                <a:moveTo>
                  <a:pt x="0" y="1"/>
                </a:moveTo>
                <a:lnTo>
                  <a:pt x="0" y="32332"/>
                </a:lnTo>
                <a:cubicBezTo>
                  <a:pt x="6962" y="30021"/>
                  <a:pt x="11660" y="23508"/>
                  <a:pt x="11660" y="16171"/>
                </a:cubicBezTo>
                <a:cubicBezTo>
                  <a:pt x="11660" y="15348"/>
                  <a:pt x="11604" y="14533"/>
                  <a:pt x="11492" y="13719"/>
                </a:cubicBezTo>
                <a:cubicBezTo>
                  <a:pt x="10556" y="7347"/>
                  <a:pt x="6111" y="2031"/>
                  <a:pt x="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14"/>
          <p:cNvSpPr/>
          <p:nvPr/>
        </p:nvSpPr>
        <p:spPr>
          <a:xfrm rot="-5400000" flipH="1">
            <a:off x="235382" y="338868"/>
            <a:ext cx="42791" cy="42746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07" y="0"/>
                  <a:pt x="1" y="215"/>
                  <a:pt x="1" y="477"/>
                </a:cubicBezTo>
                <a:cubicBezTo>
                  <a:pt x="1" y="739"/>
                  <a:pt x="207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15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14"/>
          <p:cNvSpPr/>
          <p:nvPr/>
        </p:nvSpPr>
        <p:spPr>
          <a:xfrm rot="-5400000" flipH="1">
            <a:off x="53387" y="405650"/>
            <a:ext cx="96368" cy="95965"/>
          </a:xfrm>
          <a:custGeom>
            <a:avLst/>
            <a:gdLst/>
            <a:ahLst/>
            <a:cxnLst/>
            <a:rect l="l" t="t" r="r" b="b"/>
            <a:pathLst>
              <a:path w="2153" h="2144" extrusionOk="0">
                <a:moveTo>
                  <a:pt x="1077" y="1"/>
                </a:moveTo>
                <a:cubicBezTo>
                  <a:pt x="487" y="1"/>
                  <a:pt x="1" y="478"/>
                  <a:pt x="1" y="1068"/>
                </a:cubicBezTo>
                <a:cubicBezTo>
                  <a:pt x="1" y="1666"/>
                  <a:pt x="487" y="2144"/>
                  <a:pt x="1077" y="2144"/>
                </a:cubicBezTo>
                <a:cubicBezTo>
                  <a:pt x="1666" y="2144"/>
                  <a:pt x="2153" y="1666"/>
                  <a:pt x="2153" y="1068"/>
                </a:cubicBezTo>
                <a:cubicBezTo>
                  <a:pt x="2153" y="478"/>
                  <a:pt x="1666" y="1"/>
                  <a:pt x="107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14"/>
          <p:cNvSpPr/>
          <p:nvPr/>
        </p:nvSpPr>
        <p:spPr>
          <a:xfrm rot="-5400000" flipH="1">
            <a:off x="1409776" y="138979"/>
            <a:ext cx="143466" cy="143466"/>
          </a:xfrm>
          <a:custGeom>
            <a:avLst/>
            <a:gdLst/>
            <a:ahLst/>
            <a:cxnLst/>
            <a:rect l="l" t="t" r="r" b="b"/>
            <a:pathLst>
              <a:path w="2144" h="2144" extrusionOk="0">
                <a:moveTo>
                  <a:pt x="1067" y="1"/>
                </a:moveTo>
                <a:cubicBezTo>
                  <a:pt x="478" y="1"/>
                  <a:pt x="1" y="478"/>
                  <a:pt x="1" y="1068"/>
                </a:cubicBezTo>
                <a:cubicBezTo>
                  <a:pt x="1" y="1666"/>
                  <a:pt x="478" y="2144"/>
                  <a:pt x="1067" y="2144"/>
                </a:cubicBezTo>
                <a:cubicBezTo>
                  <a:pt x="1666" y="2144"/>
                  <a:pt x="2144" y="1666"/>
                  <a:pt x="2144" y="1068"/>
                </a:cubicBezTo>
                <a:cubicBezTo>
                  <a:pt x="2144" y="478"/>
                  <a:pt x="1666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14"/>
          <p:cNvSpPr/>
          <p:nvPr/>
        </p:nvSpPr>
        <p:spPr>
          <a:xfrm rot="5400000">
            <a:off x="6901302" y="-799661"/>
            <a:ext cx="1432119" cy="3053290"/>
          </a:xfrm>
          <a:custGeom>
            <a:avLst/>
            <a:gdLst/>
            <a:ahLst/>
            <a:cxnLst/>
            <a:rect l="l" t="t" r="r" b="b"/>
            <a:pathLst>
              <a:path w="18567" h="39585" extrusionOk="0">
                <a:moveTo>
                  <a:pt x="0" y="1"/>
                </a:moveTo>
                <a:lnTo>
                  <a:pt x="0" y="39584"/>
                </a:lnTo>
                <a:lnTo>
                  <a:pt x="197" y="39500"/>
                </a:lnTo>
                <a:cubicBezTo>
                  <a:pt x="7664" y="36159"/>
                  <a:pt x="12942" y="28037"/>
                  <a:pt x="11014" y="18688"/>
                </a:cubicBezTo>
                <a:cubicBezTo>
                  <a:pt x="10546" y="16424"/>
                  <a:pt x="9686" y="14103"/>
                  <a:pt x="9835" y="11932"/>
                </a:cubicBezTo>
                <a:cubicBezTo>
                  <a:pt x="10116" y="7721"/>
                  <a:pt x="13981" y="5653"/>
                  <a:pt x="16554" y="2845"/>
                </a:cubicBezTo>
                <a:cubicBezTo>
                  <a:pt x="17340" y="1984"/>
                  <a:pt x="18014" y="1030"/>
                  <a:pt x="18566" y="1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14"/>
          <p:cNvSpPr/>
          <p:nvPr/>
        </p:nvSpPr>
        <p:spPr>
          <a:xfrm>
            <a:off x="8103137" y="282450"/>
            <a:ext cx="1040841" cy="2506607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14"/>
          <p:cNvSpPr/>
          <p:nvPr/>
        </p:nvSpPr>
        <p:spPr>
          <a:xfrm>
            <a:off x="8549441" y="2374174"/>
            <a:ext cx="148213" cy="131522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14"/>
          <p:cNvSpPr/>
          <p:nvPr/>
        </p:nvSpPr>
        <p:spPr>
          <a:xfrm>
            <a:off x="8746141" y="2252829"/>
            <a:ext cx="74583" cy="75012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p14"/>
          <p:cNvSpPr/>
          <p:nvPr/>
        </p:nvSpPr>
        <p:spPr>
          <a:xfrm>
            <a:off x="8700559" y="902728"/>
            <a:ext cx="45589" cy="45589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14"/>
          <p:cNvSpPr/>
          <p:nvPr/>
        </p:nvSpPr>
        <p:spPr>
          <a:xfrm>
            <a:off x="8970566" y="643925"/>
            <a:ext cx="45542" cy="45542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14"/>
          <p:cNvSpPr/>
          <p:nvPr/>
        </p:nvSpPr>
        <p:spPr>
          <a:xfrm>
            <a:off x="8782248" y="989330"/>
            <a:ext cx="102671" cy="102671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14"/>
          <p:cNvSpPr/>
          <p:nvPr/>
        </p:nvSpPr>
        <p:spPr>
          <a:xfrm rot="10800000" flipH="1">
            <a:off x="8611775" y="1443060"/>
            <a:ext cx="343322" cy="724641"/>
          </a:xfrm>
          <a:custGeom>
            <a:avLst/>
            <a:gdLst/>
            <a:ahLst/>
            <a:cxnLst/>
            <a:rect l="l" t="t" r="r" b="b"/>
            <a:pathLst>
              <a:path w="9507" h="20069" extrusionOk="0">
                <a:moveTo>
                  <a:pt x="9507" y="1"/>
                </a:moveTo>
                <a:cubicBezTo>
                  <a:pt x="4168" y="289"/>
                  <a:pt x="1" y="4686"/>
                  <a:pt x="1" y="10044"/>
                </a:cubicBezTo>
                <a:cubicBezTo>
                  <a:pt x="1" y="15383"/>
                  <a:pt x="4168" y="19780"/>
                  <a:pt x="9507" y="20068"/>
                </a:cubicBezTo>
                <a:lnTo>
                  <a:pt x="9507" y="1"/>
                </a:lnTo>
                <a:close/>
              </a:path>
            </a:pathLst>
          </a:custGeom>
          <a:solidFill>
            <a:srgbClr val="FFC6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6"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19"/>
          <p:cNvSpPr txBox="1">
            <a:spLocks noGrp="1"/>
          </p:cNvSpPr>
          <p:nvPr>
            <p:ph type="ctrTitle"/>
          </p:nvPr>
        </p:nvSpPr>
        <p:spPr>
          <a:xfrm>
            <a:off x="2684400" y="1828250"/>
            <a:ext cx="3775200" cy="80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339" name="Google Shape;339;p19"/>
          <p:cNvSpPr txBox="1">
            <a:spLocks noGrp="1"/>
          </p:cNvSpPr>
          <p:nvPr>
            <p:ph type="subTitle" idx="1"/>
          </p:nvPr>
        </p:nvSpPr>
        <p:spPr>
          <a:xfrm>
            <a:off x="3354450" y="2805200"/>
            <a:ext cx="2308200" cy="86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aleway"/>
                <a:ea typeface="Raleway"/>
                <a:cs typeface="Raleway"/>
                <a:sym typeface="Ralewa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5">
  <p:cSld name="CUSTOM_4_1_1_1_1"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24"/>
          <p:cNvSpPr/>
          <p:nvPr/>
        </p:nvSpPr>
        <p:spPr>
          <a:xfrm rot="10800000" flipH="1">
            <a:off x="29" y="4259281"/>
            <a:ext cx="3008397" cy="884209"/>
          </a:xfrm>
          <a:custGeom>
            <a:avLst/>
            <a:gdLst/>
            <a:ahLst/>
            <a:cxnLst/>
            <a:rect l="l" t="t" r="r" b="b"/>
            <a:pathLst>
              <a:path w="77596" h="17648" extrusionOk="0">
                <a:moveTo>
                  <a:pt x="0" y="0"/>
                </a:moveTo>
                <a:lnTo>
                  <a:pt x="0" y="17265"/>
                </a:lnTo>
                <a:cubicBezTo>
                  <a:pt x="929" y="17521"/>
                  <a:pt x="1890" y="17648"/>
                  <a:pt x="2769" y="17648"/>
                </a:cubicBezTo>
                <a:cubicBezTo>
                  <a:pt x="3369" y="17648"/>
                  <a:pt x="3931" y="17589"/>
                  <a:pt x="4417" y="17471"/>
                </a:cubicBezTo>
                <a:cubicBezTo>
                  <a:pt x="7645" y="16694"/>
                  <a:pt x="10069" y="14065"/>
                  <a:pt x="12614" y="11894"/>
                </a:cubicBezTo>
                <a:cubicBezTo>
                  <a:pt x="14644" y="10169"/>
                  <a:pt x="17188" y="8633"/>
                  <a:pt x="19719" y="8633"/>
                </a:cubicBezTo>
                <a:cubicBezTo>
                  <a:pt x="20374" y="8633"/>
                  <a:pt x="21028" y="8736"/>
                  <a:pt x="21673" y="8965"/>
                </a:cubicBezTo>
                <a:cubicBezTo>
                  <a:pt x="23207" y="9517"/>
                  <a:pt x="24433" y="10715"/>
                  <a:pt x="25846" y="11538"/>
                </a:cubicBezTo>
                <a:cubicBezTo>
                  <a:pt x="27257" y="12366"/>
                  <a:pt x="28860" y="12756"/>
                  <a:pt x="30473" y="12756"/>
                </a:cubicBezTo>
                <a:cubicBezTo>
                  <a:pt x="33804" y="12756"/>
                  <a:pt x="37175" y="11092"/>
                  <a:pt x="38966" y="8179"/>
                </a:cubicBezTo>
                <a:cubicBezTo>
                  <a:pt x="39396" y="7468"/>
                  <a:pt x="39827" y="6635"/>
                  <a:pt x="40622" y="6420"/>
                </a:cubicBezTo>
                <a:cubicBezTo>
                  <a:pt x="40758" y="6381"/>
                  <a:pt x="40894" y="6364"/>
                  <a:pt x="41029" y="6364"/>
                </a:cubicBezTo>
                <a:cubicBezTo>
                  <a:pt x="41615" y="6364"/>
                  <a:pt x="42196" y="6685"/>
                  <a:pt x="42728" y="6981"/>
                </a:cubicBezTo>
                <a:cubicBezTo>
                  <a:pt x="47006" y="9329"/>
                  <a:pt x="51852" y="10503"/>
                  <a:pt x="56697" y="10503"/>
                </a:cubicBezTo>
                <a:cubicBezTo>
                  <a:pt x="61528" y="10503"/>
                  <a:pt x="66358" y="9336"/>
                  <a:pt x="70623" y="7000"/>
                </a:cubicBezTo>
                <a:cubicBezTo>
                  <a:pt x="73010" y="5699"/>
                  <a:pt x="75265" y="4015"/>
                  <a:pt x="76725" y="1684"/>
                </a:cubicBezTo>
                <a:cubicBezTo>
                  <a:pt x="77062" y="1151"/>
                  <a:pt x="77352" y="590"/>
                  <a:pt x="77595" y="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" name="Google Shape;415;p24"/>
          <p:cNvSpPr txBox="1">
            <a:spLocks noGrp="1"/>
          </p:cNvSpPr>
          <p:nvPr>
            <p:ph type="title"/>
          </p:nvPr>
        </p:nvSpPr>
        <p:spPr>
          <a:xfrm flipH="1">
            <a:off x="5940175" y="996300"/>
            <a:ext cx="2490600" cy="66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416" name="Google Shape;416;p24"/>
          <p:cNvSpPr txBox="1">
            <a:spLocks noGrp="1"/>
          </p:cNvSpPr>
          <p:nvPr>
            <p:ph type="subTitle" idx="1"/>
          </p:nvPr>
        </p:nvSpPr>
        <p:spPr>
          <a:xfrm flipH="1">
            <a:off x="5940158" y="1658425"/>
            <a:ext cx="2490600" cy="98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417" name="Google Shape;417;p24"/>
          <p:cNvSpPr txBox="1">
            <a:spLocks noGrp="1"/>
          </p:cNvSpPr>
          <p:nvPr>
            <p:ph type="subTitle" idx="2"/>
          </p:nvPr>
        </p:nvSpPr>
        <p:spPr>
          <a:xfrm flipH="1">
            <a:off x="713225" y="2410363"/>
            <a:ext cx="2490600" cy="98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418" name="Google Shape;418;p24"/>
          <p:cNvSpPr txBox="1">
            <a:spLocks noGrp="1"/>
          </p:cNvSpPr>
          <p:nvPr>
            <p:ph type="subTitle" idx="3"/>
          </p:nvPr>
        </p:nvSpPr>
        <p:spPr>
          <a:xfrm flipH="1">
            <a:off x="713225" y="1748238"/>
            <a:ext cx="2490600" cy="66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Font typeface="Chewy"/>
              <a:buNone/>
              <a:defRPr sz="3600" b="1"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3600"/>
              <a:buFont typeface="Chewy"/>
              <a:buNone/>
              <a:defRPr sz="3600">
                <a:latin typeface="Chewy"/>
                <a:ea typeface="Chewy"/>
                <a:cs typeface="Chewy"/>
                <a:sym typeface="Chewy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3600"/>
              <a:buFont typeface="Chewy"/>
              <a:buNone/>
              <a:defRPr sz="3600">
                <a:latin typeface="Chewy"/>
                <a:ea typeface="Chewy"/>
                <a:cs typeface="Chewy"/>
                <a:sym typeface="Chewy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3600"/>
              <a:buFont typeface="Chewy"/>
              <a:buNone/>
              <a:defRPr sz="3600">
                <a:latin typeface="Chewy"/>
                <a:ea typeface="Chewy"/>
                <a:cs typeface="Chewy"/>
                <a:sym typeface="Chewy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3600"/>
              <a:buFont typeface="Chewy"/>
              <a:buNone/>
              <a:defRPr sz="3600">
                <a:latin typeface="Chewy"/>
                <a:ea typeface="Chewy"/>
                <a:cs typeface="Chewy"/>
                <a:sym typeface="Chewy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3600"/>
              <a:buFont typeface="Chewy"/>
              <a:buNone/>
              <a:defRPr sz="3600">
                <a:latin typeface="Chewy"/>
                <a:ea typeface="Chewy"/>
                <a:cs typeface="Chewy"/>
                <a:sym typeface="Chewy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3600"/>
              <a:buFont typeface="Chewy"/>
              <a:buNone/>
              <a:defRPr sz="3600">
                <a:latin typeface="Chewy"/>
                <a:ea typeface="Chewy"/>
                <a:cs typeface="Chewy"/>
                <a:sym typeface="Chewy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3600"/>
              <a:buFont typeface="Chewy"/>
              <a:buNone/>
              <a:defRPr sz="3600">
                <a:latin typeface="Chewy"/>
                <a:ea typeface="Chewy"/>
                <a:cs typeface="Chewy"/>
                <a:sym typeface="Chewy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3600"/>
              <a:buFont typeface="Chewy"/>
              <a:buNone/>
              <a:defRPr sz="3600"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419" name="Google Shape;419;p24"/>
          <p:cNvSpPr txBox="1">
            <a:spLocks noGrp="1"/>
          </p:cNvSpPr>
          <p:nvPr>
            <p:ph type="subTitle" idx="4"/>
          </p:nvPr>
        </p:nvSpPr>
        <p:spPr>
          <a:xfrm flipH="1">
            <a:off x="5940150" y="3363400"/>
            <a:ext cx="2490600" cy="98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420" name="Google Shape;420;p24"/>
          <p:cNvSpPr txBox="1">
            <a:spLocks noGrp="1"/>
          </p:cNvSpPr>
          <p:nvPr>
            <p:ph type="subTitle" idx="5"/>
          </p:nvPr>
        </p:nvSpPr>
        <p:spPr>
          <a:xfrm flipH="1">
            <a:off x="5940150" y="2701275"/>
            <a:ext cx="2490600" cy="66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Font typeface="Chewy"/>
              <a:buNone/>
              <a:defRPr sz="3600" b="1"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3600"/>
              <a:buFont typeface="Chewy"/>
              <a:buNone/>
              <a:defRPr sz="3600">
                <a:latin typeface="Chewy"/>
                <a:ea typeface="Chewy"/>
                <a:cs typeface="Chewy"/>
                <a:sym typeface="Chewy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3600"/>
              <a:buFont typeface="Chewy"/>
              <a:buNone/>
              <a:defRPr sz="3600">
                <a:latin typeface="Chewy"/>
                <a:ea typeface="Chewy"/>
                <a:cs typeface="Chewy"/>
                <a:sym typeface="Chewy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3600"/>
              <a:buFont typeface="Chewy"/>
              <a:buNone/>
              <a:defRPr sz="3600">
                <a:latin typeface="Chewy"/>
                <a:ea typeface="Chewy"/>
                <a:cs typeface="Chewy"/>
                <a:sym typeface="Chewy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3600"/>
              <a:buFont typeface="Chewy"/>
              <a:buNone/>
              <a:defRPr sz="3600">
                <a:latin typeface="Chewy"/>
                <a:ea typeface="Chewy"/>
                <a:cs typeface="Chewy"/>
                <a:sym typeface="Chewy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3600"/>
              <a:buFont typeface="Chewy"/>
              <a:buNone/>
              <a:defRPr sz="3600">
                <a:latin typeface="Chewy"/>
                <a:ea typeface="Chewy"/>
                <a:cs typeface="Chewy"/>
                <a:sym typeface="Chewy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3600"/>
              <a:buFont typeface="Chewy"/>
              <a:buNone/>
              <a:defRPr sz="3600">
                <a:latin typeface="Chewy"/>
                <a:ea typeface="Chewy"/>
                <a:cs typeface="Chewy"/>
                <a:sym typeface="Chewy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3600"/>
              <a:buFont typeface="Chewy"/>
              <a:buNone/>
              <a:defRPr sz="3600">
                <a:latin typeface="Chewy"/>
                <a:ea typeface="Chewy"/>
                <a:cs typeface="Chewy"/>
                <a:sym typeface="Chewy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3600"/>
              <a:buFont typeface="Chewy"/>
              <a:buNone/>
              <a:defRPr sz="3600"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421" name="Google Shape;421;p24"/>
          <p:cNvSpPr/>
          <p:nvPr/>
        </p:nvSpPr>
        <p:spPr>
          <a:xfrm rot="5400000" flipH="1">
            <a:off x="1431991" y="-1340710"/>
            <a:ext cx="577796" cy="3259229"/>
          </a:xfrm>
          <a:custGeom>
            <a:avLst/>
            <a:gdLst/>
            <a:ahLst/>
            <a:cxnLst/>
            <a:rect l="l" t="t" r="r" b="b"/>
            <a:pathLst>
              <a:path w="17937" h="101179" extrusionOk="0">
                <a:moveTo>
                  <a:pt x="15789" y="1"/>
                </a:moveTo>
                <a:cubicBezTo>
                  <a:pt x="9598" y="1"/>
                  <a:pt x="4255" y="10891"/>
                  <a:pt x="3419" y="15108"/>
                </a:cubicBezTo>
                <a:cubicBezTo>
                  <a:pt x="1441" y="24959"/>
                  <a:pt x="9045" y="32564"/>
                  <a:pt x="10389" y="41820"/>
                </a:cubicBezTo>
                <a:cubicBezTo>
                  <a:pt x="11522" y="49598"/>
                  <a:pt x="10505" y="57548"/>
                  <a:pt x="7451" y="64807"/>
                </a:cubicBezTo>
                <a:cubicBezTo>
                  <a:pt x="4974" y="70587"/>
                  <a:pt x="1153" y="76022"/>
                  <a:pt x="653" y="82282"/>
                </a:cubicBezTo>
                <a:cubicBezTo>
                  <a:pt x="0" y="90348"/>
                  <a:pt x="8815" y="100929"/>
                  <a:pt x="17936" y="101178"/>
                </a:cubicBezTo>
                <a:lnTo>
                  <a:pt x="17706" y="359"/>
                </a:lnTo>
                <a:cubicBezTo>
                  <a:pt x="17061" y="114"/>
                  <a:pt x="16420" y="1"/>
                  <a:pt x="1578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2" name="Google Shape;422;p24"/>
          <p:cNvSpPr/>
          <p:nvPr/>
        </p:nvSpPr>
        <p:spPr>
          <a:xfrm flipH="1">
            <a:off x="33" y="-6933"/>
            <a:ext cx="558355" cy="2668577"/>
          </a:xfrm>
          <a:custGeom>
            <a:avLst/>
            <a:gdLst/>
            <a:ahLst/>
            <a:cxnLst/>
            <a:rect l="l" t="t" r="r" b="b"/>
            <a:pathLst>
              <a:path w="4970" h="27887" extrusionOk="0">
                <a:moveTo>
                  <a:pt x="4970" y="0"/>
                </a:moveTo>
                <a:lnTo>
                  <a:pt x="3753" y="10"/>
                </a:lnTo>
                <a:cubicBezTo>
                  <a:pt x="2611" y="852"/>
                  <a:pt x="1320" y="1442"/>
                  <a:pt x="581" y="3145"/>
                </a:cubicBezTo>
                <a:cubicBezTo>
                  <a:pt x="85" y="4296"/>
                  <a:pt x="1" y="5961"/>
                  <a:pt x="590" y="6991"/>
                </a:cubicBezTo>
                <a:cubicBezTo>
                  <a:pt x="1030" y="7749"/>
                  <a:pt x="1704" y="8011"/>
                  <a:pt x="2312" y="8385"/>
                </a:cubicBezTo>
                <a:cubicBezTo>
                  <a:pt x="2920" y="8759"/>
                  <a:pt x="3557" y="9433"/>
                  <a:pt x="3622" y="10434"/>
                </a:cubicBezTo>
                <a:cubicBezTo>
                  <a:pt x="3669" y="11099"/>
                  <a:pt x="3454" y="11735"/>
                  <a:pt x="3379" y="12390"/>
                </a:cubicBezTo>
                <a:cubicBezTo>
                  <a:pt x="3266" y="13476"/>
                  <a:pt x="3978" y="14458"/>
                  <a:pt x="4043" y="15403"/>
                </a:cubicBezTo>
                <a:cubicBezTo>
                  <a:pt x="4155" y="17088"/>
                  <a:pt x="2546" y="18604"/>
                  <a:pt x="1816" y="20550"/>
                </a:cubicBezTo>
                <a:cubicBezTo>
                  <a:pt x="1535" y="21308"/>
                  <a:pt x="1348" y="25295"/>
                  <a:pt x="2265" y="27887"/>
                </a:cubicBezTo>
                <a:lnTo>
                  <a:pt x="4970" y="27887"/>
                </a:lnTo>
                <a:lnTo>
                  <a:pt x="497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" name="Google Shape;423;p24"/>
          <p:cNvSpPr/>
          <p:nvPr/>
        </p:nvSpPr>
        <p:spPr>
          <a:xfrm rot="10800000">
            <a:off x="1011828" y="314473"/>
            <a:ext cx="63935" cy="63935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4" name="Google Shape;424;p24"/>
          <p:cNvSpPr/>
          <p:nvPr/>
        </p:nvSpPr>
        <p:spPr>
          <a:xfrm rot="10800000">
            <a:off x="586693" y="6"/>
            <a:ext cx="143385" cy="92692"/>
          </a:xfrm>
          <a:custGeom>
            <a:avLst/>
            <a:gdLst/>
            <a:ahLst/>
            <a:cxnLst/>
            <a:rect l="l" t="t" r="r" b="b"/>
            <a:pathLst>
              <a:path w="2144" h="1386" extrusionOk="0">
                <a:moveTo>
                  <a:pt x="1067" y="1"/>
                </a:moveTo>
                <a:cubicBezTo>
                  <a:pt x="487" y="1"/>
                  <a:pt x="19" y="459"/>
                  <a:pt x="0" y="1039"/>
                </a:cubicBezTo>
                <a:cubicBezTo>
                  <a:pt x="0" y="1152"/>
                  <a:pt x="19" y="1273"/>
                  <a:pt x="56" y="1386"/>
                </a:cubicBezTo>
                <a:lnTo>
                  <a:pt x="2078" y="1386"/>
                </a:lnTo>
                <a:cubicBezTo>
                  <a:pt x="2115" y="1273"/>
                  <a:pt x="2134" y="1152"/>
                  <a:pt x="2143" y="1039"/>
                </a:cubicBezTo>
                <a:cubicBezTo>
                  <a:pt x="2124" y="459"/>
                  <a:pt x="1647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5" name="Google Shape;425;p24"/>
          <p:cNvSpPr/>
          <p:nvPr/>
        </p:nvSpPr>
        <p:spPr>
          <a:xfrm rot="10800000">
            <a:off x="3141029" y="4895591"/>
            <a:ext cx="108924" cy="108924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6" name="Google Shape;426;p24"/>
          <p:cNvSpPr/>
          <p:nvPr/>
        </p:nvSpPr>
        <p:spPr>
          <a:xfrm rot="5400000" flipH="1">
            <a:off x="253233" y="3891028"/>
            <a:ext cx="110549" cy="110549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7" name="Google Shape;427;p24"/>
          <p:cNvSpPr/>
          <p:nvPr/>
        </p:nvSpPr>
        <p:spPr>
          <a:xfrm rot="5400000">
            <a:off x="-576943" y="2416284"/>
            <a:ext cx="1630954" cy="477035"/>
          </a:xfrm>
          <a:custGeom>
            <a:avLst/>
            <a:gdLst/>
            <a:ahLst/>
            <a:cxnLst/>
            <a:rect l="l" t="t" r="r" b="b"/>
            <a:pathLst>
              <a:path w="15422" h="9284" extrusionOk="0">
                <a:moveTo>
                  <a:pt x="8192" y="0"/>
                </a:moveTo>
                <a:cubicBezTo>
                  <a:pt x="7849" y="0"/>
                  <a:pt x="7501" y="25"/>
                  <a:pt x="7150" y="75"/>
                </a:cubicBezTo>
                <a:cubicBezTo>
                  <a:pt x="2789" y="712"/>
                  <a:pt x="0" y="5054"/>
                  <a:pt x="1236" y="9284"/>
                </a:cubicBezTo>
                <a:lnTo>
                  <a:pt x="15132" y="9284"/>
                </a:lnTo>
                <a:cubicBezTo>
                  <a:pt x="15328" y="8619"/>
                  <a:pt x="15422" y="7936"/>
                  <a:pt x="15422" y="7244"/>
                </a:cubicBezTo>
                <a:cubicBezTo>
                  <a:pt x="15422" y="3191"/>
                  <a:pt x="12115" y="0"/>
                  <a:pt x="819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8" name="Google Shape;428;p24"/>
          <p:cNvSpPr/>
          <p:nvPr/>
        </p:nvSpPr>
        <p:spPr>
          <a:xfrm rot="5400000">
            <a:off x="253197" y="2661675"/>
            <a:ext cx="52030" cy="51978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06"/>
                  <a:pt x="1" y="477"/>
                </a:cubicBezTo>
                <a:cubicBezTo>
                  <a:pt x="1" y="739"/>
                  <a:pt x="216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06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9" name="Google Shape;429;p24"/>
          <p:cNvSpPr/>
          <p:nvPr/>
        </p:nvSpPr>
        <p:spPr>
          <a:xfrm rot="5400000">
            <a:off x="80991" y="2333917"/>
            <a:ext cx="116687" cy="117237"/>
          </a:xfrm>
          <a:custGeom>
            <a:avLst/>
            <a:gdLst/>
            <a:ahLst/>
            <a:cxnLst/>
            <a:rect l="l" t="t" r="r" b="b"/>
            <a:pathLst>
              <a:path w="2144" h="2154" extrusionOk="0">
                <a:moveTo>
                  <a:pt x="1067" y="1"/>
                </a:moveTo>
                <a:cubicBezTo>
                  <a:pt x="478" y="1"/>
                  <a:pt x="1" y="488"/>
                  <a:pt x="1" y="1077"/>
                </a:cubicBezTo>
                <a:cubicBezTo>
                  <a:pt x="1" y="1667"/>
                  <a:pt x="478" y="2153"/>
                  <a:pt x="1067" y="2153"/>
                </a:cubicBezTo>
                <a:cubicBezTo>
                  <a:pt x="1666" y="2153"/>
                  <a:pt x="2144" y="1667"/>
                  <a:pt x="2144" y="1077"/>
                </a:cubicBezTo>
                <a:cubicBezTo>
                  <a:pt x="2144" y="488"/>
                  <a:pt x="1666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0" name="Google Shape;430;p24"/>
          <p:cNvSpPr/>
          <p:nvPr/>
        </p:nvSpPr>
        <p:spPr>
          <a:xfrm>
            <a:off x="-503696" y="-581442"/>
            <a:ext cx="1003800" cy="1162200"/>
          </a:xfrm>
          <a:prstGeom prst="pie">
            <a:avLst>
              <a:gd name="adj1" fmla="val 0"/>
              <a:gd name="adj2" fmla="val 539893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" name="Google Shape;431;p24"/>
          <p:cNvSpPr/>
          <p:nvPr/>
        </p:nvSpPr>
        <p:spPr>
          <a:xfrm rot="5400000">
            <a:off x="-794336" y="3321630"/>
            <a:ext cx="2616219" cy="1027554"/>
          </a:xfrm>
          <a:custGeom>
            <a:avLst/>
            <a:gdLst/>
            <a:ahLst/>
            <a:cxnLst/>
            <a:rect l="l" t="t" r="r" b="b"/>
            <a:pathLst>
              <a:path w="44020" h="17350" extrusionOk="0">
                <a:moveTo>
                  <a:pt x="44019" y="0"/>
                </a:moveTo>
                <a:cubicBezTo>
                  <a:pt x="43757" y="749"/>
                  <a:pt x="43542" y="1525"/>
                  <a:pt x="43299" y="2293"/>
                </a:cubicBezTo>
                <a:cubicBezTo>
                  <a:pt x="43168" y="2723"/>
                  <a:pt x="43027" y="3154"/>
                  <a:pt x="42868" y="3575"/>
                </a:cubicBezTo>
                <a:cubicBezTo>
                  <a:pt x="42195" y="5343"/>
                  <a:pt x="41016" y="7093"/>
                  <a:pt x="39209" y="7608"/>
                </a:cubicBezTo>
                <a:cubicBezTo>
                  <a:pt x="38660" y="7768"/>
                  <a:pt x="38092" y="7800"/>
                  <a:pt x="37518" y="7800"/>
                </a:cubicBezTo>
                <a:cubicBezTo>
                  <a:pt x="37130" y="7800"/>
                  <a:pt x="36739" y="7786"/>
                  <a:pt x="36348" y="7786"/>
                </a:cubicBezTo>
                <a:cubicBezTo>
                  <a:pt x="36000" y="7786"/>
                  <a:pt x="35652" y="7797"/>
                  <a:pt x="35307" y="7842"/>
                </a:cubicBezTo>
                <a:cubicBezTo>
                  <a:pt x="31826" y="8291"/>
                  <a:pt x="29599" y="11856"/>
                  <a:pt x="26324" y="13120"/>
                </a:cubicBezTo>
                <a:cubicBezTo>
                  <a:pt x="25294" y="13518"/>
                  <a:pt x="24237" y="13667"/>
                  <a:pt x="23162" y="13667"/>
                </a:cubicBezTo>
                <a:cubicBezTo>
                  <a:pt x="22820" y="13667"/>
                  <a:pt x="22477" y="13652"/>
                  <a:pt x="22131" y="13625"/>
                </a:cubicBezTo>
                <a:cubicBezTo>
                  <a:pt x="19670" y="13447"/>
                  <a:pt x="17134" y="12661"/>
                  <a:pt x="14655" y="12427"/>
                </a:cubicBezTo>
                <a:cubicBezTo>
                  <a:pt x="14122" y="12379"/>
                  <a:pt x="13589" y="12355"/>
                  <a:pt x="13056" y="12355"/>
                </a:cubicBezTo>
                <a:cubicBezTo>
                  <a:pt x="11425" y="12355"/>
                  <a:pt x="9799" y="12580"/>
                  <a:pt x="8226" y="13017"/>
                </a:cubicBezTo>
                <a:cubicBezTo>
                  <a:pt x="5549" y="13765"/>
                  <a:pt x="3041" y="15010"/>
                  <a:pt x="833" y="16685"/>
                </a:cubicBezTo>
                <a:cubicBezTo>
                  <a:pt x="552" y="16900"/>
                  <a:pt x="272" y="17116"/>
                  <a:pt x="0" y="17350"/>
                </a:cubicBezTo>
                <a:lnTo>
                  <a:pt x="44019" y="17350"/>
                </a:lnTo>
                <a:lnTo>
                  <a:pt x="4401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" name="Google Shape;432;p24"/>
          <p:cNvSpPr/>
          <p:nvPr/>
        </p:nvSpPr>
        <p:spPr>
          <a:xfrm rot="5400000" flipH="1">
            <a:off x="91284" y="4207276"/>
            <a:ext cx="96126" cy="96126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" name="Google Shape;433;p24"/>
          <p:cNvSpPr/>
          <p:nvPr/>
        </p:nvSpPr>
        <p:spPr>
          <a:xfrm rot="10800000">
            <a:off x="139016" y="715323"/>
            <a:ext cx="63935" cy="63935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" name="Google Shape;434;p24"/>
          <p:cNvSpPr/>
          <p:nvPr/>
        </p:nvSpPr>
        <p:spPr>
          <a:xfrm rot="5400000">
            <a:off x="1986747" y="320450"/>
            <a:ext cx="52030" cy="51978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06"/>
                  <a:pt x="1" y="477"/>
                </a:cubicBezTo>
                <a:cubicBezTo>
                  <a:pt x="1" y="739"/>
                  <a:pt x="216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06"/>
                  <a:pt x="740" y="0"/>
                  <a:pt x="47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1">
  <p:cSld name="TITLE_AND_TWO_COLUMNS_1_1_1_1"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28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6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496" name="Google Shape;496;p28"/>
          <p:cNvSpPr txBox="1">
            <a:spLocks noGrp="1"/>
          </p:cNvSpPr>
          <p:nvPr>
            <p:ph type="subTitle" idx="1"/>
          </p:nvPr>
        </p:nvSpPr>
        <p:spPr>
          <a:xfrm>
            <a:off x="774100" y="2302275"/>
            <a:ext cx="1892100" cy="54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97" name="Google Shape;497;p28"/>
          <p:cNvSpPr txBox="1">
            <a:spLocks noGrp="1"/>
          </p:cNvSpPr>
          <p:nvPr>
            <p:ph type="subTitle" idx="2"/>
          </p:nvPr>
        </p:nvSpPr>
        <p:spPr>
          <a:xfrm>
            <a:off x="774100" y="1921675"/>
            <a:ext cx="1892100" cy="39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498" name="Google Shape;498;p28"/>
          <p:cNvSpPr txBox="1">
            <a:spLocks noGrp="1"/>
          </p:cNvSpPr>
          <p:nvPr>
            <p:ph type="subTitle" idx="3"/>
          </p:nvPr>
        </p:nvSpPr>
        <p:spPr>
          <a:xfrm>
            <a:off x="3625950" y="2302275"/>
            <a:ext cx="1892100" cy="54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99" name="Google Shape;499;p28"/>
          <p:cNvSpPr txBox="1">
            <a:spLocks noGrp="1"/>
          </p:cNvSpPr>
          <p:nvPr>
            <p:ph type="subTitle" idx="4"/>
          </p:nvPr>
        </p:nvSpPr>
        <p:spPr>
          <a:xfrm>
            <a:off x="3625950" y="1921675"/>
            <a:ext cx="1892100" cy="39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500" name="Google Shape;500;p28"/>
          <p:cNvSpPr txBox="1">
            <a:spLocks noGrp="1"/>
          </p:cNvSpPr>
          <p:nvPr>
            <p:ph type="subTitle" idx="5"/>
          </p:nvPr>
        </p:nvSpPr>
        <p:spPr>
          <a:xfrm>
            <a:off x="6477800" y="2302275"/>
            <a:ext cx="1892100" cy="54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501" name="Google Shape;501;p28"/>
          <p:cNvSpPr txBox="1">
            <a:spLocks noGrp="1"/>
          </p:cNvSpPr>
          <p:nvPr>
            <p:ph type="subTitle" idx="6"/>
          </p:nvPr>
        </p:nvSpPr>
        <p:spPr>
          <a:xfrm>
            <a:off x="6477800" y="1921675"/>
            <a:ext cx="1892100" cy="39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502" name="Google Shape;502;p28"/>
          <p:cNvSpPr txBox="1">
            <a:spLocks noGrp="1"/>
          </p:cNvSpPr>
          <p:nvPr>
            <p:ph type="subTitle" idx="7"/>
          </p:nvPr>
        </p:nvSpPr>
        <p:spPr>
          <a:xfrm>
            <a:off x="774100" y="4061075"/>
            <a:ext cx="1892100" cy="54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503" name="Google Shape;503;p28"/>
          <p:cNvSpPr txBox="1">
            <a:spLocks noGrp="1"/>
          </p:cNvSpPr>
          <p:nvPr>
            <p:ph type="subTitle" idx="8"/>
          </p:nvPr>
        </p:nvSpPr>
        <p:spPr>
          <a:xfrm>
            <a:off x="774100" y="3680475"/>
            <a:ext cx="1892100" cy="39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504" name="Google Shape;504;p28"/>
          <p:cNvSpPr txBox="1">
            <a:spLocks noGrp="1"/>
          </p:cNvSpPr>
          <p:nvPr>
            <p:ph type="subTitle" idx="9"/>
          </p:nvPr>
        </p:nvSpPr>
        <p:spPr>
          <a:xfrm>
            <a:off x="3625950" y="4061075"/>
            <a:ext cx="1892100" cy="54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Comfortaa"/>
              <a:buNone/>
              <a:defRPr sz="1400" b="0"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Comfortaa"/>
              <a:buNone/>
              <a:defRPr sz="1400"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Font typeface="Comfortaa"/>
              <a:buNone/>
              <a:defRPr sz="1400"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Font typeface="Comfortaa"/>
              <a:buNone/>
              <a:defRPr sz="1400"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Font typeface="Comfortaa"/>
              <a:buNone/>
              <a:defRPr sz="1400"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Font typeface="Comfortaa"/>
              <a:buNone/>
              <a:defRPr sz="1400"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Font typeface="Comfortaa"/>
              <a:buNone/>
              <a:defRPr sz="1400"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Font typeface="Comfortaa"/>
              <a:buNone/>
              <a:defRPr sz="1400"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Font typeface="Comfortaa"/>
              <a:buNone/>
              <a:defRPr sz="1400"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505" name="Google Shape;505;p28"/>
          <p:cNvSpPr txBox="1">
            <a:spLocks noGrp="1"/>
          </p:cNvSpPr>
          <p:nvPr>
            <p:ph type="subTitle" idx="13"/>
          </p:nvPr>
        </p:nvSpPr>
        <p:spPr>
          <a:xfrm>
            <a:off x="3625950" y="3680475"/>
            <a:ext cx="1892100" cy="39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506" name="Google Shape;506;p28"/>
          <p:cNvSpPr txBox="1">
            <a:spLocks noGrp="1"/>
          </p:cNvSpPr>
          <p:nvPr>
            <p:ph type="subTitle" idx="14"/>
          </p:nvPr>
        </p:nvSpPr>
        <p:spPr>
          <a:xfrm>
            <a:off x="6477800" y="4061075"/>
            <a:ext cx="1892100" cy="54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507" name="Google Shape;507;p28"/>
          <p:cNvSpPr txBox="1">
            <a:spLocks noGrp="1"/>
          </p:cNvSpPr>
          <p:nvPr>
            <p:ph type="subTitle" idx="15"/>
          </p:nvPr>
        </p:nvSpPr>
        <p:spPr>
          <a:xfrm>
            <a:off x="6477800" y="3680475"/>
            <a:ext cx="1892100" cy="39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508" name="Google Shape;508;p28"/>
          <p:cNvSpPr/>
          <p:nvPr/>
        </p:nvSpPr>
        <p:spPr>
          <a:xfrm flipH="1">
            <a:off x="-35" y="690574"/>
            <a:ext cx="620760" cy="2514628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9" name="Google Shape;509;p28"/>
          <p:cNvSpPr/>
          <p:nvPr/>
        </p:nvSpPr>
        <p:spPr>
          <a:xfrm rot="10800000" flipH="1">
            <a:off x="8764600" y="177231"/>
            <a:ext cx="379385" cy="2780294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0" name="Google Shape;510;p28"/>
          <p:cNvSpPr/>
          <p:nvPr/>
        </p:nvSpPr>
        <p:spPr>
          <a:xfrm rot="5400000" flipH="1">
            <a:off x="7021975" y="1273650"/>
            <a:ext cx="3395739" cy="848311"/>
          </a:xfrm>
          <a:custGeom>
            <a:avLst/>
            <a:gdLst/>
            <a:ahLst/>
            <a:cxnLst/>
            <a:rect l="l" t="t" r="r" b="b"/>
            <a:pathLst>
              <a:path w="63980" h="15984" extrusionOk="0">
                <a:moveTo>
                  <a:pt x="1" y="0"/>
                </a:moveTo>
                <a:cubicBezTo>
                  <a:pt x="4207" y="2189"/>
                  <a:pt x="8933" y="3311"/>
                  <a:pt x="13654" y="3311"/>
                </a:cubicBezTo>
                <a:cubicBezTo>
                  <a:pt x="17451" y="3311"/>
                  <a:pt x="21245" y="2585"/>
                  <a:pt x="24761" y="1105"/>
                </a:cubicBezTo>
                <a:cubicBezTo>
                  <a:pt x="25268" y="892"/>
                  <a:pt x="25816" y="665"/>
                  <a:pt x="26348" y="665"/>
                </a:cubicBezTo>
                <a:cubicBezTo>
                  <a:pt x="26543" y="665"/>
                  <a:pt x="26735" y="695"/>
                  <a:pt x="26923" y="768"/>
                </a:cubicBezTo>
                <a:cubicBezTo>
                  <a:pt x="27681" y="1077"/>
                  <a:pt x="28027" y="1947"/>
                  <a:pt x="28392" y="2696"/>
                </a:cubicBezTo>
                <a:cubicBezTo>
                  <a:pt x="30036" y="6108"/>
                  <a:pt x="33753" y="8204"/>
                  <a:pt x="37426" y="8204"/>
                </a:cubicBezTo>
                <a:cubicBezTo>
                  <a:pt x="38688" y="8204"/>
                  <a:pt x="39944" y="7957"/>
                  <a:pt x="41109" y="7431"/>
                </a:cubicBezTo>
                <a:cubicBezTo>
                  <a:pt x="42597" y="6747"/>
                  <a:pt x="43926" y="5690"/>
                  <a:pt x="45508" y="5306"/>
                </a:cubicBezTo>
                <a:cubicBezTo>
                  <a:pt x="45955" y="5199"/>
                  <a:pt x="46401" y="5149"/>
                  <a:pt x="46844" y="5149"/>
                </a:cubicBezTo>
                <a:cubicBezTo>
                  <a:pt x="49597" y="5149"/>
                  <a:pt x="52222" y="7085"/>
                  <a:pt x="54229" y="9180"/>
                </a:cubicBezTo>
                <a:cubicBezTo>
                  <a:pt x="56550" y="11604"/>
                  <a:pt x="58693" y="14477"/>
                  <a:pt x="61828" y="15591"/>
                </a:cubicBezTo>
                <a:cubicBezTo>
                  <a:pt x="62520" y="15825"/>
                  <a:pt x="63241" y="15956"/>
                  <a:pt x="63980" y="15984"/>
                </a:cubicBezTo>
                <a:lnTo>
                  <a:pt x="63980" y="0"/>
                </a:lnTo>
                <a:close/>
              </a:path>
            </a:pathLst>
          </a:custGeom>
          <a:solidFill>
            <a:srgbClr val="ACDC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1" name="Google Shape;511;p28"/>
          <p:cNvSpPr/>
          <p:nvPr/>
        </p:nvSpPr>
        <p:spPr>
          <a:xfrm rot="-5400000">
            <a:off x="-1273725" y="1273650"/>
            <a:ext cx="3395739" cy="848311"/>
          </a:xfrm>
          <a:custGeom>
            <a:avLst/>
            <a:gdLst/>
            <a:ahLst/>
            <a:cxnLst/>
            <a:rect l="l" t="t" r="r" b="b"/>
            <a:pathLst>
              <a:path w="63980" h="15984" extrusionOk="0">
                <a:moveTo>
                  <a:pt x="1" y="0"/>
                </a:moveTo>
                <a:cubicBezTo>
                  <a:pt x="4207" y="2189"/>
                  <a:pt x="8933" y="3311"/>
                  <a:pt x="13654" y="3311"/>
                </a:cubicBezTo>
                <a:cubicBezTo>
                  <a:pt x="17451" y="3311"/>
                  <a:pt x="21245" y="2585"/>
                  <a:pt x="24761" y="1105"/>
                </a:cubicBezTo>
                <a:cubicBezTo>
                  <a:pt x="25268" y="892"/>
                  <a:pt x="25816" y="665"/>
                  <a:pt x="26348" y="665"/>
                </a:cubicBezTo>
                <a:cubicBezTo>
                  <a:pt x="26543" y="665"/>
                  <a:pt x="26735" y="695"/>
                  <a:pt x="26923" y="768"/>
                </a:cubicBezTo>
                <a:cubicBezTo>
                  <a:pt x="27681" y="1077"/>
                  <a:pt x="28027" y="1947"/>
                  <a:pt x="28392" y="2696"/>
                </a:cubicBezTo>
                <a:cubicBezTo>
                  <a:pt x="30036" y="6108"/>
                  <a:pt x="33753" y="8204"/>
                  <a:pt x="37426" y="8204"/>
                </a:cubicBezTo>
                <a:cubicBezTo>
                  <a:pt x="38688" y="8204"/>
                  <a:pt x="39944" y="7957"/>
                  <a:pt x="41109" y="7431"/>
                </a:cubicBezTo>
                <a:cubicBezTo>
                  <a:pt x="42597" y="6747"/>
                  <a:pt x="43926" y="5690"/>
                  <a:pt x="45508" y="5306"/>
                </a:cubicBezTo>
                <a:cubicBezTo>
                  <a:pt x="45955" y="5199"/>
                  <a:pt x="46401" y="5149"/>
                  <a:pt x="46844" y="5149"/>
                </a:cubicBezTo>
                <a:cubicBezTo>
                  <a:pt x="49597" y="5149"/>
                  <a:pt x="52222" y="7085"/>
                  <a:pt x="54229" y="9180"/>
                </a:cubicBezTo>
                <a:cubicBezTo>
                  <a:pt x="56550" y="11604"/>
                  <a:pt x="58693" y="14477"/>
                  <a:pt x="61828" y="15591"/>
                </a:cubicBezTo>
                <a:cubicBezTo>
                  <a:pt x="62520" y="15825"/>
                  <a:pt x="63241" y="15956"/>
                  <a:pt x="63980" y="15984"/>
                </a:cubicBezTo>
                <a:lnTo>
                  <a:pt x="6398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2" name="Google Shape;512;p28"/>
          <p:cNvSpPr/>
          <p:nvPr/>
        </p:nvSpPr>
        <p:spPr>
          <a:xfrm rot="10800000" flipH="1">
            <a:off x="8723244" y="1111472"/>
            <a:ext cx="162284" cy="144009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3" name="Google Shape;513;p28"/>
          <p:cNvSpPr/>
          <p:nvPr/>
        </p:nvSpPr>
        <p:spPr>
          <a:xfrm rot="10800000" flipH="1">
            <a:off x="8774050" y="901302"/>
            <a:ext cx="81664" cy="82134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4" name="Google Shape;514;p28"/>
          <p:cNvSpPr/>
          <p:nvPr/>
        </p:nvSpPr>
        <p:spPr>
          <a:xfrm rot="10800000" flipH="1">
            <a:off x="8990537" y="2050052"/>
            <a:ext cx="49865" cy="49865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5" name="Google Shape;515;p28"/>
          <p:cNvSpPr/>
          <p:nvPr/>
        </p:nvSpPr>
        <p:spPr>
          <a:xfrm rot="10800000" flipH="1">
            <a:off x="8898099" y="1445473"/>
            <a:ext cx="112419" cy="112419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6" name="Google Shape;516;p28"/>
          <p:cNvSpPr/>
          <p:nvPr/>
        </p:nvSpPr>
        <p:spPr>
          <a:xfrm rot="10800000" flipH="1">
            <a:off x="217124" y="2324800"/>
            <a:ext cx="136900" cy="121476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7" name="Google Shape;517;p28"/>
          <p:cNvSpPr/>
          <p:nvPr/>
        </p:nvSpPr>
        <p:spPr>
          <a:xfrm rot="10800000" flipH="1">
            <a:off x="154350" y="359277"/>
            <a:ext cx="81664" cy="82134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8" name="Google Shape;518;p28"/>
          <p:cNvSpPr/>
          <p:nvPr/>
        </p:nvSpPr>
        <p:spPr>
          <a:xfrm rot="10800000" flipH="1">
            <a:off x="370837" y="1508027"/>
            <a:ext cx="49865" cy="49865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9" name="Google Shape;519;p28"/>
          <p:cNvSpPr/>
          <p:nvPr/>
        </p:nvSpPr>
        <p:spPr>
          <a:xfrm rot="10800000" flipH="1">
            <a:off x="554624" y="690573"/>
            <a:ext cx="112419" cy="112419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6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elius Unicase"/>
              <a:buNone/>
              <a:defRPr sz="3000" b="1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●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○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■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●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○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■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●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○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Comfortaa"/>
              <a:buChar char="■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3" r:id="rId3"/>
    <p:sldLayoutId id="2147483656" r:id="rId4"/>
    <p:sldLayoutId id="2147483659" r:id="rId5"/>
    <p:sldLayoutId id="2147483660" r:id="rId6"/>
    <p:sldLayoutId id="2147483665" r:id="rId7"/>
    <p:sldLayoutId id="2147483670" r:id="rId8"/>
    <p:sldLayoutId id="2147483674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2" name="Google Shape;562;p32"/>
          <p:cNvGrpSpPr/>
          <p:nvPr/>
        </p:nvGrpSpPr>
        <p:grpSpPr>
          <a:xfrm rot="1250031">
            <a:off x="5134353" y="245459"/>
            <a:ext cx="862897" cy="998780"/>
            <a:chOff x="2443050" y="1165125"/>
            <a:chExt cx="617375" cy="714625"/>
          </a:xfrm>
        </p:grpSpPr>
        <p:sp>
          <p:nvSpPr>
            <p:cNvPr id="563" name="Google Shape;563;p32"/>
            <p:cNvSpPr/>
            <p:nvPr/>
          </p:nvSpPr>
          <p:spPr>
            <a:xfrm>
              <a:off x="2546800" y="1166675"/>
              <a:ext cx="108525" cy="123850"/>
            </a:xfrm>
            <a:custGeom>
              <a:avLst/>
              <a:gdLst/>
              <a:ahLst/>
              <a:cxnLst/>
              <a:rect l="l" t="t" r="r" b="b"/>
              <a:pathLst>
                <a:path w="4341" h="4954" extrusionOk="0">
                  <a:moveTo>
                    <a:pt x="1109" y="1"/>
                  </a:moveTo>
                  <a:cubicBezTo>
                    <a:pt x="978" y="60"/>
                    <a:pt x="871" y="168"/>
                    <a:pt x="811" y="299"/>
                  </a:cubicBezTo>
                  <a:cubicBezTo>
                    <a:pt x="0" y="1885"/>
                    <a:pt x="1443" y="4925"/>
                    <a:pt x="1443" y="4925"/>
                  </a:cubicBezTo>
                  <a:cubicBezTo>
                    <a:pt x="1534" y="4944"/>
                    <a:pt x="1629" y="4953"/>
                    <a:pt x="1726" y="4953"/>
                  </a:cubicBezTo>
                  <a:cubicBezTo>
                    <a:pt x="2548" y="4953"/>
                    <a:pt x="3573" y="4322"/>
                    <a:pt x="4340" y="3757"/>
                  </a:cubicBezTo>
                  <a:cubicBezTo>
                    <a:pt x="3434" y="1992"/>
                    <a:pt x="2039" y="716"/>
                    <a:pt x="1109" y="1"/>
                  </a:cubicBezTo>
                  <a:close/>
                </a:path>
              </a:pathLst>
            </a:custGeom>
            <a:solidFill>
              <a:srgbClr val="FCE5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32"/>
            <p:cNvSpPr/>
            <p:nvPr/>
          </p:nvSpPr>
          <p:spPr>
            <a:xfrm>
              <a:off x="2574525" y="1165125"/>
              <a:ext cx="108225" cy="95475"/>
            </a:xfrm>
            <a:custGeom>
              <a:avLst/>
              <a:gdLst/>
              <a:ahLst/>
              <a:cxnLst/>
              <a:rect l="l" t="t" r="r" b="b"/>
              <a:pathLst>
                <a:path w="4329" h="3819" extrusionOk="0">
                  <a:moveTo>
                    <a:pt x="304" y="0"/>
                  </a:moveTo>
                  <a:cubicBezTo>
                    <a:pt x="193" y="0"/>
                    <a:pt x="91" y="20"/>
                    <a:pt x="0" y="63"/>
                  </a:cubicBezTo>
                  <a:cubicBezTo>
                    <a:pt x="930" y="778"/>
                    <a:pt x="2325" y="2054"/>
                    <a:pt x="3231" y="3819"/>
                  </a:cubicBezTo>
                  <a:cubicBezTo>
                    <a:pt x="3613" y="3533"/>
                    <a:pt x="3983" y="3223"/>
                    <a:pt x="4328" y="2901"/>
                  </a:cubicBezTo>
                  <a:cubicBezTo>
                    <a:pt x="4328" y="2901"/>
                    <a:pt x="1652" y="0"/>
                    <a:pt x="3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32"/>
            <p:cNvSpPr/>
            <p:nvPr/>
          </p:nvSpPr>
          <p:spPr>
            <a:xfrm>
              <a:off x="2867550" y="1166675"/>
              <a:ext cx="108825" cy="123850"/>
            </a:xfrm>
            <a:custGeom>
              <a:avLst/>
              <a:gdLst/>
              <a:ahLst/>
              <a:cxnLst/>
              <a:rect l="l" t="t" r="r" b="b"/>
              <a:pathLst>
                <a:path w="4353" h="4954" extrusionOk="0">
                  <a:moveTo>
                    <a:pt x="3232" y="1"/>
                  </a:moveTo>
                  <a:cubicBezTo>
                    <a:pt x="2313" y="716"/>
                    <a:pt x="906" y="1992"/>
                    <a:pt x="0" y="3757"/>
                  </a:cubicBezTo>
                  <a:cubicBezTo>
                    <a:pt x="768" y="4322"/>
                    <a:pt x="1792" y="4953"/>
                    <a:pt x="2614" y="4953"/>
                  </a:cubicBezTo>
                  <a:cubicBezTo>
                    <a:pt x="2712" y="4953"/>
                    <a:pt x="2807" y="4944"/>
                    <a:pt x="2898" y="4925"/>
                  </a:cubicBezTo>
                  <a:cubicBezTo>
                    <a:pt x="2898" y="4925"/>
                    <a:pt x="4352" y="1885"/>
                    <a:pt x="3530" y="299"/>
                  </a:cubicBezTo>
                  <a:cubicBezTo>
                    <a:pt x="3470" y="168"/>
                    <a:pt x="3363" y="60"/>
                    <a:pt x="3232" y="1"/>
                  </a:cubicBezTo>
                  <a:close/>
                </a:path>
              </a:pathLst>
            </a:custGeom>
            <a:solidFill>
              <a:srgbClr val="FCE5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32"/>
            <p:cNvSpPr/>
            <p:nvPr/>
          </p:nvSpPr>
          <p:spPr>
            <a:xfrm>
              <a:off x="2835350" y="1165125"/>
              <a:ext cx="108225" cy="95475"/>
            </a:xfrm>
            <a:custGeom>
              <a:avLst/>
              <a:gdLst/>
              <a:ahLst/>
              <a:cxnLst/>
              <a:rect l="l" t="t" r="r" b="b"/>
              <a:pathLst>
                <a:path w="4329" h="3819" extrusionOk="0">
                  <a:moveTo>
                    <a:pt x="4027" y="0"/>
                  </a:moveTo>
                  <a:cubicBezTo>
                    <a:pt x="2687" y="0"/>
                    <a:pt x="0" y="2901"/>
                    <a:pt x="0" y="2901"/>
                  </a:cubicBezTo>
                  <a:cubicBezTo>
                    <a:pt x="346" y="3223"/>
                    <a:pt x="716" y="3533"/>
                    <a:pt x="1097" y="3819"/>
                  </a:cubicBezTo>
                  <a:cubicBezTo>
                    <a:pt x="2004" y="2054"/>
                    <a:pt x="3399" y="778"/>
                    <a:pt x="4329" y="63"/>
                  </a:cubicBezTo>
                  <a:cubicBezTo>
                    <a:pt x="4239" y="20"/>
                    <a:pt x="4138" y="0"/>
                    <a:pt x="40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32"/>
            <p:cNvSpPr/>
            <p:nvPr/>
          </p:nvSpPr>
          <p:spPr>
            <a:xfrm>
              <a:off x="2562000" y="1529750"/>
              <a:ext cx="56650" cy="35800"/>
            </a:xfrm>
            <a:custGeom>
              <a:avLst/>
              <a:gdLst/>
              <a:ahLst/>
              <a:cxnLst/>
              <a:rect l="l" t="t" r="r" b="b"/>
              <a:pathLst>
                <a:path w="2266" h="1432" extrusionOk="0">
                  <a:moveTo>
                    <a:pt x="1657" y="1"/>
                  </a:moveTo>
                  <a:cubicBezTo>
                    <a:pt x="1545" y="1"/>
                    <a:pt x="1434" y="5"/>
                    <a:pt x="1324" y="13"/>
                  </a:cubicBezTo>
                  <a:cubicBezTo>
                    <a:pt x="978" y="13"/>
                    <a:pt x="644" y="49"/>
                    <a:pt x="322" y="144"/>
                  </a:cubicBezTo>
                  <a:cubicBezTo>
                    <a:pt x="191" y="180"/>
                    <a:pt x="84" y="287"/>
                    <a:pt x="72" y="430"/>
                  </a:cubicBezTo>
                  <a:cubicBezTo>
                    <a:pt x="0" y="812"/>
                    <a:pt x="680" y="955"/>
                    <a:pt x="942" y="1038"/>
                  </a:cubicBezTo>
                  <a:cubicBezTo>
                    <a:pt x="1205" y="1122"/>
                    <a:pt x="1431" y="1217"/>
                    <a:pt x="1670" y="1301"/>
                  </a:cubicBezTo>
                  <a:cubicBezTo>
                    <a:pt x="1860" y="1360"/>
                    <a:pt x="2051" y="1408"/>
                    <a:pt x="2242" y="1432"/>
                  </a:cubicBezTo>
                  <a:cubicBezTo>
                    <a:pt x="2230" y="1253"/>
                    <a:pt x="2218" y="1074"/>
                    <a:pt x="2218" y="895"/>
                  </a:cubicBezTo>
                  <a:cubicBezTo>
                    <a:pt x="2206" y="609"/>
                    <a:pt x="2230" y="323"/>
                    <a:pt x="2266" y="37"/>
                  </a:cubicBezTo>
                  <a:cubicBezTo>
                    <a:pt x="2066" y="14"/>
                    <a:pt x="1860" y="1"/>
                    <a:pt x="1657" y="1"/>
                  </a:cubicBezTo>
                  <a:close/>
                </a:path>
              </a:pathLst>
            </a:custGeom>
            <a:solidFill>
              <a:srgbClr val="CB7A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32"/>
            <p:cNvSpPr/>
            <p:nvPr/>
          </p:nvSpPr>
          <p:spPr>
            <a:xfrm>
              <a:off x="2597775" y="1446850"/>
              <a:ext cx="50700" cy="40025"/>
            </a:xfrm>
            <a:custGeom>
              <a:avLst/>
              <a:gdLst/>
              <a:ahLst/>
              <a:cxnLst/>
              <a:rect l="l" t="t" r="r" b="b"/>
              <a:pathLst>
                <a:path w="2028" h="1601" extrusionOk="0">
                  <a:moveTo>
                    <a:pt x="479" y="0"/>
                  </a:moveTo>
                  <a:cubicBezTo>
                    <a:pt x="264" y="0"/>
                    <a:pt x="75" y="63"/>
                    <a:pt x="36" y="277"/>
                  </a:cubicBezTo>
                  <a:cubicBezTo>
                    <a:pt x="0" y="443"/>
                    <a:pt x="179" y="646"/>
                    <a:pt x="274" y="765"/>
                  </a:cubicBezTo>
                  <a:cubicBezTo>
                    <a:pt x="441" y="968"/>
                    <a:pt x="644" y="1135"/>
                    <a:pt x="871" y="1266"/>
                  </a:cubicBezTo>
                  <a:cubicBezTo>
                    <a:pt x="1014" y="1374"/>
                    <a:pt x="1169" y="1493"/>
                    <a:pt x="1324" y="1600"/>
                  </a:cubicBezTo>
                  <a:cubicBezTo>
                    <a:pt x="1419" y="1385"/>
                    <a:pt x="1526" y="1171"/>
                    <a:pt x="1646" y="968"/>
                  </a:cubicBezTo>
                  <a:cubicBezTo>
                    <a:pt x="1765" y="777"/>
                    <a:pt x="1896" y="598"/>
                    <a:pt x="2027" y="420"/>
                  </a:cubicBezTo>
                  <a:cubicBezTo>
                    <a:pt x="1920" y="372"/>
                    <a:pt x="1801" y="336"/>
                    <a:pt x="1741" y="312"/>
                  </a:cubicBezTo>
                  <a:cubicBezTo>
                    <a:pt x="1550" y="229"/>
                    <a:pt x="1336" y="157"/>
                    <a:pt x="1133" y="110"/>
                  </a:cubicBezTo>
                  <a:cubicBezTo>
                    <a:pt x="994" y="78"/>
                    <a:pt x="720" y="0"/>
                    <a:pt x="479" y="0"/>
                  </a:cubicBezTo>
                  <a:close/>
                </a:path>
              </a:pathLst>
            </a:custGeom>
            <a:solidFill>
              <a:srgbClr val="CB7A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32"/>
            <p:cNvSpPr/>
            <p:nvPr/>
          </p:nvSpPr>
          <p:spPr>
            <a:xfrm>
              <a:off x="2578100" y="1597850"/>
              <a:ext cx="52175" cy="20650"/>
            </a:xfrm>
            <a:custGeom>
              <a:avLst/>
              <a:gdLst/>
              <a:ahLst/>
              <a:cxnLst/>
              <a:rect l="l" t="t" r="r" b="b"/>
              <a:pathLst>
                <a:path w="2087" h="826" extrusionOk="0">
                  <a:moveTo>
                    <a:pt x="1564" y="1"/>
                  </a:moveTo>
                  <a:cubicBezTo>
                    <a:pt x="1206" y="1"/>
                    <a:pt x="846" y="41"/>
                    <a:pt x="501" y="127"/>
                  </a:cubicBezTo>
                  <a:cubicBezTo>
                    <a:pt x="370" y="163"/>
                    <a:pt x="60" y="210"/>
                    <a:pt x="0" y="377"/>
                  </a:cubicBezTo>
                  <a:cubicBezTo>
                    <a:pt x="0" y="425"/>
                    <a:pt x="12" y="473"/>
                    <a:pt x="24" y="520"/>
                  </a:cubicBezTo>
                  <a:cubicBezTo>
                    <a:pt x="24" y="652"/>
                    <a:pt x="60" y="675"/>
                    <a:pt x="203" y="723"/>
                  </a:cubicBezTo>
                  <a:cubicBezTo>
                    <a:pt x="421" y="790"/>
                    <a:pt x="647" y="826"/>
                    <a:pt x="874" y="826"/>
                  </a:cubicBezTo>
                  <a:cubicBezTo>
                    <a:pt x="933" y="826"/>
                    <a:pt x="991" y="823"/>
                    <a:pt x="1049" y="818"/>
                  </a:cubicBezTo>
                  <a:cubicBezTo>
                    <a:pt x="1395" y="818"/>
                    <a:pt x="1741" y="795"/>
                    <a:pt x="2087" y="747"/>
                  </a:cubicBezTo>
                  <a:cubicBezTo>
                    <a:pt x="1980" y="508"/>
                    <a:pt x="1896" y="258"/>
                    <a:pt x="1825" y="8"/>
                  </a:cubicBezTo>
                  <a:cubicBezTo>
                    <a:pt x="1738" y="3"/>
                    <a:pt x="1651" y="1"/>
                    <a:pt x="1564" y="1"/>
                  </a:cubicBezTo>
                  <a:close/>
                </a:path>
              </a:pathLst>
            </a:custGeom>
            <a:solidFill>
              <a:srgbClr val="CB7A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32"/>
            <p:cNvSpPr/>
            <p:nvPr/>
          </p:nvSpPr>
          <p:spPr>
            <a:xfrm>
              <a:off x="2443050" y="1543775"/>
              <a:ext cx="36100" cy="31025"/>
            </a:xfrm>
            <a:custGeom>
              <a:avLst/>
              <a:gdLst/>
              <a:ahLst/>
              <a:cxnLst/>
              <a:rect l="l" t="t" r="r" b="b"/>
              <a:pathLst>
                <a:path w="1444" h="1241" extrusionOk="0">
                  <a:moveTo>
                    <a:pt x="13" y="1"/>
                  </a:moveTo>
                  <a:cubicBezTo>
                    <a:pt x="13" y="96"/>
                    <a:pt x="1" y="191"/>
                    <a:pt x="1" y="299"/>
                  </a:cubicBezTo>
                  <a:cubicBezTo>
                    <a:pt x="1" y="609"/>
                    <a:pt x="13" y="931"/>
                    <a:pt x="36" y="1241"/>
                  </a:cubicBezTo>
                  <a:cubicBezTo>
                    <a:pt x="382" y="1241"/>
                    <a:pt x="740" y="1205"/>
                    <a:pt x="1098" y="1145"/>
                  </a:cubicBezTo>
                  <a:cubicBezTo>
                    <a:pt x="1217" y="1121"/>
                    <a:pt x="1443" y="1109"/>
                    <a:pt x="1432" y="954"/>
                  </a:cubicBezTo>
                  <a:cubicBezTo>
                    <a:pt x="1432" y="799"/>
                    <a:pt x="1157" y="621"/>
                    <a:pt x="1062" y="549"/>
                  </a:cubicBezTo>
                  <a:cubicBezTo>
                    <a:pt x="728" y="334"/>
                    <a:pt x="382" y="144"/>
                    <a:pt x="13" y="1"/>
                  </a:cubicBezTo>
                  <a:close/>
                </a:path>
              </a:pathLst>
            </a:custGeom>
            <a:solidFill>
              <a:srgbClr val="CB7A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32"/>
            <p:cNvSpPr/>
            <p:nvPr/>
          </p:nvSpPr>
          <p:spPr>
            <a:xfrm>
              <a:off x="2878575" y="1622175"/>
              <a:ext cx="59950" cy="66800"/>
            </a:xfrm>
            <a:custGeom>
              <a:avLst/>
              <a:gdLst/>
              <a:ahLst/>
              <a:cxnLst/>
              <a:rect l="l" t="t" r="r" b="b"/>
              <a:pathLst>
                <a:path w="2398" h="2672" extrusionOk="0">
                  <a:moveTo>
                    <a:pt x="990" y="1"/>
                  </a:moveTo>
                  <a:cubicBezTo>
                    <a:pt x="752" y="501"/>
                    <a:pt x="442" y="966"/>
                    <a:pt x="48" y="1372"/>
                  </a:cubicBezTo>
                  <a:lnTo>
                    <a:pt x="0" y="1419"/>
                  </a:lnTo>
                  <a:cubicBezTo>
                    <a:pt x="239" y="1706"/>
                    <a:pt x="513" y="1956"/>
                    <a:pt x="811" y="2171"/>
                  </a:cubicBezTo>
                  <a:cubicBezTo>
                    <a:pt x="966" y="2254"/>
                    <a:pt x="1109" y="2338"/>
                    <a:pt x="1264" y="2433"/>
                  </a:cubicBezTo>
                  <a:cubicBezTo>
                    <a:pt x="1407" y="2528"/>
                    <a:pt x="1574" y="2588"/>
                    <a:pt x="1741" y="2588"/>
                  </a:cubicBezTo>
                  <a:cubicBezTo>
                    <a:pt x="1896" y="2636"/>
                    <a:pt x="2051" y="2660"/>
                    <a:pt x="2218" y="2671"/>
                  </a:cubicBezTo>
                  <a:cubicBezTo>
                    <a:pt x="2218" y="2612"/>
                    <a:pt x="2254" y="2564"/>
                    <a:pt x="2302" y="2540"/>
                  </a:cubicBezTo>
                  <a:cubicBezTo>
                    <a:pt x="2385" y="2516"/>
                    <a:pt x="2397" y="2481"/>
                    <a:pt x="2326" y="2397"/>
                  </a:cubicBezTo>
                  <a:cubicBezTo>
                    <a:pt x="2314" y="2350"/>
                    <a:pt x="2314" y="2290"/>
                    <a:pt x="2337" y="2242"/>
                  </a:cubicBezTo>
                  <a:cubicBezTo>
                    <a:pt x="2290" y="2135"/>
                    <a:pt x="2242" y="2028"/>
                    <a:pt x="2194" y="1920"/>
                  </a:cubicBezTo>
                  <a:cubicBezTo>
                    <a:pt x="2182" y="1801"/>
                    <a:pt x="2135" y="1682"/>
                    <a:pt x="2051" y="1598"/>
                  </a:cubicBezTo>
                  <a:cubicBezTo>
                    <a:pt x="1741" y="1098"/>
                    <a:pt x="1384" y="621"/>
                    <a:pt x="1062" y="132"/>
                  </a:cubicBezTo>
                  <a:lnTo>
                    <a:pt x="990" y="1"/>
                  </a:lnTo>
                  <a:close/>
                </a:path>
              </a:pathLst>
            </a:custGeom>
            <a:solidFill>
              <a:srgbClr val="CB7A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32"/>
            <p:cNvSpPr/>
            <p:nvPr/>
          </p:nvSpPr>
          <p:spPr>
            <a:xfrm>
              <a:off x="2806125" y="1692225"/>
              <a:ext cx="32225" cy="40875"/>
            </a:xfrm>
            <a:custGeom>
              <a:avLst/>
              <a:gdLst/>
              <a:ahLst/>
              <a:cxnLst/>
              <a:rect l="l" t="t" r="r" b="b"/>
              <a:pathLst>
                <a:path w="1289" h="1635" extrusionOk="0">
                  <a:moveTo>
                    <a:pt x="907" y="1"/>
                  </a:moveTo>
                  <a:cubicBezTo>
                    <a:pt x="609" y="132"/>
                    <a:pt x="311" y="239"/>
                    <a:pt x="1" y="323"/>
                  </a:cubicBezTo>
                  <a:cubicBezTo>
                    <a:pt x="251" y="645"/>
                    <a:pt x="502" y="990"/>
                    <a:pt x="728" y="1336"/>
                  </a:cubicBezTo>
                  <a:cubicBezTo>
                    <a:pt x="809" y="1463"/>
                    <a:pt x="868" y="1635"/>
                    <a:pt x="1044" y="1635"/>
                  </a:cubicBezTo>
                  <a:cubicBezTo>
                    <a:pt x="1050" y="1635"/>
                    <a:pt x="1056" y="1635"/>
                    <a:pt x="1062" y="1634"/>
                  </a:cubicBezTo>
                  <a:cubicBezTo>
                    <a:pt x="1289" y="1610"/>
                    <a:pt x="1253" y="1384"/>
                    <a:pt x="1229" y="1229"/>
                  </a:cubicBezTo>
                  <a:cubicBezTo>
                    <a:pt x="1169" y="811"/>
                    <a:pt x="1062" y="394"/>
                    <a:pt x="907" y="1"/>
                  </a:cubicBezTo>
                  <a:close/>
                </a:path>
              </a:pathLst>
            </a:custGeom>
            <a:solidFill>
              <a:srgbClr val="CB7A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32"/>
            <p:cNvSpPr/>
            <p:nvPr/>
          </p:nvSpPr>
          <p:spPr>
            <a:xfrm>
              <a:off x="2624900" y="1663600"/>
              <a:ext cx="46225" cy="84150"/>
            </a:xfrm>
            <a:custGeom>
              <a:avLst/>
              <a:gdLst/>
              <a:ahLst/>
              <a:cxnLst/>
              <a:rect l="l" t="t" r="r" b="b"/>
              <a:pathLst>
                <a:path w="1849" h="3366" extrusionOk="0">
                  <a:moveTo>
                    <a:pt x="1407" y="1"/>
                  </a:moveTo>
                  <a:cubicBezTo>
                    <a:pt x="1371" y="37"/>
                    <a:pt x="1348" y="84"/>
                    <a:pt x="1324" y="120"/>
                  </a:cubicBezTo>
                  <a:cubicBezTo>
                    <a:pt x="1026" y="597"/>
                    <a:pt x="775" y="1086"/>
                    <a:pt x="573" y="1599"/>
                  </a:cubicBezTo>
                  <a:cubicBezTo>
                    <a:pt x="429" y="1956"/>
                    <a:pt x="322" y="2326"/>
                    <a:pt x="191" y="2684"/>
                  </a:cubicBezTo>
                  <a:cubicBezTo>
                    <a:pt x="119" y="2910"/>
                    <a:pt x="0" y="3125"/>
                    <a:pt x="12" y="3363"/>
                  </a:cubicBezTo>
                  <a:cubicBezTo>
                    <a:pt x="21" y="3365"/>
                    <a:pt x="31" y="3366"/>
                    <a:pt x="40" y="3366"/>
                  </a:cubicBezTo>
                  <a:cubicBezTo>
                    <a:pt x="240" y="3366"/>
                    <a:pt x="494" y="3024"/>
                    <a:pt x="596" y="2898"/>
                  </a:cubicBezTo>
                  <a:cubicBezTo>
                    <a:pt x="811" y="2588"/>
                    <a:pt x="1014" y="2266"/>
                    <a:pt x="1169" y="1921"/>
                  </a:cubicBezTo>
                  <a:cubicBezTo>
                    <a:pt x="1407" y="1444"/>
                    <a:pt x="1598" y="919"/>
                    <a:pt x="1848" y="430"/>
                  </a:cubicBezTo>
                  <a:cubicBezTo>
                    <a:pt x="1693" y="299"/>
                    <a:pt x="1550" y="144"/>
                    <a:pt x="1407" y="1"/>
                  </a:cubicBezTo>
                  <a:close/>
                </a:path>
              </a:pathLst>
            </a:custGeom>
            <a:solidFill>
              <a:srgbClr val="CB7A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32"/>
            <p:cNvSpPr/>
            <p:nvPr/>
          </p:nvSpPr>
          <p:spPr>
            <a:xfrm>
              <a:off x="2705375" y="1697900"/>
              <a:ext cx="28950" cy="70575"/>
            </a:xfrm>
            <a:custGeom>
              <a:avLst/>
              <a:gdLst/>
              <a:ahLst/>
              <a:cxnLst/>
              <a:rect l="l" t="t" r="r" b="b"/>
              <a:pathLst>
                <a:path w="1158" h="2823" extrusionOk="0">
                  <a:moveTo>
                    <a:pt x="287" y="0"/>
                  </a:moveTo>
                  <a:cubicBezTo>
                    <a:pt x="239" y="191"/>
                    <a:pt x="191" y="370"/>
                    <a:pt x="156" y="549"/>
                  </a:cubicBezTo>
                  <a:cubicBezTo>
                    <a:pt x="84" y="1038"/>
                    <a:pt x="48" y="1538"/>
                    <a:pt x="48" y="2039"/>
                  </a:cubicBezTo>
                  <a:cubicBezTo>
                    <a:pt x="48" y="2206"/>
                    <a:pt x="1" y="2731"/>
                    <a:pt x="239" y="2814"/>
                  </a:cubicBezTo>
                  <a:cubicBezTo>
                    <a:pt x="258" y="2820"/>
                    <a:pt x="277" y="2823"/>
                    <a:pt x="297" y="2823"/>
                  </a:cubicBezTo>
                  <a:cubicBezTo>
                    <a:pt x="442" y="2823"/>
                    <a:pt x="610" y="2683"/>
                    <a:pt x="704" y="2600"/>
                  </a:cubicBezTo>
                  <a:cubicBezTo>
                    <a:pt x="955" y="2361"/>
                    <a:pt x="978" y="1968"/>
                    <a:pt x="1026" y="1646"/>
                  </a:cubicBezTo>
                  <a:cubicBezTo>
                    <a:pt x="1086" y="1181"/>
                    <a:pt x="1110" y="704"/>
                    <a:pt x="1157" y="239"/>
                  </a:cubicBezTo>
                  <a:cubicBezTo>
                    <a:pt x="859" y="179"/>
                    <a:pt x="561" y="107"/>
                    <a:pt x="287" y="0"/>
                  </a:cubicBezTo>
                  <a:close/>
                </a:path>
              </a:pathLst>
            </a:custGeom>
            <a:solidFill>
              <a:srgbClr val="CB7A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32"/>
            <p:cNvSpPr/>
            <p:nvPr/>
          </p:nvSpPr>
          <p:spPr>
            <a:xfrm>
              <a:off x="2486875" y="1724000"/>
              <a:ext cx="60825" cy="23400"/>
            </a:xfrm>
            <a:custGeom>
              <a:avLst/>
              <a:gdLst/>
              <a:ahLst/>
              <a:cxnLst/>
              <a:rect l="l" t="t" r="r" b="b"/>
              <a:pathLst>
                <a:path w="2433" h="936" extrusionOk="0">
                  <a:moveTo>
                    <a:pt x="992" y="1"/>
                  </a:moveTo>
                  <a:cubicBezTo>
                    <a:pt x="895" y="1"/>
                    <a:pt x="799" y="2"/>
                    <a:pt x="704" y="5"/>
                  </a:cubicBezTo>
                  <a:lnTo>
                    <a:pt x="0" y="29"/>
                  </a:lnTo>
                  <a:cubicBezTo>
                    <a:pt x="167" y="339"/>
                    <a:pt x="358" y="637"/>
                    <a:pt x="549" y="936"/>
                  </a:cubicBezTo>
                  <a:cubicBezTo>
                    <a:pt x="704" y="888"/>
                    <a:pt x="871" y="852"/>
                    <a:pt x="1014" y="804"/>
                  </a:cubicBezTo>
                  <a:cubicBezTo>
                    <a:pt x="1372" y="769"/>
                    <a:pt x="1706" y="661"/>
                    <a:pt x="2004" y="482"/>
                  </a:cubicBezTo>
                  <a:cubicBezTo>
                    <a:pt x="2171" y="411"/>
                    <a:pt x="2314" y="327"/>
                    <a:pt x="2433" y="208"/>
                  </a:cubicBezTo>
                  <a:cubicBezTo>
                    <a:pt x="2409" y="53"/>
                    <a:pt x="1992" y="65"/>
                    <a:pt x="1861" y="41"/>
                  </a:cubicBezTo>
                  <a:cubicBezTo>
                    <a:pt x="1574" y="14"/>
                    <a:pt x="1282" y="1"/>
                    <a:pt x="992" y="1"/>
                  </a:cubicBezTo>
                  <a:close/>
                </a:path>
              </a:pathLst>
            </a:custGeom>
            <a:solidFill>
              <a:srgbClr val="CB7A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32"/>
            <p:cNvSpPr/>
            <p:nvPr/>
          </p:nvSpPr>
          <p:spPr>
            <a:xfrm>
              <a:off x="2676175" y="1837475"/>
              <a:ext cx="22675" cy="37500"/>
            </a:xfrm>
            <a:custGeom>
              <a:avLst/>
              <a:gdLst/>
              <a:ahLst/>
              <a:cxnLst/>
              <a:rect l="l" t="t" r="r" b="b"/>
              <a:pathLst>
                <a:path w="907" h="1500" extrusionOk="0">
                  <a:moveTo>
                    <a:pt x="529" y="1"/>
                  </a:moveTo>
                  <a:cubicBezTo>
                    <a:pt x="446" y="1"/>
                    <a:pt x="364" y="30"/>
                    <a:pt x="310" y="93"/>
                  </a:cubicBezTo>
                  <a:cubicBezTo>
                    <a:pt x="286" y="141"/>
                    <a:pt x="274" y="200"/>
                    <a:pt x="251" y="248"/>
                  </a:cubicBezTo>
                  <a:cubicBezTo>
                    <a:pt x="191" y="391"/>
                    <a:pt x="143" y="546"/>
                    <a:pt x="107" y="701"/>
                  </a:cubicBezTo>
                  <a:cubicBezTo>
                    <a:pt x="60" y="904"/>
                    <a:pt x="24" y="1106"/>
                    <a:pt x="0" y="1309"/>
                  </a:cubicBezTo>
                  <a:cubicBezTo>
                    <a:pt x="298" y="1381"/>
                    <a:pt x="596" y="1440"/>
                    <a:pt x="906" y="1500"/>
                  </a:cubicBezTo>
                  <a:cubicBezTo>
                    <a:pt x="906" y="1452"/>
                    <a:pt x="894" y="1416"/>
                    <a:pt x="882" y="1369"/>
                  </a:cubicBezTo>
                  <a:cubicBezTo>
                    <a:pt x="847" y="1095"/>
                    <a:pt x="823" y="820"/>
                    <a:pt x="763" y="534"/>
                  </a:cubicBezTo>
                  <a:cubicBezTo>
                    <a:pt x="739" y="427"/>
                    <a:pt x="716" y="308"/>
                    <a:pt x="668" y="200"/>
                  </a:cubicBezTo>
                  <a:cubicBezTo>
                    <a:pt x="656" y="141"/>
                    <a:pt x="632" y="69"/>
                    <a:pt x="608" y="9"/>
                  </a:cubicBezTo>
                  <a:cubicBezTo>
                    <a:pt x="582" y="4"/>
                    <a:pt x="555" y="1"/>
                    <a:pt x="529" y="1"/>
                  </a:cubicBezTo>
                  <a:close/>
                </a:path>
              </a:pathLst>
            </a:custGeom>
            <a:solidFill>
              <a:srgbClr val="CB7A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32"/>
            <p:cNvSpPr/>
            <p:nvPr/>
          </p:nvSpPr>
          <p:spPr>
            <a:xfrm>
              <a:off x="2753375" y="1827725"/>
              <a:ext cx="40575" cy="52025"/>
            </a:xfrm>
            <a:custGeom>
              <a:avLst/>
              <a:gdLst/>
              <a:ahLst/>
              <a:cxnLst/>
              <a:rect l="l" t="t" r="r" b="b"/>
              <a:pathLst>
                <a:path w="1623" h="2081" extrusionOk="0">
                  <a:moveTo>
                    <a:pt x="512" y="0"/>
                  </a:moveTo>
                  <a:cubicBezTo>
                    <a:pt x="476" y="0"/>
                    <a:pt x="437" y="12"/>
                    <a:pt x="382" y="42"/>
                  </a:cubicBezTo>
                  <a:cubicBezTo>
                    <a:pt x="203" y="149"/>
                    <a:pt x="84" y="340"/>
                    <a:pt x="72" y="554"/>
                  </a:cubicBezTo>
                  <a:cubicBezTo>
                    <a:pt x="0" y="1055"/>
                    <a:pt x="12" y="1568"/>
                    <a:pt x="120" y="2081"/>
                  </a:cubicBezTo>
                  <a:lnTo>
                    <a:pt x="132" y="2081"/>
                  </a:lnTo>
                  <a:cubicBezTo>
                    <a:pt x="644" y="2081"/>
                    <a:pt x="1133" y="2057"/>
                    <a:pt x="1622" y="2009"/>
                  </a:cubicBezTo>
                  <a:lnTo>
                    <a:pt x="1550" y="1795"/>
                  </a:lnTo>
                  <a:cubicBezTo>
                    <a:pt x="1407" y="1318"/>
                    <a:pt x="1217" y="841"/>
                    <a:pt x="978" y="388"/>
                  </a:cubicBezTo>
                  <a:cubicBezTo>
                    <a:pt x="895" y="221"/>
                    <a:pt x="847" y="89"/>
                    <a:pt x="680" y="42"/>
                  </a:cubicBezTo>
                  <a:cubicBezTo>
                    <a:pt x="604" y="21"/>
                    <a:pt x="560" y="0"/>
                    <a:pt x="512" y="0"/>
                  </a:cubicBezTo>
                  <a:close/>
                </a:path>
              </a:pathLst>
            </a:custGeom>
            <a:solidFill>
              <a:srgbClr val="CB7A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32"/>
            <p:cNvSpPr/>
            <p:nvPr/>
          </p:nvSpPr>
          <p:spPr>
            <a:xfrm>
              <a:off x="2857100" y="1788550"/>
              <a:ext cx="56675" cy="68550"/>
            </a:xfrm>
            <a:custGeom>
              <a:avLst/>
              <a:gdLst/>
              <a:ahLst/>
              <a:cxnLst/>
              <a:rect l="l" t="t" r="r" b="b"/>
              <a:pathLst>
                <a:path w="2267" h="2742" extrusionOk="0">
                  <a:moveTo>
                    <a:pt x="100" y="0"/>
                  </a:moveTo>
                  <a:cubicBezTo>
                    <a:pt x="35" y="0"/>
                    <a:pt x="1" y="31"/>
                    <a:pt x="1" y="130"/>
                  </a:cubicBezTo>
                  <a:cubicBezTo>
                    <a:pt x="1" y="679"/>
                    <a:pt x="359" y="1191"/>
                    <a:pt x="561" y="1680"/>
                  </a:cubicBezTo>
                  <a:cubicBezTo>
                    <a:pt x="621" y="1811"/>
                    <a:pt x="824" y="2276"/>
                    <a:pt x="1062" y="2742"/>
                  </a:cubicBezTo>
                  <a:cubicBezTo>
                    <a:pt x="1241" y="2670"/>
                    <a:pt x="1420" y="2598"/>
                    <a:pt x="1599" y="2515"/>
                  </a:cubicBezTo>
                  <a:cubicBezTo>
                    <a:pt x="1825" y="2420"/>
                    <a:pt x="2040" y="2288"/>
                    <a:pt x="2266" y="2181"/>
                  </a:cubicBezTo>
                  <a:cubicBezTo>
                    <a:pt x="2171" y="2026"/>
                    <a:pt x="2064" y="1895"/>
                    <a:pt x="1956" y="1752"/>
                  </a:cubicBezTo>
                  <a:cubicBezTo>
                    <a:pt x="1706" y="1418"/>
                    <a:pt x="1444" y="1084"/>
                    <a:pt x="1181" y="750"/>
                  </a:cubicBezTo>
                  <a:cubicBezTo>
                    <a:pt x="1026" y="571"/>
                    <a:pt x="883" y="393"/>
                    <a:pt x="728" y="226"/>
                  </a:cubicBezTo>
                  <a:cubicBezTo>
                    <a:pt x="585" y="106"/>
                    <a:pt x="418" y="47"/>
                    <a:pt x="239" y="23"/>
                  </a:cubicBezTo>
                  <a:cubicBezTo>
                    <a:pt x="184" y="10"/>
                    <a:pt x="137" y="0"/>
                    <a:pt x="100" y="0"/>
                  </a:cubicBezTo>
                  <a:close/>
                </a:path>
              </a:pathLst>
            </a:custGeom>
            <a:solidFill>
              <a:srgbClr val="CB7A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32"/>
            <p:cNvSpPr/>
            <p:nvPr/>
          </p:nvSpPr>
          <p:spPr>
            <a:xfrm>
              <a:off x="2443350" y="1224225"/>
              <a:ext cx="617075" cy="655525"/>
            </a:xfrm>
            <a:custGeom>
              <a:avLst/>
              <a:gdLst/>
              <a:ahLst/>
              <a:cxnLst/>
              <a:rect l="l" t="t" r="r" b="b"/>
              <a:pathLst>
                <a:path w="24683" h="26221" extrusionOk="0">
                  <a:moveTo>
                    <a:pt x="13069" y="0"/>
                  </a:moveTo>
                  <a:cubicBezTo>
                    <a:pt x="10804" y="0"/>
                    <a:pt x="8562" y="596"/>
                    <a:pt x="6606" y="1741"/>
                  </a:cubicBezTo>
                  <a:cubicBezTo>
                    <a:pt x="4627" y="2886"/>
                    <a:pt x="2970" y="4519"/>
                    <a:pt x="1801" y="6487"/>
                  </a:cubicBezTo>
                  <a:cubicBezTo>
                    <a:pt x="1348" y="7226"/>
                    <a:pt x="978" y="8013"/>
                    <a:pt x="692" y="8824"/>
                  </a:cubicBezTo>
                  <a:lnTo>
                    <a:pt x="776" y="8848"/>
                  </a:lnTo>
                  <a:cubicBezTo>
                    <a:pt x="1491" y="9086"/>
                    <a:pt x="2242" y="9360"/>
                    <a:pt x="2803" y="9873"/>
                  </a:cubicBezTo>
                  <a:cubicBezTo>
                    <a:pt x="3041" y="10088"/>
                    <a:pt x="3196" y="10338"/>
                    <a:pt x="2993" y="10636"/>
                  </a:cubicBezTo>
                  <a:cubicBezTo>
                    <a:pt x="2894" y="10758"/>
                    <a:pt x="2753" y="10828"/>
                    <a:pt x="2600" y="10828"/>
                  </a:cubicBezTo>
                  <a:cubicBezTo>
                    <a:pt x="2588" y="10828"/>
                    <a:pt x="2576" y="10828"/>
                    <a:pt x="2564" y="10827"/>
                  </a:cubicBezTo>
                  <a:cubicBezTo>
                    <a:pt x="2484" y="10832"/>
                    <a:pt x="2404" y="10834"/>
                    <a:pt x="2323" y="10834"/>
                  </a:cubicBezTo>
                  <a:cubicBezTo>
                    <a:pt x="2011" y="10834"/>
                    <a:pt x="1699" y="10798"/>
                    <a:pt x="1396" y="10732"/>
                  </a:cubicBezTo>
                  <a:cubicBezTo>
                    <a:pt x="1002" y="10672"/>
                    <a:pt x="621" y="10577"/>
                    <a:pt x="251" y="10457"/>
                  </a:cubicBezTo>
                  <a:cubicBezTo>
                    <a:pt x="96" y="11221"/>
                    <a:pt x="12" y="11996"/>
                    <a:pt x="1" y="12783"/>
                  </a:cubicBezTo>
                  <a:cubicBezTo>
                    <a:pt x="370" y="12926"/>
                    <a:pt x="716" y="13116"/>
                    <a:pt x="1050" y="13331"/>
                  </a:cubicBezTo>
                  <a:cubicBezTo>
                    <a:pt x="1145" y="13403"/>
                    <a:pt x="1420" y="13581"/>
                    <a:pt x="1420" y="13736"/>
                  </a:cubicBezTo>
                  <a:cubicBezTo>
                    <a:pt x="1420" y="13891"/>
                    <a:pt x="1193" y="13903"/>
                    <a:pt x="1074" y="13927"/>
                  </a:cubicBezTo>
                  <a:cubicBezTo>
                    <a:pt x="728" y="13987"/>
                    <a:pt x="370" y="14023"/>
                    <a:pt x="12" y="14023"/>
                  </a:cubicBezTo>
                  <a:cubicBezTo>
                    <a:pt x="48" y="14547"/>
                    <a:pt x="108" y="15072"/>
                    <a:pt x="203" y="15585"/>
                  </a:cubicBezTo>
                  <a:cubicBezTo>
                    <a:pt x="847" y="15704"/>
                    <a:pt x="1491" y="15883"/>
                    <a:pt x="2123" y="16109"/>
                  </a:cubicBezTo>
                  <a:cubicBezTo>
                    <a:pt x="2218" y="16145"/>
                    <a:pt x="2552" y="16229"/>
                    <a:pt x="2517" y="16407"/>
                  </a:cubicBezTo>
                  <a:cubicBezTo>
                    <a:pt x="2493" y="16503"/>
                    <a:pt x="2290" y="16539"/>
                    <a:pt x="2195" y="16550"/>
                  </a:cubicBezTo>
                  <a:cubicBezTo>
                    <a:pt x="1862" y="16602"/>
                    <a:pt x="1530" y="16636"/>
                    <a:pt x="1190" y="16636"/>
                  </a:cubicBezTo>
                  <a:cubicBezTo>
                    <a:pt x="1139" y="16636"/>
                    <a:pt x="1089" y="16635"/>
                    <a:pt x="1038" y="16634"/>
                  </a:cubicBezTo>
                  <a:cubicBezTo>
                    <a:pt x="835" y="16634"/>
                    <a:pt x="621" y="16622"/>
                    <a:pt x="406" y="16610"/>
                  </a:cubicBezTo>
                  <a:lnTo>
                    <a:pt x="406" y="16610"/>
                  </a:lnTo>
                  <a:cubicBezTo>
                    <a:pt x="501" y="17016"/>
                    <a:pt x="633" y="17421"/>
                    <a:pt x="764" y="17814"/>
                  </a:cubicBezTo>
                  <a:lnTo>
                    <a:pt x="1360" y="17814"/>
                  </a:lnTo>
                  <a:cubicBezTo>
                    <a:pt x="1460" y="17805"/>
                    <a:pt x="1560" y="17801"/>
                    <a:pt x="1661" y="17801"/>
                  </a:cubicBezTo>
                  <a:cubicBezTo>
                    <a:pt x="1824" y="17801"/>
                    <a:pt x="1989" y="17812"/>
                    <a:pt x="2159" y="17826"/>
                  </a:cubicBezTo>
                  <a:cubicBezTo>
                    <a:pt x="2350" y="17862"/>
                    <a:pt x="2540" y="17898"/>
                    <a:pt x="2731" y="17946"/>
                  </a:cubicBezTo>
                  <a:cubicBezTo>
                    <a:pt x="2838" y="18017"/>
                    <a:pt x="2934" y="18101"/>
                    <a:pt x="3029" y="18196"/>
                  </a:cubicBezTo>
                  <a:cubicBezTo>
                    <a:pt x="3137" y="18244"/>
                    <a:pt x="3137" y="18291"/>
                    <a:pt x="3029" y="18327"/>
                  </a:cubicBezTo>
                  <a:cubicBezTo>
                    <a:pt x="2982" y="18351"/>
                    <a:pt x="2946" y="18399"/>
                    <a:pt x="2946" y="18458"/>
                  </a:cubicBezTo>
                  <a:cubicBezTo>
                    <a:pt x="2862" y="18494"/>
                    <a:pt x="2779" y="18542"/>
                    <a:pt x="2707" y="18601"/>
                  </a:cubicBezTo>
                  <a:cubicBezTo>
                    <a:pt x="2697" y="18701"/>
                    <a:pt x="2638" y="18750"/>
                    <a:pt x="2535" y="18750"/>
                  </a:cubicBezTo>
                  <a:cubicBezTo>
                    <a:pt x="2515" y="18750"/>
                    <a:pt x="2493" y="18748"/>
                    <a:pt x="2469" y="18744"/>
                  </a:cubicBezTo>
                  <a:cubicBezTo>
                    <a:pt x="2040" y="18840"/>
                    <a:pt x="1610" y="18888"/>
                    <a:pt x="1181" y="18899"/>
                  </a:cubicBezTo>
                  <a:cubicBezTo>
                    <a:pt x="1288" y="19150"/>
                    <a:pt x="1408" y="19400"/>
                    <a:pt x="1539" y="19639"/>
                  </a:cubicBezTo>
                  <a:cubicBezTo>
                    <a:pt x="1598" y="19770"/>
                    <a:pt x="1670" y="19889"/>
                    <a:pt x="1741" y="20020"/>
                  </a:cubicBezTo>
                  <a:lnTo>
                    <a:pt x="2445" y="19996"/>
                  </a:lnTo>
                  <a:cubicBezTo>
                    <a:pt x="2540" y="19993"/>
                    <a:pt x="2636" y="19992"/>
                    <a:pt x="2733" y="19992"/>
                  </a:cubicBezTo>
                  <a:cubicBezTo>
                    <a:pt x="3023" y="19992"/>
                    <a:pt x="3315" y="20005"/>
                    <a:pt x="3602" y="20032"/>
                  </a:cubicBezTo>
                  <a:cubicBezTo>
                    <a:pt x="3733" y="20056"/>
                    <a:pt x="4150" y="20032"/>
                    <a:pt x="4174" y="20199"/>
                  </a:cubicBezTo>
                  <a:cubicBezTo>
                    <a:pt x="4055" y="20318"/>
                    <a:pt x="3912" y="20414"/>
                    <a:pt x="3745" y="20473"/>
                  </a:cubicBezTo>
                  <a:cubicBezTo>
                    <a:pt x="3447" y="20652"/>
                    <a:pt x="3113" y="20760"/>
                    <a:pt x="2755" y="20795"/>
                  </a:cubicBezTo>
                  <a:cubicBezTo>
                    <a:pt x="2612" y="20843"/>
                    <a:pt x="2445" y="20879"/>
                    <a:pt x="2290" y="20927"/>
                  </a:cubicBezTo>
                  <a:cubicBezTo>
                    <a:pt x="2910" y="21833"/>
                    <a:pt x="3637" y="22655"/>
                    <a:pt x="4472" y="23371"/>
                  </a:cubicBezTo>
                  <a:cubicBezTo>
                    <a:pt x="4651" y="23216"/>
                    <a:pt x="4818" y="23049"/>
                    <a:pt x="4997" y="22894"/>
                  </a:cubicBezTo>
                  <a:cubicBezTo>
                    <a:pt x="5247" y="22715"/>
                    <a:pt x="5521" y="22572"/>
                    <a:pt x="5819" y="22489"/>
                  </a:cubicBezTo>
                  <a:cubicBezTo>
                    <a:pt x="5969" y="22429"/>
                    <a:pt x="6127" y="22402"/>
                    <a:pt x="6287" y="22402"/>
                  </a:cubicBezTo>
                  <a:cubicBezTo>
                    <a:pt x="6318" y="22402"/>
                    <a:pt x="6349" y="22403"/>
                    <a:pt x="6380" y="22405"/>
                  </a:cubicBezTo>
                  <a:cubicBezTo>
                    <a:pt x="6559" y="22417"/>
                    <a:pt x="6618" y="22536"/>
                    <a:pt x="6630" y="22703"/>
                  </a:cubicBezTo>
                  <a:cubicBezTo>
                    <a:pt x="6642" y="22930"/>
                    <a:pt x="6583" y="23144"/>
                    <a:pt x="6463" y="23335"/>
                  </a:cubicBezTo>
                  <a:cubicBezTo>
                    <a:pt x="6261" y="23681"/>
                    <a:pt x="6022" y="24015"/>
                    <a:pt x="5772" y="24337"/>
                  </a:cubicBezTo>
                  <a:cubicBezTo>
                    <a:pt x="5819" y="24373"/>
                    <a:pt x="5879" y="24408"/>
                    <a:pt x="5927" y="24444"/>
                  </a:cubicBezTo>
                  <a:cubicBezTo>
                    <a:pt x="6976" y="25088"/>
                    <a:pt x="8109" y="25553"/>
                    <a:pt x="9301" y="25839"/>
                  </a:cubicBezTo>
                  <a:cubicBezTo>
                    <a:pt x="9337" y="25636"/>
                    <a:pt x="9361" y="25434"/>
                    <a:pt x="9408" y="25231"/>
                  </a:cubicBezTo>
                  <a:cubicBezTo>
                    <a:pt x="9444" y="25076"/>
                    <a:pt x="9492" y="24921"/>
                    <a:pt x="9564" y="24778"/>
                  </a:cubicBezTo>
                  <a:cubicBezTo>
                    <a:pt x="9575" y="24730"/>
                    <a:pt x="9599" y="24671"/>
                    <a:pt x="9611" y="24623"/>
                  </a:cubicBezTo>
                  <a:cubicBezTo>
                    <a:pt x="9674" y="24560"/>
                    <a:pt x="9751" y="24531"/>
                    <a:pt x="9832" y="24531"/>
                  </a:cubicBezTo>
                  <a:cubicBezTo>
                    <a:pt x="9857" y="24531"/>
                    <a:pt x="9883" y="24534"/>
                    <a:pt x="9909" y="24539"/>
                  </a:cubicBezTo>
                  <a:cubicBezTo>
                    <a:pt x="9933" y="24599"/>
                    <a:pt x="9957" y="24671"/>
                    <a:pt x="9981" y="24730"/>
                  </a:cubicBezTo>
                  <a:cubicBezTo>
                    <a:pt x="10017" y="24838"/>
                    <a:pt x="10052" y="24957"/>
                    <a:pt x="10076" y="25064"/>
                  </a:cubicBezTo>
                  <a:cubicBezTo>
                    <a:pt x="10124" y="25350"/>
                    <a:pt x="10160" y="25625"/>
                    <a:pt x="10184" y="25911"/>
                  </a:cubicBezTo>
                  <a:cubicBezTo>
                    <a:pt x="10184" y="25946"/>
                    <a:pt x="10195" y="25982"/>
                    <a:pt x="10207" y="26030"/>
                  </a:cubicBezTo>
                  <a:cubicBezTo>
                    <a:pt x="10959" y="26149"/>
                    <a:pt x="11734" y="26221"/>
                    <a:pt x="12509" y="26221"/>
                  </a:cubicBezTo>
                  <a:cubicBezTo>
                    <a:pt x="12413" y="25720"/>
                    <a:pt x="12389" y="25195"/>
                    <a:pt x="12461" y="24694"/>
                  </a:cubicBezTo>
                  <a:cubicBezTo>
                    <a:pt x="12485" y="24480"/>
                    <a:pt x="12604" y="24301"/>
                    <a:pt x="12783" y="24182"/>
                  </a:cubicBezTo>
                  <a:cubicBezTo>
                    <a:pt x="12833" y="24152"/>
                    <a:pt x="12869" y="24140"/>
                    <a:pt x="12904" y="24140"/>
                  </a:cubicBezTo>
                  <a:cubicBezTo>
                    <a:pt x="12952" y="24140"/>
                    <a:pt x="12998" y="24161"/>
                    <a:pt x="13081" y="24182"/>
                  </a:cubicBezTo>
                  <a:cubicBezTo>
                    <a:pt x="13248" y="24241"/>
                    <a:pt x="13284" y="24361"/>
                    <a:pt x="13379" y="24528"/>
                  </a:cubicBezTo>
                  <a:cubicBezTo>
                    <a:pt x="13606" y="24981"/>
                    <a:pt x="13796" y="25458"/>
                    <a:pt x="13940" y="25946"/>
                  </a:cubicBezTo>
                  <a:lnTo>
                    <a:pt x="14011" y="26149"/>
                  </a:lnTo>
                  <a:cubicBezTo>
                    <a:pt x="15239" y="26042"/>
                    <a:pt x="16455" y="25756"/>
                    <a:pt x="17612" y="25315"/>
                  </a:cubicBezTo>
                  <a:cubicBezTo>
                    <a:pt x="17362" y="24861"/>
                    <a:pt x="17159" y="24396"/>
                    <a:pt x="17099" y="24265"/>
                  </a:cubicBezTo>
                  <a:cubicBezTo>
                    <a:pt x="16897" y="23776"/>
                    <a:pt x="16539" y="23252"/>
                    <a:pt x="16539" y="22703"/>
                  </a:cubicBezTo>
                  <a:cubicBezTo>
                    <a:pt x="16539" y="22608"/>
                    <a:pt x="16576" y="22576"/>
                    <a:pt x="16647" y="22576"/>
                  </a:cubicBezTo>
                  <a:cubicBezTo>
                    <a:pt x="16682" y="22576"/>
                    <a:pt x="16726" y="22584"/>
                    <a:pt x="16777" y="22596"/>
                  </a:cubicBezTo>
                  <a:cubicBezTo>
                    <a:pt x="16956" y="22620"/>
                    <a:pt x="17123" y="22691"/>
                    <a:pt x="17266" y="22799"/>
                  </a:cubicBezTo>
                  <a:cubicBezTo>
                    <a:pt x="17421" y="22966"/>
                    <a:pt x="17576" y="23144"/>
                    <a:pt x="17719" y="23335"/>
                  </a:cubicBezTo>
                  <a:cubicBezTo>
                    <a:pt x="17982" y="23657"/>
                    <a:pt x="18244" y="23991"/>
                    <a:pt x="18494" y="24325"/>
                  </a:cubicBezTo>
                  <a:cubicBezTo>
                    <a:pt x="18602" y="24468"/>
                    <a:pt x="18709" y="24611"/>
                    <a:pt x="18816" y="24754"/>
                  </a:cubicBezTo>
                  <a:cubicBezTo>
                    <a:pt x="19460" y="24432"/>
                    <a:pt x="20080" y="24039"/>
                    <a:pt x="20665" y="23609"/>
                  </a:cubicBezTo>
                  <a:cubicBezTo>
                    <a:pt x="20581" y="23502"/>
                    <a:pt x="20498" y="23395"/>
                    <a:pt x="20414" y="23276"/>
                  </a:cubicBezTo>
                  <a:cubicBezTo>
                    <a:pt x="20295" y="23073"/>
                    <a:pt x="20200" y="22858"/>
                    <a:pt x="20104" y="22644"/>
                  </a:cubicBezTo>
                  <a:cubicBezTo>
                    <a:pt x="20021" y="22477"/>
                    <a:pt x="19937" y="22298"/>
                    <a:pt x="19878" y="22119"/>
                  </a:cubicBezTo>
                  <a:cubicBezTo>
                    <a:pt x="19842" y="22035"/>
                    <a:pt x="19818" y="21952"/>
                    <a:pt x="19818" y="21857"/>
                  </a:cubicBezTo>
                  <a:cubicBezTo>
                    <a:pt x="19830" y="21761"/>
                    <a:pt x="19818" y="21749"/>
                    <a:pt x="19961" y="21737"/>
                  </a:cubicBezTo>
                  <a:cubicBezTo>
                    <a:pt x="19981" y="21736"/>
                    <a:pt x="20000" y="21736"/>
                    <a:pt x="20019" y="21736"/>
                  </a:cubicBezTo>
                  <a:cubicBezTo>
                    <a:pt x="20412" y="21736"/>
                    <a:pt x="20752" y="21962"/>
                    <a:pt x="21070" y="22167"/>
                  </a:cubicBezTo>
                  <a:cubicBezTo>
                    <a:pt x="21237" y="22274"/>
                    <a:pt x="21392" y="22417"/>
                    <a:pt x="21535" y="22560"/>
                  </a:cubicBezTo>
                  <a:cubicBezTo>
                    <a:pt x="21595" y="22608"/>
                    <a:pt x="21642" y="22655"/>
                    <a:pt x="21702" y="22703"/>
                  </a:cubicBezTo>
                  <a:cubicBezTo>
                    <a:pt x="21940" y="22477"/>
                    <a:pt x="22179" y="22238"/>
                    <a:pt x="22394" y="21988"/>
                  </a:cubicBezTo>
                  <a:cubicBezTo>
                    <a:pt x="23502" y="20712"/>
                    <a:pt x="24289" y="19174"/>
                    <a:pt x="24683" y="17528"/>
                  </a:cubicBezTo>
                  <a:lnTo>
                    <a:pt x="18506" y="15597"/>
                  </a:lnTo>
                  <a:cubicBezTo>
                    <a:pt x="18471" y="15704"/>
                    <a:pt x="18423" y="15811"/>
                    <a:pt x="18387" y="15919"/>
                  </a:cubicBezTo>
                  <a:lnTo>
                    <a:pt x="18459" y="16050"/>
                  </a:lnTo>
                  <a:cubicBezTo>
                    <a:pt x="18781" y="16539"/>
                    <a:pt x="19126" y="17016"/>
                    <a:pt x="19448" y="17516"/>
                  </a:cubicBezTo>
                  <a:cubicBezTo>
                    <a:pt x="19520" y="17600"/>
                    <a:pt x="19580" y="17719"/>
                    <a:pt x="19591" y="17838"/>
                  </a:cubicBezTo>
                  <a:cubicBezTo>
                    <a:pt x="19639" y="17946"/>
                    <a:pt x="19687" y="18053"/>
                    <a:pt x="19735" y="18160"/>
                  </a:cubicBezTo>
                  <a:cubicBezTo>
                    <a:pt x="19711" y="18208"/>
                    <a:pt x="19699" y="18268"/>
                    <a:pt x="19723" y="18315"/>
                  </a:cubicBezTo>
                  <a:cubicBezTo>
                    <a:pt x="19782" y="18399"/>
                    <a:pt x="19782" y="18434"/>
                    <a:pt x="19699" y="18458"/>
                  </a:cubicBezTo>
                  <a:cubicBezTo>
                    <a:pt x="19651" y="18482"/>
                    <a:pt x="19615" y="18530"/>
                    <a:pt x="19603" y="18589"/>
                  </a:cubicBezTo>
                  <a:cubicBezTo>
                    <a:pt x="19448" y="18578"/>
                    <a:pt x="19293" y="18554"/>
                    <a:pt x="19138" y="18506"/>
                  </a:cubicBezTo>
                  <a:cubicBezTo>
                    <a:pt x="18960" y="18506"/>
                    <a:pt x="18793" y="18446"/>
                    <a:pt x="18649" y="18351"/>
                  </a:cubicBezTo>
                  <a:cubicBezTo>
                    <a:pt x="18506" y="18256"/>
                    <a:pt x="18351" y="18172"/>
                    <a:pt x="18208" y="18089"/>
                  </a:cubicBezTo>
                  <a:cubicBezTo>
                    <a:pt x="17898" y="17874"/>
                    <a:pt x="17624" y="17624"/>
                    <a:pt x="17386" y="17349"/>
                  </a:cubicBezTo>
                  <a:cubicBezTo>
                    <a:pt x="16825" y="17934"/>
                    <a:pt x="16145" y="18399"/>
                    <a:pt x="15406" y="18721"/>
                  </a:cubicBezTo>
                  <a:cubicBezTo>
                    <a:pt x="15561" y="19126"/>
                    <a:pt x="15669" y="19531"/>
                    <a:pt x="15728" y="19949"/>
                  </a:cubicBezTo>
                  <a:cubicBezTo>
                    <a:pt x="15740" y="20104"/>
                    <a:pt x="15788" y="20342"/>
                    <a:pt x="15561" y="20354"/>
                  </a:cubicBezTo>
                  <a:cubicBezTo>
                    <a:pt x="15550" y="20356"/>
                    <a:pt x="15538" y="20356"/>
                    <a:pt x="15528" y="20356"/>
                  </a:cubicBezTo>
                  <a:cubicBezTo>
                    <a:pt x="15363" y="20356"/>
                    <a:pt x="15306" y="20191"/>
                    <a:pt x="15227" y="20068"/>
                  </a:cubicBezTo>
                  <a:cubicBezTo>
                    <a:pt x="15001" y="19710"/>
                    <a:pt x="14750" y="19376"/>
                    <a:pt x="14500" y="19054"/>
                  </a:cubicBezTo>
                  <a:cubicBezTo>
                    <a:pt x="13916" y="19209"/>
                    <a:pt x="13308" y="19281"/>
                    <a:pt x="12699" y="19281"/>
                  </a:cubicBezTo>
                  <a:cubicBezTo>
                    <a:pt x="12342" y="19281"/>
                    <a:pt x="11996" y="19245"/>
                    <a:pt x="11638" y="19186"/>
                  </a:cubicBezTo>
                  <a:cubicBezTo>
                    <a:pt x="11591" y="19651"/>
                    <a:pt x="11567" y="20116"/>
                    <a:pt x="11507" y="20581"/>
                  </a:cubicBezTo>
                  <a:cubicBezTo>
                    <a:pt x="11471" y="20915"/>
                    <a:pt x="11436" y="21308"/>
                    <a:pt x="11185" y="21547"/>
                  </a:cubicBezTo>
                  <a:cubicBezTo>
                    <a:pt x="11091" y="21620"/>
                    <a:pt x="10923" y="21758"/>
                    <a:pt x="10778" y="21758"/>
                  </a:cubicBezTo>
                  <a:cubicBezTo>
                    <a:pt x="10758" y="21758"/>
                    <a:pt x="10739" y="21755"/>
                    <a:pt x="10720" y="21749"/>
                  </a:cubicBezTo>
                  <a:cubicBezTo>
                    <a:pt x="10482" y="21678"/>
                    <a:pt x="10529" y="21141"/>
                    <a:pt x="10529" y="20974"/>
                  </a:cubicBezTo>
                  <a:cubicBezTo>
                    <a:pt x="10529" y="20485"/>
                    <a:pt x="10565" y="19985"/>
                    <a:pt x="10637" y="19496"/>
                  </a:cubicBezTo>
                  <a:cubicBezTo>
                    <a:pt x="10672" y="19305"/>
                    <a:pt x="10720" y="19126"/>
                    <a:pt x="10768" y="18947"/>
                  </a:cubicBezTo>
                  <a:cubicBezTo>
                    <a:pt x="10386" y="18816"/>
                    <a:pt x="10029" y="18649"/>
                    <a:pt x="9695" y="18434"/>
                  </a:cubicBezTo>
                  <a:cubicBezTo>
                    <a:pt x="9492" y="18303"/>
                    <a:pt x="9301" y="18160"/>
                    <a:pt x="9110" y="18005"/>
                  </a:cubicBezTo>
                  <a:cubicBezTo>
                    <a:pt x="8860" y="18482"/>
                    <a:pt x="8669" y="19007"/>
                    <a:pt x="8431" y="19496"/>
                  </a:cubicBezTo>
                  <a:cubicBezTo>
                    <a:pt x="8276" y="19841"/>
                    <a:pt x="8073" y="20163"/>
                    <a:pt x="7858" y="20473"/>
                  </a:cubicBezTo>
                  <a:cubicBezTo>
                    <a:pt x="7756" y="20599"/>
                    <a:pt x="7502" y="20941"/>
                    <a:pt x="7302" y="20941"/>
                  </a:cubicBezTo>
                  <a:cubicBezTo>
                    <a:pt x="7293" y="20941"/>
                    <a:pt x="7283" y="20940"/>
                    <a:pt x="7274" y="20938"/>
                  </a:cubicBezTo>
                  <a:cubicBezTo>
                    <a:pt x="7262" y="20700"/>
                    <a:pt x="7381" y="20473"/>
                    <a:pt x="7453" y="20259"/>
                  </a:cubicBezTo>
                  <a:cubicBezTo>
                    <a:pt x="7584" y="19889"/>
                    <a:pt x="7691" y="19531"/>
                    <a:pt x="7835" y="19174"/>
                  </a:cubicBezTo>
                  <a:cubicBezTo>
                    <a:pt x="8037" y="18661"/>
                    <a:pt x="8288" y="18172"/>
                    <a:pt x="8574" y="17695"/>
                  </a:cubicBezTo>
                  <a:cubicBezTo>
                    <a:pt x="8598" y="17659"/>
                    <a:pt x="8633" y="17612"/>
                    <a:pt x="8657" y="17576"/>
                  </a:cubicBezTo>
                  <a:cubicBezTo>
                    <a:pt x="8264" y="17159"/>
                    <a:pt x="7930" y="16682"/>
                    <a:pt x="7668" y="16169"/>
                  </a:cubicBezTo>
                  <a:cubicBezTo>
                    <a:pt x="7596" y="16014"/>
                    <a:pt x="7536" y="15859"/>
                    <a:pt x="7465" y="15692"/>
                  </a:cubicBezTo>
                  <a:cubicBezTo>
                    <a:pt x="7131" y="15740"/>
                    <a:pt x="6785" y="15763"/>
                    <a:pt x="6439" y="15775"/>
                  </a:cubicBezTo>
                  <a:cubicBezTo>
                    <a:pt x="6395" y="15777"/>
                    <a:pt x="6351" y="15778"/>
                    <a:pt x="6306" y="15778"/>
                  </a:cubicBezTo>
                  <a:cubicBezTo>
                    <a:pt x="6062" y="15778"/>
                    <a:pt x="5813" y="15749"/>
                    <a:pt x="5581" y="15668"/>
                  </a:cubicBezTo>
                  <a:cubicBezTo>
                    <a:pt x="5450" y="15620"/>
                    <a:pt x="5414" y="15597"/>
                    <a:pt x="5402" y="15477"/>
                  </a:cubicBezTo>
                  <a:cubicBezTo>
                    <a:pt x="5390" y="15418"/>
                    <a:pt x="5390" y="15370"/>
                    <a:pt x="5390" y="15322"/>
                  </a:cubicBezTo>
                  <a:cubicBezTo>
                    <a:pt x="5438" y="15155"/>
                    <a:pt x="5748" y="15108"/>
                    <a:pt x="5891" y="15072"/>
                  </a:cubicBezTo>
                  <a:cubicBezTo>
                    <a:pt x="6236" y="14986"/>
                    <a:pt x="6596" y="14946"/>
                    <a:pt x="6954" y="14946"/>
                  </a:cubicBezTo>
                  <a:cubicBezTo>
                    <a:pt x="7041" y="14946"/>
                    <a:pt x="7128" y="14948"/>
                    <a:pt x="7215" y="14953"/>
                  </a:cubicBezTo>
                  <a:cubicBezTo>
                    <a:pt x="7095" y="14523"/>
                    <a:pt x="7024" y="14094"/>
                    <a:pt x="6988" y="13653"/>
                  </a:cubicBezTo>
                  <a:cubicBezTo>
                    <a:pt x="6785" y="13629"/>
                    <a:pt x="6594" y="13581"/>
                    <a:pt x="6416" y="13522"/>
                  </a:cubicBezTo>
                  <a:cubicBezTo>
                    <a:pt x="6165" y="13450"/>
                    <a:pt x="5927" y="13343"/>
                    <a:pt x="5688" y="13259"/>
                  </a:cubicBezTo>
                  <a:cubicBezTo>
                    <a:pt x="5438" y="13176"/>
                    <a:pt x="4746" y="13033"/>
                    <a:pt x="4818" y="12651"/>
                  </a:cubicBezTo>
                  <a:cubicBezTo>
                    <a:pt x="4830" y="12508"/>
                    <a:pt x="4937" y="12401"/>
                    <a:pt x="5068" y="12365"/>
                  </a:cubicBezTo>
                  <a:cubicBezTo>
                    <a:pt x="5390" y="12270"/>
                    <a:pt x="5724" y="12234"/>
                    <a:pt x="6058" y="12234"/>
                  </a:cubicBezTo>
                  <a:cubicBezTo>
                    <a:pt x="6176" y="12230"/>
                    <a:pt x="6292" y="12227"/>
                    <a:pt x="6408" y="12227"/>
                  </a:cubicBezTo>
                  <a:cubicBezTo>
                    <a:pt x="6608" y="12227"/>
                    <a:pt x="6808" y="12235"/>
                    <a:pt x="7012" y="12258"/>
                  </a:cubicBezTo>
                  <a:cubicBezTo>
                    <a:pt x="7083" y="11650"/>
                    <a:pt x="7250" y="11065"/>
                    <a:pt x="7501" y="10505"/>
                  </a:cubicBezTo>
                  <a:cubicBezTo>
                    <a:pt x="7346" y="10398"/>
                    <a:pt x="7191" y="10279"/>
                    <a:pt x="7048" y="10171"/>
                  </a:cubicBezTo>
                  <a:cubicBezTo>
                    <a:pt x="6821" y="10040"/>
                    <a:pt x="6618" y="9873"/>
                    <a:pt x="6451" y="9670"/>
                  </a:cubicBezTo>
                  <a:cubicBezTo>
                    <a:pt x="6356" y="9551"/>
                    <a:pt x="6177" y="9348"/>
                    <a:pt x="6213" y="9182"/>
                  </a:cubicBezTo>
                  <a:cubicBezTo>
                    <a:pt x="6253" y="8971"/>
                    <a:pt x="6444" y="8910"/>
                    <a:pt x="6663" y="8910"/>
                  </a:cubicBezTo>
                  <a:cubicBezTo>
                    <a:pt x="6902" y="8910"/>
                    <a:pt x="7173" y="8983"/>
                    <a:pt x="7310" y="9015"/>
                  </a:cubicBezTo>
                  <a:cubicBezTo>
                    <a:pt x="7513" y="9062"/>
                    <a:pt x="7715" y="9134"/>
                    <a:pt x="7918" y="9217"/>
                  </a:cubicBezTo>
                  <a:cubicBezTo>
                    <a:pt x="7966" y="9241"/>
                    <a:pt x="8097" y="9277"/>
                    <a:pt x="8204" y="9325"/>
                  </a:cubicBezTo>
                  <a:cubicBezTo>
                    <a:pt x="8705" y="8669"/>
                    <a:pt x="9349" y="8120"/>
                    <a:pt x="10076" y="7715"/>
                  </a:cubicBezTo>
                  <a:cubicBezTo>
                    <a:pt x="10971" y="7226"/>
                    <a:pt x="11972" y="6976"/>
                    <a:pt x="12998" y="6976"/>
                  </a:cubicBezTo>
                  <a:cubicBezTo>
                    <a:pt x="14393" y="6976"/>
                    <a:pt x="15573" y="7345"/>
                    <a:pt x="16539" y="8085"/>
                  </a:cubicBezTo>
                  <a:cubicBezTo>
                    <a:pt x="17505" y="8824"/>
                    <a:pt x="18161" y="9658"/>
                    <a:pt x="18506" y="10589"/>
                  </a:cubicBezTo>
                  <a:lnTo>
                    <a:pt x="24683" y="8764"/>
                  </a:lnTo>
                  <a:cubicBezTo>
                    <a:pt x="24170" y="6844"/>
                    <a:pt x="23324" y="5223"/>
                    <a:pt x="22143" y="3899"/>
                  </a:cubicBezTo>
                  <a:cubicBezTo>
                    <a:pt x="21010" y="2623"/>
                    <a:pt x="19603" y="1622"/>
                    <a:pt x="18018" y="966"/>
                  </a:cubicBezTo>
                  <a:cubicBezTo>
                    <a:pt x="16444" y="322"/>
                    <a:pt x="14762" y="0"/>
                    <a:pt x="130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32"/>
            <p:cNvSpPr/>
            <p:nvPr/>
          </p:nvSpPr>
          <p:spPr>
            <a:xfrm>
              <a:off x="2938800" y="1767625"/>
              <a:ext cx="46825" cy="46550"/>
            </a:xfrm>
            <a:custGeom>
              <a:avLst/>
              <a:gdLst/>
              <a:ahLst/>
              <a:cxnLst/>
              <a:rect l="l" t="t" r="r" b="b"/>
              <a:pathLst>
                <a:path w="1873" h="1862" extrusionOk="0">
                  <a:moveTo>
                    <a:pt x="175" y="1"/>
                  </a:moveTo>
                  <a:cubicBezTo>
                    <a:pt x="164" y="1"/>
                    <a:pt x="154" y="1"/>
                    <a:pt x="143" y="1"/>
                  </a:cubicBezTo>
                  <a:cubicBezTo>
                    <a:pt x="12" y="13"/>
                    <a:pt x="24" y="25"/>
                    <a:pt x="0" y="133"/>
                  </a:cubicBezTo>
                  <a:cubicBezTo>
                    <a:pt x="0" y="216"/>
                    <a:pt x="24" y="299"/>
                    <a:pt x="60" y="383"/>
                  </a:cubicBezTo>
                  <a:cubicBezTo>
                    <a:pt x="119" y="562"/>
                    <a:pt x="191" y="729"/>
                    <a:pt x="286" y="896"/>
                  </a:cubicBezTo>
                  <a:cubicBezTo>
                    <a:pt x="370" y="1122"/>
                    <a:pt x="477" y="1337"/>
                    <a:pt x="596" y="1540"/>
                  </a:cubicBezTo>
                  <a:cubicBezTo>
                    <a:pt x="668" y="1647"/>
                    <a:pt x="751" y="1754"/>
                    <a:pt x="847" y="1861"/>
                  </a:cubicBezTo>
                  <a:cubicBezTo>
                    <a:pt x="1204" y="1587"/>
                    <a:pt x="1550" y="1289"/>
                    <a:pt x="1872" y="967"/>
                  </a:cubicBezTo>
                  <a:cubicBezTo>
                    <a:pt x="1824" y="919"/>
                    <a:pt x="1765" y="872"/>
                    <a:pt x="1705" y="824"/>
                  </a:cubicBezTo>
                  <a:cubicBezTo>
                    <a:pt x="1574" y="669"/>
                    <a:pt x="1407" y="550"/>
                    <a:pt x="1252" y="431"/>
                  </a:cubicBezTo>
                  <a:cubicBezTo>
                    <a:pt x="927" y="221"/>
                    <a:pt x="579" y="1"/>
                    <a:pt x="175" y="1"/>
                  </a:cubicBezTo>
                  <a:close/>
                </a:path>
              </a:pathLst>
            </a:custGeom>
            <a:solidFill>
              <a:srgbClr val="CB7A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32"/>
            <p:cNvSpPr/>
            <p:nvPr/>
          </p:nvSpPr>
          <p:spPr>
            <a:xfrm>
              <a:off x="2448125" y="1613825"/>
              <a:ext cx="59050" cy="26250"/>
            </a:xfrm>
            <a:custGeom>
              <a:avLst/>
              <a:gdLst/>
              <a:ahLst/>
              <a:cxnLst/>
              <a:rect l="l" t="t" r="r" b="b"/>
              <a:pathLst>
                <a:path w="2362" h="1050" extrusionOk="0">
                  <a:moveTo>
                    <a:pt x="0" y="1"/>
                  </a:moveTo>
                  <a:lnTo>
                    <a:pt x="0" y="1"/>
                  </a:lnTo>
                  <a:cubicBezTo>
                    <a:pt x="60" y="346"/>
                    <a:pt x="132" y="680"/>
                    <a:pt x="215" y="1014"/>
                  </a:cubicBezTo>
                  <a:cubicBezTo>
                    <a:pt x="430" y="1026"/>
                    <a:pt x="632" y="1038"/>
                    <a:pt x="847" y="1050"/>
                  </a:cubicBezTo>
                  <a:cubicBezTo>
                    <a:pt x="1229" y="1050"/>
                    <a:pt x="1622" y="1026"/>
                    <a:pt x="2004" y="966"/>
                  </a:cubicBezTo>
                  <a:cubicBezTo>
                    <a:pt x="2099" y="943"/>
                    <a:pt x="2302" y="919"/>
                    <a:pt x="2326" y="811"/>
                  </a:cubicBezTo>
                  <a:cubicBezTo>
                    <a:pt x="2361" y="645"/>
                    <a:pt x="2027" y="561"/>
                    <a:pt x="1920" y="513"/>
                  </a:cubicBezTo>
                  <a:cubicBezTo>
                    <a:pt x="1300" y="287"/>
                    <a:pt x="656" y="120"/>
                    <a:pt x="0" y="1"/>
                  </a:cubicBezTo>
                  <a:close/>
                </a:path>
              </a:pathLst>
            </a:custGeom>
            <a:solidFill>
              <a:srgbClr val="CB7A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32"/>
            <p:cNvSpPr/>
            <p:nvPr/>
          </p:nvSpPr>
          <p:spPr>
            <a:xfrm>
              <a:off x="2555150" y="1783975"/>
              <a:ext cx="53975" cy="48075"/>
            </a:xfrm>
            <a:custGeom>
              <a:avLst/>
              <a:gdLst/>
              <a:ahLst/>
              <a:cxnLst/>
              <a:rect l="l" t="t" r="r" b="b"/>
              <a:pathLst>
                <a:path w="2159" h="1923" extrusionOk="0">
                  <a:moveTo>
                    <a:pt x="1813" y="0"/>
                  </a:moveTo>
                  <a:cubicBezTo>
                    <a:pt x="1654" y="0"/>
                    <a:pt x="1496" y="25"/>
                    <a:pt x="1347" y="75"/>
                  </a:cubicBezTo>
                  <a:cubicBezTo>
                    <a:pt x="1049" y="170"/>
                    <a:pt x="775" y="313"/>
                    <a:pt x="525" y="492"/>
                  </a:cubicBezTo>
                  <a:cubicBezTo>
                    <a:pt x="346" y="647"/>
                    <a:pt x="179" y="802"/>
                    <a:pt x="0" y="957"/>
                  </a:cubicBezTo>
                  <a:cubicBezTo>
                    <a:pt x="417" y="1315"/>
                    <a:pt x="847" y="1637"/>
                    <a:pt x="1300" y="1923"/>
                  </a:cubicBezTo>
                  <a:cubicBezTo>
                    <a:pt x="1550" y="1613"/>
                    <a:pt x="1789" y="1267"/>
                    <a:pt x="1991" y="921"/>
                  </a:cubicBezTo>
                  <a:cubicBezTo>
                    <a:pt x="2099" y="731"/>
                    <a:pt x="2158" y="516"/>
                    <a:pt x="2158" y="301"/>
                  </a:cubicBezTo>
                  <a:cubicBezTo>
                    <a:pt x="2146" y="134"/>
                    <a:pt x="2087" y="15"/>
                    <a:pt x="1908" y="3"/>
                  </a:cubicBezTo>
                  <a:cubicBezTo>
                    <a:pt x="1876" y="1"/>
                    <a:pt x="1844" y="0"/>
                    <a:pt x="1813" y="0"/>
                  </a:cubicBezTo>
                  <a:close/>
                </a:path>
              </a:pathLst>
            </a:custGeom>
            <a:solidFill>
              <a:srgbClr val="CB7A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32"/>
            <p:cNvSpPr/>
            <p:nvPr/>
          </p:nvSpPr>
          <p:spPr>
            <a:xfrm>
              <a:off x="2462425" y="1669125"/>
              <a:ext cx="59350" cy="27600"/>
            </a:xfrm>
            <a:custGeom>
              <a:avLst/>
              <a:gdLst/>
              <a:ahLst/>
              <a:cxnLst/>
              <a:rect l="l" t="t" r="r" b="b"/>
              <a:pathLst>
                <a:path w="2374" h="1104" extrusionOk="0">
                  <a:moveTo>
                    <a:pt x="992" y="1"/>
                  </a:moveTo>
                  <a:cubicBezTo>
                    <a:pt x="859" y="1"/>
                    <a:pt x="728" y="6"/>
                    <a:pt x="597" y="18"/>
                  </a:cubicBezTo>
                  <a:lnTo>
                    <a:pt x="1" y="18"/>
                  </a:lnTo>
                  <a:cubicBezTo>
                    <a:pt x="132" y="376"/>
                    <a:pt x="263" y="746"/>
                    <a:pt x="418" y="1103"/>
                  </a:cubicBezTo>
                  <a:cubicBezTo>
                    <a:pt x="847" y="1092"/>
                    <a:pt x="1277" y="1044"/>
                    <a:pt x="1706" y="937"/>
                  </a:cubicBezTo>
                  <a:cubicBezTo>
                    <a:pt x="1737" y="944"/>
                    <a:pt x="1765" y="948"/>
                    <a:pt x="1791" y="948"/>
                  </a:cubicBezTo>
                  <a:cubicBezTo>
                    <a:pt x="1882" y="948"/>
                    <a:pt x="1935" y="899"/>
                    <a:pt x="1944" y="805"/>
                  </a:cubicBezTo>
                  <a:cubicBezTo>
                    <a:pt x="2016" y="746"/>
                    <a:pt x="2099" y="686"/>
                    <a:pt x="2183" y="662"/>
                  </a:cubicBezTo>
                  <a:cubicBezTo>
                    <a:pt x="2183" y="603"/>
                    <a:pt x="2219" y="555"/>
                    <a:pt x="2266" y="531"/>
                  </a:cubicBezTo>
                  <a:cubicBezTo>
                    <a:pt x="2374" y="495"/>
                    <a:pt x="2374" y="448"/>
                    <a:pt x="2266" y="400"/>
                  </a:cubicBezTo>
                  <a:cubicBezTo>
                    <a:pt x="2171" y="305"/>
                    <a:pt x="2075" y="221"/>
                    <a:pt x="1968" y="150"/>
                  </a:cubicBezTo>
                  <a:cubicBezTo>
                    <a:pt x="1777" y="102"/>
                    <a:pt x="1587" y="54"/>
                    <a:pt x="1396" y="18"/>
                  </a:cubicBezTo>
                  <a:cubicBezTo>
                    <a:pt x="1259" y="6"/>
                    <a:pt x="1125" y="1"/>
                    <a:pt x="992" y="1"/>
                  </a:cubicBezTo>
                  <a:close/>
                </a:path>
              </a:pathLst>
            </a:custGeom>
            <a:solidFill>
              <a:srgbClr val="CB7A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32"/>
            <p:cNvSpPr/>
            <p:nvPr/>
          </p:nvSpPr>
          <p:spPr>
            <a:xfrm>
              <a:off x="2449600" y="1444800"/>
              <a:ext cx="73675" cy="50300"/>
            </a:xfrm>
            <a:custGeom>
              <a:avLst/>
              <a:gdLst/>
              <a:ahLst/>
              <a:cxnLst/>
              <a:rect l="l" t="t" r="r" b="b"/>
              <a:pathLst>
                <a:path w="2947" h="2012" extrusionOk="0">
                  <a:moveTo>
                    <a:pt x="442" y="1"/>
                  </a:moveTo>
                  <a:cubicBezTo>
                    <a:pt x="263" y="537"/>
                    <a:pt x="108" y="1074"/>
                    <a:pt x="1" y="1634"/>
                  </a:cubicBezTo>
                  <a:cubicBezTo>
                    <a:pt x="371" y="1754"/>
                    <a:pt x="764" y="1849"/>
                    <a:pt x="1146" y="1909"/>
                  </a:cubicBezTo>
                  <a:cubicBezTo>
                    <a:pt x="1449" y="1975"/>
                    <a:pt x="1768" y="2011"/>
                    <a:pt x="2078" y="2011"/>
                  </a:cubicBezTo>
                  <a:cubicBezTo>
                    <a:pt x="2157" y="2011"/>
                    <a:pt x="2236" y="2009"/>
                    <a:pt x="2314" y="2004"/>
                  </a:cubicBezTo>
                  <a:cubicBezTo>
                    <a:pt x="2326" y="2005"/>
                    <a:pt x="2338" y="2005"/>
                    <a:pt x="2350" y="2005"/>
                  </a:cubicBezTo>
                  <a:cubicBezTo>
                    <a:pt x="2503" y="2005"/>
                    <a:pt x="2644" y="1935"/>
                    <a:pt x="2743" y="1813"/>
                  </a:cubicBezTo>
                  <a:cubicBezTo>
                    <a:pt x="2946" y="1515"/>
                    <a:pt x="2803" y="1265"/>
                    <a:pt x="2553" y="1050"/>
                  </a:cubicBezTo>
                  <a:cubicBezTo>
                    <a:pt x="1992" y="537"/>
                    <a:pt x="1241" y="263"/>
                    <a:pt x="526" y="25"/>
                  </a:cubicBezTo>
                  <a:lnTo>
                    <a:pt x="442" y="1"/>
                  </a:lnTo>
                  <a:close/>
                </a:path>
              </a:pathLst>
            </a:custGeom>
            <a:solidFill>
              <a:srgbClr val="CB7A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32"/>
            <p:cNvSpPr/>
            <p:nvPr/>
          </p:nvSpPr>
          <p:spPr>
            <a:xfrm>
              <a:off x="2729225" y="1312450"/>
              <a:ext cx="53075" cy="30725"/>
            </a:xfrm>
            <a:custGeom>
              <a:avLst/>
              <a:gdLst/>
              <a:ahLst/>
              <a:cxnLst/>
              <a:rect l="l" t="t" r="r" b="b"/>
              <a:pathLst>
                <a:path w="2123" h="1229" extrusionOk="0">
                  <a:moveTo>
                    <a:pt x="1454" y="1"/>
                  </a:moveTo>
                  <a:cubicBezTo>
                    <a:pt x="1052" y="1"/>
                    <a:pt x="579" y="147"/>
                    <a:pt x="382" y="382"/>
                  </a:cubicBezTo>
                  <a:cubicBezTo>
                    <a:pt x="1" y="811"/>
                    <a:pt x="1288" y="1229"/>
                    <a:pt x="1288" y="1229"/>
                  </a:cubicBezTo>
                  <a:cubicBezTo>
                    <a:pt x="1467" y="1145"/>
                    <a:pt x="2123" y="847"/>
                    <a:pt x="2111" y="382"/>
                  </a:cubicBezTo>
                  <a:cubicBezTo>
                    <a:pt x="2105" y="114"/>
                    <a:pt x="1807" y="1"/>
                    <a:pt x="14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32"/>
            <p:cNvSpPr/>
            <p:nvPr/>
          </p:nvSpPr>
          <p:spPr>
            <a:xfrm>
              <a:off x="2760050" y="1340550"/>
              <a:ext cx="6750" cy="16050"/>
            </a:xfrm>
            <a:custGeom>
              <a:avLst/>
              <a:gdLst/>
              <a:ahLst/>
              <a:cxnLst/>
              <a:rect l="l" t="t" r="r" b="b"/>
              <a:pathLst>
                <a:path w="270" h="642" extrusionOk="0">
                  <a:moveTo>
                    <a:pt x="80" y="0"/>
                  </a:moveTo>
                  <a:cubicBezTo>
                    <a:pt x="42" y="0"/>
                    <a:pt x="1" y="32"/>
                    <a:pt x="8" y="81"/>
                  </a:cubicBezTo>
                  <a:lnTo>
                    <a:pt x="127" y="594"/>
                  </a:lnTo>
                  <a:cubicBezTo>
                    <a:pt x="139" y="606"/>
                    <a:pt x="151" y="629"/>
                    <a:pt x="175" y="641"/>
                  </a:cubicBezTo>
                  <a:lnTo>
                    <a:pt x="210" y="641"/>
                  </a:lnTo>
                  <a:cubicBezTo>
                    <a:pt x="246" y="629"/>
                    <a:pt x="270" y="594"/>
                    <a:pt x="258" y="558"/>
                  </a:cubicBezTo>
                  <a:lnTo>
                    <a:pt x="139" y="57"/>
                  </a:lnTo>
                  <a:cubicBezTo>
                    <a:pt x="134" y="17"/>
                    <a:pt x="108" y="0"/>
                    <a:pt x="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32"/>
            <p:cNvSpPr/>
            <p:nvPr/>
          </p:nvSpPr>
          <p:spPr>
            <a:xfrm>
              <a:off x="2733400" y="1345400"/>
              <a:ext cx="60250" cy="16550"/>
            </a:xfrm>
            <a:custGeom>
              <a:avLst/>
              <a:gdLst/>
              <a:ahLst/>
              <a:cxnLst/>
              <a:rect l="l" t="t" r="r" b="b"/>
              <a:pathLst>
                <a:path w="2410" h="662" extrusionOk="0">
                  <a:moveTo>
                    <a:pt x="2391" y="0"/>
                  </a:moveTo>
                  <a:cubicBezTo>
                    <a:pt x="2382" y="0"/>
                    <a:pt x="2373" y="6"/>
                    <a:pt x="2373" y="18"/>
                  </a:cubicBezTo>
                  <a:cubicBezTo>
                    <a:pt x="2373" y="18"/>
                    <a:pt x="2314" y="531"/>
                    <a:pt x="2016" y="531"/>
                  </a:cubicBezTo>
                  <a:lnTo>
                    <a:pt x="2004" y="531"/>
                  </a:lnTo>
                  <a:cubicBezTo>
                    <a:pt x="1753" y="507"/>
                    <a:pt x="1503" y="447"/>
                    <a:pt x="1252" y="376"/>
                  </a:cubicBezTo>
                  <a:cubicBezTo>
                    <a:pt x="1252" y="370"/>
                    <a:pt x="1250" y="367"/>
                    <a:pt x="1247" y="367"/>
                  </a:cubicBezTo>
                  <a:cubicBezTo>
                    <a:pt x="1244" y="367"/>
                    <a:pt x="1241" y="370"/>
                    <a:pt x="1241" y="376"/>
                  </a:cubicBezTo>
                  <a:cubicBezTo>
                    <a:pt x="1026" y="541"/>
                    <a:pt x="836" y="627"/>
                    <a:pt x="656" y="627"/>
                  </a:cubicBezTo>
                  <a:cubicBezTo>
                    <a:pt x="616" y="627"/>
                    <a:pt x="576" y="623"/>
                    <a:pt x="537" y="614"/>
                  </a:cubicBezTo>
                  <a:cubicBezTo>
                    <a:pt x="322" y="555"/>
                    <a:pt x="144" y="423"/>
                    <a:pt x="36" y="233"/>
                  </a:cubicBezTo>
                  <a:cubicBezTo>
                    <a:pt x="36" y="227"/>
                    <a:pt x="33" y="224"/>
                    <a:pt x="29" y="224"/>
                  </a:cubicBezTo>
                  <a:cubicBezTo>
                    <a:pt x="24" y="224"/>
                    <a:pt x="18" y="227"/>
                    <a:pt x="12" y="233"/>
                  </a:cubicBezTo>
                  <a:cubicBezTo>
                    <a:pt x="0" y="233"/>
                    <a:pt x="0" y="245"/>
                    <a:pt x="0" y="257"/>
                  </a:cubicBezTo>
                  <a:cubicBezTo>
                    <a:pt x="120" y="447"/>
                    <a:pt x="311" y="602"/>
                    <a:pt x="525" y="650"/>
                  </a:cubicBezTo>
                  <a:cubicBezTo>
                    <a:pt x="573" y="662"/>
                    <a:pt x="609" y="662"/>
                    <a:pt x="656" y="662"/>
                  </a:cubicBezTo>
                  <a:cubicBezTo>
                    <a:pt x="871" y="650"/>
                    <a:pt x="1086" y="567"/>
                    <a:pt x="1252" y="412"/>
                  </a:cubicBezTo>
                  <a:cubicBezTo>
                    <a:pt x="1491" y="495"/>
                    <a:pt x="1741" y="543"/>
                    <a:pt x="1992" y="567"/>
                  </a:cubicBezTo>
                  <a:lnTo>
                    <a:pt x="2016" y="567"/>
                  </a:lnTo>
                  <a:cubicBezTo>
                    <a:pt x="2338" y="567"/>
                    <a:pt x="2409" y="42"/>
                    <a:pt x="2409" y="18"/>
                  </a:cubicBezTo>
                  <a:cubicBezTo>
                    <a:pt x="2409" y="6"/>
                    <a:pt x="2400" y="0"/>
                    <a:pt x="23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32"/>
            <p:cNvSpPr/>
            <p:nvPr/>
          </p:nvSpPr>
          <p:spPr>
            <a:xfrm>
              <a:off x="2684800" y="1308525"/>
              <a:ext cx="24775" cy="21625"/>
            </a:xfrm>
            <a:custGeom>
              <a:avLst/>
              <a:gdLst/>
              <a:ahLst/>
              <a:cxnLst/>
              <a:rect l="l" t="t" r="r" b="b"/>
              <a:pathLst>
                <a:path w="991" h="865" extrusionOk="0">
                  <a:moveTo>
                    <a:pt x="542" y="1"/>
                  </a:moveTo>
                  <a:cubicBezTo>
                    <a:pt x="529" y="1"/>
                    <a:pt x="515" y="1"/>
                    <a:pt x="502" y="3"/>
                  </a:cubicBezTo>
                  <a:cubicBezTo>
                    <a:pt x="132" y="50"/>
                    <a:pt x="1" y="515"/>
                    <a:pt x="275" y="754"/>
                  </a:cubicBezTo>
                  <a:cubicBezTo>
                    <a:pt x="359" y="830"/>
                    <a:pt x="459" y="865"/>
                    <a:pt x="556" y="865"/>
                  </a:cubicBezTo>
                  <a:cubicBezTo>
                    <a:pt x="778" y="865"/>
                    <a:pt x="991" y="688"/>
                    <a:pt x="991" y="432"/>
                  </a:cubicBezTo>
                  <a:cubicBezTo>
                    <a:pt x="979" y="195"/>
                    <a:pt x="776" y="1"/>
                    <a:pt x="5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32"/>
            <p:cNvSpPr/>
            <p:nvPr/>
          </p:nvSpPr>
          <p:spPr>
            <a:xfrm>
              <a:off x="2811200" y="1304400"/>
              <a:ext cx="25075" cy="21650"/>
            </a:xfrm>
            <a:custGeom>
              <a:avLst/>
              <a:gdLst/>
              <a:ahLst/>
              <a:cxnLst/>
              <a:rect l="l" t="t" r="r" b="b"/>
              <a:pathLst>
                <a:path w="1003" h="866" extrusionOk="0">
                  <a:moveTo>
                    <a:pt x="525" y="0"/>
                  </a:moveTo>
                  <a:cubicBezTo>
                    <a:pt x="517" y="0"/>
                    <a:pt x="509" y="0"/>
                    <a:pt x="501" y="1"/>
                  </a:cubicBezTo>
                  <a:cubicBezTo>
                    <a:pt x="132" y="60"/>
                    <a:pt x="1" y="513"/>
                    <a:pt x="275" y="752"/>
                  </a:cubicBezTo>
                  <a:cubicBezTo>
                    <a:pt x="364" y="830"/>
                    <a:pt x="468" y="865"/>
                    <a:pt x="568" y="865"/>
                  </a:cubicBezTo>
                  <a:cubicBezTo>
                    <a:pt x="789" y="865"/>
                    <a:pt x="994" y="696"/>
                    <a:pt x="1002" y="442"/>
                  </a:cubicBezTo>
                  <a:cubicBezTo>
                    <a:pt x="979" y="187"/>
                    <a:pt x="776" y="0"/>
                    <a:pt x="5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32"/>
            <p:cNvSpPr/>
            <p:nvPr/>
          </p:nvSpPr>
          <p:spPr>
            <a:xfrm>
              <a:off x="2839825" y="1322650"/>
              <a:ext cx="144000" cy="23525"/>
            </a:xfrm>
            <a:custGeom>
              <a:avLst/>
              <a:gdLst/>
              <a:ahLst/>
              <a:cxnLst/>
              <a:rect l="l" t="t" r="r" b="b"/>
              <a:pathLst>
                <a:path w="5760" h="941" extrusionOk="0">
                  <a:moveTo>
                    <a:pt x="5237" y="1"/>
                  </a:moveTo>
                  <a:cubicBezTo>
                    <a:pt x="3219" y="1"/>
                    <a:pt x="69" y="869"/>
                    <a:pt x="36" y="880"/>
                  </a:cubicBezTo>
                  <a:cubicBezTo>
                    <a:pt x="12" y="892"/>
                    <a:pt x="0" y="904"/>
                    <a:pt x="12" y="928"/>
                  </a:cubicBezTo>
                  <a:cubicBezTo>
                    <a:pt x="12" y="928"/>
                    <a:pt x="12" y="940"/>
                    <a:pt x="24" y="940"/>
                  </a:cubicBezTo>
                  <a:lnTo>
                    <a:pt x="48" y="940"/>
                  </a:lnTo>
                  <a:cubicBezTo>
                    <a:pt x="81" y="940"/>
                    <a:pt x="3255" y="63"/>
                    <a:pt x="5260" y="63"/>
                  </a:cubicBezTo>
                  <a:cubicBezTo>
                    <a:pt x="5423" y="63"/>
                    <a:pt x="5578" y="69"/>
                    <a:pt x="5724" y="81"/>
                  </a:cubicBezTo>
                  <a:cubicBezTo>
                    <a:pt x="5728" y="84"/>
                    <a:pt x="5732" y="85"/>
                    <a:pt x="5736" y="85"/>
                  </a:cubicBezTo>
                  <a:cubicBezTo>
                    <a:pt x="5752" y="85"/>
                    <a:pt x="5760" y="67"/>
                    <a:pt x="5760" y="58"/>
                  </a:cubicBezTo>
                  <a:cubicBezTo>
                    <a:pt x="5760" y="34"/>
                    <a:pt x="5748" y="22"/>
                    <a:pt x="5736" y="22"/>
                  </a:cubicBezTo>
                  <a:cubicBezTo>
                    <a:pt x="5580" y="8"/>
                    <a:pt x="5413" y="1"/>
                    <a:pt x="5237" y="1"/>
                  </a:cubicBezTo>
                  <a:close/>
                </a:path>
              </a:pathLst>
            </a:custGeom>
            <a:solidFill>
              <a:srgbClr val="FCE5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32"/>
            <p:cNvSpPr/>
            <p:nvPr/>
          </p:nvSpPr>
          <p:spPr>
            <a:xfrm>
              <a:off x="2845175" y="1366400"/>
              <a:ext cx="144600" cy="20125"/>
            </a:xfrm>
            <a:custGeom>
              <a:avLst/>
              <a:gdLst/>
              <a:ahLst/>
              <a:cxnLst/>
              <a:rect l="l" t="t" r="r" b="b"/>
              <a:pathLst>
                <a:path w="5784" h="805" extrusionOk="0">
                  <a:moveTo>
                    <a:pt x="37" y="1"/>
                  </a:moveTo>
                  <a:cubicBezTo>
                    <a:pt x="25" y="1"/>
                    <a:pt x="1" y="13"/>
                    <a:pt x="1" y="25"/>
                  </a:cubicBezTo>
                  <a:cubicBezTo>
                    <a:pt x="1" y="37"/>
                    <a:pt x="13" y="49"/>
                    <a:pt x="25" y="60"/>
                  </a:cubicBezTo>
                  <a:lnTo>
                    <a:pt x="37" y="60"/>
                  </a:lnTo>
                  <a:cubicBezTo>
                    <a:pt x="72" y="60"/>
                    <a:pt x="3924" y="96"/>
                    <a:pt x="5736" y="800"/>
                  </a:cubicBezTo>
                  <a:cubicBezTo>
                    <a:pt x="5740" y="803"/>
                    <a:pt x="5744" y="805"/>
                    <a:pt x="5749" y="805"/>
                  </a:cubicBezTo>
                  <a:cubicBezTo>
                    <a:pt x="5760" y="805"/>
                    <a:pt x="5772" y="796"/>
                    <a:pt x="5772" y="788"/>
                  </a:cubicBezTo>
                  <a:cubicBezTo>
                    <a:pt x="5784" y="764"/>
                    <a:pt x="5772" y="752"/>
                    <a:pt x="5760" y="740"/>
                  </a:cubicBezTo>
                  <a:cubicBezTo>
                    <a:pt x="3936" y="37"/>
                    <a:pt x="72" y="1"/>
                    <a:pt x="37" y="1"/>
                  </a:cubicBezTo>
                  <a:close/>
                </a:path>
              </a:pathLst>
            </a:custGeom>
            <a:solidFill>
              <a:srgbClr val="FCE5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32"/>
            <p:cNvSpPr/>
            <p:nvPr/>
          </p:nvSpPr>
          <p:spPr>
            <a:xfrm>
              <a:off x="2848175" y="1350175"/>
              <a:ext cx="119250" cy="6725"/>
            </a:xfrm>
            <a:custGeom>
              <a:avLst/>
              <a:gdLst/>
              <a:ahLst/>
              <a:cxnLst/>
              <a:rect l="l" t="t" r="r" b="b"/>
              <a:pathLst>
                <a:path w="4770" h="269" extrusionOk="0">
                  <a:moveTo>
                    <a:pt x="3424" y="1"/>
                  </a:moveTo>
                  <a:cubicBezTo>
                    <a:pt x="1757" y="1"/>
                    <a:pt x="55" y="209"/>
                    <a:pt x="36" y="209"/>
                  </a:cubicBezTo>
                  <a:cubicBezTo>
                    <a:pt x="0" y="221"/>
                    <a:pt x="0" y="268"/>
                    <a:pt x="36" y="268"/>
                  </a:cubicBezTo>
                  <a:lnTo>
                    <a:pt x="48" y="268"/>
                  </a:lnTo>
                  <a:cubicBezTo>
                    <a:pt x="67" y="268"/>
                    <a:pt x="1762" y="61"/>
                    <a:pt x="3425" y="61"/>
                  </a:cubicBezTo>
                  <a:cubicBezTo>
                    <a:pt x="3871" y="61"/>
                    <a:pt x="4314" y="75"/>
                    <a:pt x="4722" y="113"/>
                  </a:cubicBezTo>
                  <a:cubicBezTo>
                    <a:pt x="4726" y="114"/>
                    <a:pt x="4729" y="115"/>
                    <a:pt x="4732" y="115"/>
                  </a:cubicBezTo>
                  <a:cubicBezTo>
                    <a:pt x="4769" y="115"/>
                    <a:pt x="4766" y="54"/>
                    <a:pt x="4722" y="54"/>
                  </a:cubicBezTo>
                  <a:cubicBezTo>
                    <a:pt x="4314" y="16"/>
                    <a:pt x="3870" y="1"/>
                    <a:pt x="3424" y="1"/>
                  </a:cubicBezTo>
                  <a:close/>
                </a:path>
              </a:pathLst>
            </a:custGeom>
            <a:solidFill>
              <a:srgbClr val="FCE5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32"/>
            <p:cNvSpPr/>
            <p:nvPr/>
          </p:nvSpPr>
          <p:spPr>
            <a:xfrm>
              <a:off x="2543500" y="1344150"/>
              <a:ext cx="145500" cy="8875"/>
            </a:xfrm>
            <a:custGeom>
              <a:avLst/>
              <a:gdLst/>
              <a:ahLst/>
              <a:cxnLst/>
              <a:rect l="l" t="t" r="r" b="b"/>
              <a:pathLst>
                <a:path w="5820" h="355" extrusionOk="0">
                  <a:moveTo>
                    <a:pt x="3132" y="0"/>
                  </a:moveTo>
                  <a:cubicBezTo>
                    <a:pt x="2043" y="0"/>
                    <a:pt x="847" y="66"/>
                    <a:pt x="25" y="295"/>
                  </a:cubicBezTo>
                  <a:cubicBezTo>
                    <a:pt x="13" y="295"/>
                    <a:pt x="1" y="318"/>
                    <a:pt x="1" y="330"/>
                  </a:cubicBezTo>
                  <a:cubicBezTo>
                    <a:pt x="1" y="342"/>
                    <a:pt x="13" y="354"/>
                    <a:pt x="25" y="354"/>
                  </a:cubicBezTo>
                  <a:lnTo>
                    <a:pt x="49" y="354"/>
                  </a:lnTo>
                  <a:cubicBezTo>
                    <a:pt x="851" y="128"/>
                    <a:pt x="2022" y="64"/>
                    <a:pt x="3097" y="64"/>
                  </a:cubicBezTo>
                  <a:cubicBezTo>
                    <a:pt x="4513" y="64"/>
                    <a:pt x="5764" y="175"/>
                    <a:pt x="5784" y="175"/>
                  </a:cubicBezTo>
                  <a:cubicBezTo>
                    <a:pt x="5796" y="175"/>
                    <a:pt x="5820" y="163"/>
                    <a:pt x="5820" y="152"/>
                  </a:cubicBezTo>
                  <a:cubicBezTo>
                    <a:pt x="5820" y="128"/>
                    <a:pt x="5808" y="116"/>
                    <a:pt x="5784" y="116"/>
                  </a:cubicBezTo>
                  <a:cubicBezTo>
                    <a:pt x="5764" y="109"/>
                    <a:pt x="4536" y="0"/>
                    <a:pt x="3132" y="0"/>
                  </a:cubicBezTo>
                  <a:close/>
                </a:path>
              </a:pathLst>
            </a:custGeom>
            <a:solidFill>
              <a:srgbClr val="FCE5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32"/>
            <p:cNvSpPr/>
            <p:nvPr/>
          </p:nvSpPr>
          <p:spPr>
            <a:xfrm>
              <a:off x="2548875" y="1368975"/>
              <a:ext cx="138950" cy="45675"/>
            </a:xfrm>
            <a:custGeom>
              <a:avLst/>
              <a:gdLst/>
              <a:ahLst/>
              <a:cxnLst/>
              <a:rect l="l" t="t" r="r" b="b"/>
              <a:pathLst>
                <a:path w="5558" h="1827" extrusionOk="0">
                  <a:moveTo>
                    <a:pt x="5526" y="0"/>
                  </a:moveTo>
                  <a:cubicBezTo>
                    <a:pt x="5521" y="0"/>
                    <a:pt x="5516" y="2"/>
                    <a:pt x="5509" y="5"/>
                  </a:cubicBezTo>
                  <a:cubicBezTo>
                    <a:pt x="5474" y="5"/>
                    <a:pt x="1682" y="744"/>
                    <a:pt x="24" y="1770"/>
                  </a:cubicBezTo>
                  <a:cubicBezTo>
                    <a:pt x="13" y="1770"/>
                    <a:pt x="1" y="1794"/>
                    <a:pt x="13" y="1806"/>
                  </a:cubicBezTo>
                  <a:cubicBezTo>
                    <a:pt x="13" y="1818"/>
                    <a:pt x="24" y="1818"/>
                    <a:pt x="24" y="1818"/>
                  </a:cubicBezTo>
                  <a:cubicBezTo>
                    <a:pt x="30" y="1824"/>
                    <a:pt x="36" y="1827"/>
                    <a:pt x="42" y="1827"/>
                  </a:cubicBezTo>
                  <a:cubicBezTo>
                    <a:pt x="48" y="1827"/>
                    <a:pt x="54" y="1824"/>
                    <a:pt x="60" y="1818"/>
                  </a:cubicBezTo>
                  <a:cubicBezTo>
                    <a:pt x="1706" y="804"/>
                    <a:pt x="5486" y="77"/>
                    <a:pt x="5521" y="65"/>
                  </a:cubicBezTo>
                  <a:cubicBezTo>
                    <a:pt x="5545" y="65"/>
                    <a:pt x="5557" y="41"/>
                    <a:pt x="5545" y="29"/>
                  </a:cubicBezTo>
                  <a:cubicBezTo>
                    <a:pt x="5545" y="12"/>
                    <a:pt x="5539" y="0"/>
                    <a:pt x="5526" y="0"/>
                  </a:cubicBezTo>
                  <a:close/>
                </a:path>
              </a:pathLst>
            </a:custGeom>
            <a:solidFill>
              <a:srgbClr val="FCE5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32"/>
            <p:cNvSpPr/>
            <p:nvPr/>
          </p:nvSpPr>
          <p:spPr>
            <a:xfrm>
              <a:off x="2564975" y="1358650"/>
              <a:ext cx="117775" cy="19100"/>
            </a:xfrm>
            <a:custGeom>
              <a:avLst/>
              <a:gdLst/>
              <a:ahLst/>
              <a:cxnLst/>
              <a:rect l="l" t="t" r="r" b="b"/>
              <a:pathLst>
                <a:path w="4711" h="764" extrusionOk="0">
                  <a:moveTo>
                    <a:pt x="4675" y="1"/>
                  </a:moveTo>
                  <a:cubicBezTo>
                    <a:pt x="4651" y="1"/>
                    <a:pt x="1896" y="168"/>
                    <a:pt x="24" y="692"/>
                  </a:cubicBezTo>
                  <a:cubicBezTo>
                    <a:pt x="12" y="704"/>
                    <a:pt x="1" y="716"/>
                    <a:pt x="1" y="740"/>
                  </a:cubicBezTo>
                  <a:cubicBezTo>
                    <a:pt x="1" y="740"/>
                    <a:pt x="12" y="752"/>
                    <a:pt x="24" y="764"/>
                  </a:cubicBezTo>
                  <a:lnTo>
                    <a:pt x="36" y="764"/>
                  </a:lnTo>
                  <a:cubicBezTo>
                    <a:pt x="1908" y="239"/>
                    <a:pt x="4651" y="72"/>
                    <a:pt x="4675" y="72"/>
                  </a:cubicBezTo>
                  <a:cubicBezTo>
                    <a:pt x="4687" y="60"/>
                    <a:pt x="4710" y="49"/>
                    <a:pt x="4710" y="37"/>
                  </a:cubicBezTo>
                  <a:cubicBezTo>
                    <a:pt x="4699" y="13"/>
                    <a:pt x="4687" y="1"/>
                    <a:pt x="4675" y="1"/>
                  </a:cubicBezTo>
                  <a:close/>
                </a:path>
              </a:pathLst>
            </a:custGeom>
            <a:solidFill>
              <a:srgbClr val="FCE5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6" name="Google Shape;596;p32"/>
          <p:cNvGrpSpPr/>
          <p:nvPr/>
        </p:nvGrpSpPr>
        <p:grpSpPr>
          <a:xfrm rot="-1102830">
            <a:off x="2796169" y="211291"/>
            <a:ext cx="940376" cy="902081"/>
            <a:chOff x="288400" y="1235500"/>
            <a:chExt cx="672850" cy="645450"/>
          </a:xfrm>
        </p:grpSpPr>
        <p:sp>
          <p:nvSpPr>
            <p:cNvPr id="597" name="Google Shape;597;p32"/>
            <p:cNvSpPr/>
            <p:nvPr/>
          </p:nvSpPr>
          <p:spPr>
            <a:xfrm>
              <a:off x="674450" y="1742300"/>
              <a:ext cx="58450" cy="45175"/>
            </a:xfrm>
            <a:custGeom>
              <a:avLst/>
              <a:gdLst/>
              <a:ahLst/>
              <a:cxnLst/>
              <a:rect l="l" t="t" r="r" b="b"/>
              <a:pathLst>
                <a:path w="2338" h="1807" extrusionOk="0">
                  <a:moveTo>
                    <a:pt x="1884" y="1"/>
                  </a:moveTo>
                  <a:cubicBezTo>
                    <a:pt x="1884" y="1"/>
                    <a:pt x="0" y="847"/>
                    <a:pt x="573" y="1420"/>
                  </a:cubicBezTo>
                  <a:cubicBezTo>
                    <a:pt x="887" y="1734"/>
                    <a:pt x="1375" y="1807"/>
                    <a:pt x="1758" y="1807"/>
                  </a:cubicBezTo>
                  <a:cubicBezTo>
                    <a:pt x="2086" y="1807"/>
                    <a:pt x="2337" y="1754"/>
                    <a:pt x="2337" y="1754"/>
                  </a:cubicBezTo>
                  <a:lnTo>
                    <a:pt x="1884" y="1"/>
                  </a:lnTo>
                  <a:close/>
                </a:path>
              </a:pathLst>
            </a:custGeom>
            <a:solidFill>
              <a:srgbClr val="E3E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32"/>
            <p:cNvSpPr/>
            <p:nvPr/>
          </p:nvSpPr>
          <p:spPr>
            <a:xfrm>
              <a:off x="820525" y="1506275"/>
              <a:ext cx="59625" cy="45275"/>
            </a:xfrm>
            <a:custGeom>
              <a:avLst/>
              <a:gdLst/>
              <a:ahLst/>
              <a:cxnLst/>
              <a:rect l="l" t="t" r="r" b="b"/>
              <a:pathLst>
                <a:path w="2385" h="1811" extrusionOk="0">
                  <a:moveTo>
                    <a:pt x="711" y="1"/>
                  </a:moveTo>
                  <a:cubicBezTo>
                    <a:pt x="320" y="1"/>
                    <a:pt x="0" y="82"/>
                    <a:pt x="0" y="82"/>
                  </a:cubicBezTo>
                  <a:lnTo>
                    <a:pt x="537" y="1811"/>
                  </a:lnTo>
                  <a:cubicBezTo>
                    <a:pt x="537" y="1811"/>
                    <a:pt x="2385" y="892"/>
                    <a:pt x="1777" y="332"/>
                  </a:cubicBezTo>
                  <a:cubicBezTo>
                    <a:pt x="1491" y="69"/>
                    <a:pt x="1071" y="1"/>
                    <a:pt x="71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32"/>
            <p:cNvSpPr/>
            <p:nvPr/>
          </p:nvSpPr>
          <p:spPr>
            <a:xfrm>
              <a:off x="805900" y="1461150"/>
              <a:ext cx="59350" cy="45100"/>
            </a:xfrm>
            <a:custGeom>
              <a:avLst/>
              <a:gdLst/>
              <a:ahLst/>
              <a:cxnLst/>
              <a:rect l="l" t="t" r="r" b="b"/>
              <a:pathLst>
                <a:path w="2374" h="1804" extrusionOk="0">
                  <a:moveTo>
                    <a:pt x="717" y="1"/>
                  </a:moveTo>
                  <a:cubicBezTo>
                    <a:pt x="323" y="1"/>
                    <a:pt x="1" y="86"/>
                    <a:pt x="1" y="86"/>
                  </a:cubicBezTo>
                  <a:lnTo>
                    <a:pt x="525" y="1803"/>
                  </a:lnTo>
                  <a:cubicBezTo>
                    <a:pt x="525" y="1803"/>
                    <a:pt x="2374" y="897"/>
                    <a:pt x="1777" y="336"/>
                  </a:cubicBezTo>
                  <a:cubicBezTo>
                    <a:pt x="1489" y="70"/>
                    <a:pt x="1074" y="1"/>
                    <a:pt x="717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32"/>
            <p:cNvSpPr/>
            <p:nvPr/>
          </p:nvSpPr>
          <p:spPr>
            <a:xfrm>
              <a:off x="791300" y="1416000"/>
              <a:ext cx="59350" cy="45225"/>
            </a:xfrm>
            <a:custGeom>
              <a:avLst/>
              <a:gdLst/>
              <a:ahLst/>
              <a:cxnLst/>
              <a:rect l="l" t="t" r="r" b="b"/>
              <a:pathLst>
                <a:path w="2374" h="1809" extrusionOk="0">
                  <a:moveTo>
                    <a:pt x="694" y="0"/>
                  </a:moveTo>
                  <a:cubicBezTo>
                    <a:pt x="311" y="0"/>
                    <a:pt x="1" y="80"/>
                    <a:pt x="1" y="80"/>
                  </a:cubicBezTo>
                  <a:lnTo>
                    <a:pt x="525" y="1809"/>
                  </a:lnTo>
                  <a:cubicBezTo>
                    <a:pt x="525" y="1809"/>
                    <a:pt x="2373" y="890"/>
                    <a:pt x="1765" y="342"/>
                  </a:cubicBezTo>
                  <a:cubicBezTo>
                    <a:pt x="1476" y="70"/>
                    <a:pt x="1053" y="0"/>
                    <a:pt x="694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32"/>
            <p:cNvSpPr/>
            <p:nvPr/>
          </p:nvSpPr>
          <p:spPr>
            <a:xfrm>
              <a:off x="776400" y="1370950"/>
              <a:ext cx="59350" cy="44975"/>
            </a:xfrm>
            <a:custGeom>
              <a:avLst/>
              <a:gdLst/>
              <a:ahLst/>
              <a:cxnLst/>
              <a:rect l="l" t="t" r="r" b="b"/>
              <a:pathLst>
                <a:path w="2374" h="1799" extrusionOk="0">
                  <a:moveTo>
                    <a:pt x="707" y="0"/>
                  </a:moveTo>
                  <a:cubicBezTo>
                    <a:pt x="317" y="0"/>
                    <a:pt x="0" y="81"/>
                    <a:pt x="0" y="81"/>
                  </a:cubicBezTo>
                  <a:lnTo>
                    <a:pt x="537" y="1798"/>
                  </a:lnTo>
                  <a:cubicBezTo>
                    <a:pt x="537" y="1798"/>
                    <a:pt x="2373" y="892"/>
                    <a:pt x="1777" y="332"/>
                  </a:cubicBezTo>
                  <a:cubicBezTo>
                    <a:pt x="1486" y="69"/>
                    <a:pt x="1066" y="0"/>
                    <a:pt x="707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32"/>
            <p:cNvSpPr/>
            <p:nvPr/>
          </p:nvSpPr>
          <p:spPr>
            <a:xfrm>
              <a:off x="761800" y="1325675"/>
              <a:ext cx="59325" cy="45225"/>
            </a:xfrm>
            <a:custGeom>
              <a:avLst/>
              <a:gdLst/>
              <a:ahLst/>
              <a:cxnLst/>
              <a:rect l="l" t="t" r="r" b="b"/>
              <a:pathLst>
                <a:path w="2373" h="1809" extrusionOk="0">
                  <a:moveTo>
                    <a:pt x="693" y="1"/>
                  </a:moveTo>
                  <a:cubicBezTo>
                    <a:pt x="311" y="1"/>
                    <a:pt x="0" y="80"/>
                    <a:pt x="0" y="80"/>
                  </a:cubicBezTo>
                  <a:lnTo>
                    <a:pt x="525" y="1809"/>
                  </a:lnTo>
                  <a:cubicBezTo>
                    <a:pt x="525" y="1809"/>
                    <a:pt x="2373" y="891"/>
                    <a:pt x="1765" y="342"/>
                  </a:cubicBezTo>
                  <a:cubicBezTo>
                    <a:pt x="1476" y="71"/>
                    <a:pt x="1053" y="1"/>
                    <a:pt x="69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32"/>
            <p:cNvSpPr/>
            <p:nvPr/>
          </p:nvSpPr>
          <p:spPr>
            <a:xfrm>
              <a:off x="747175" y="1280625"/>
              <a:ext cx="59350" cy="45275"/>
            </a:xfrm>
            <a:custGeom>
              <a:avLst/>
              <a:gdLst/>
              <a:ahLst/>
              <a:cxnLst/>
              <a:rect l="l" t="t" r="r" b="b"/>
              <a:pathLst>
                <a:path w="2374" h="1811" extrusionOk="0">
                  <a:moveTo>
                    <a:pt x="706" y="0"/>
                  </a:moveTo>
                  <a:cubicBezTo>
                    <a:pt x="318" y="0"/>
                    <a:pt x="1" y="81"/>
                    <a:pt x="1" y="81"/>
                  </a:cubicBezTo>
                  <a:lnTo>
                    <a:pt x="525" y="1810"/>
                  </a:lnTo>
                  <a:cubicBezTo>
                    <a:pt x="525" y="1810"/>
                    <a:pt x="2374" y="892"/>
                    <a:pt x="1766" y="332"/>
                  </a:cubicBezTo>
                  <a:cubicBezTo>
                    <a:pt x="1480" y="69"/>
                    <a:pt x="1063" y="0"/>
                    <a:pt x="706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32"/>
            <p:cNvSpPr/>
            <p:nvPr/>
          </p:nvSpPr>
          <p:spPr>
            <a:xfrm>
              <a:off x="732275" y="1235500"/>
              <a:ext cx="59350" cy="45075"/>
            </a:xfrm>
            <a:custGeom>
              <a:avLst/>
              <a:gdLst/>
              <a:ahLst/>
              <a:cxnLst/>
              <a:rect l="l" t="t" r="r" b="b"/>
              <a:pathLst>
                <a:path w="2374" h="1803" extrusionOk="0">
                  <a:moveTo>
                    <a:pt x="716" y="0"/>
                  </a:moveTo>
                  <a:cubicBezTo>
                    <a:pt x="323" y="0"/>
                    <a:pt x="1" y="86"/>
                    <a:pt x="1" y="86"/>
                  </a:cubicBezTo>
                  <a:lnTo>
                    <a:pt x="525" y="1803"/>
                  </a:lnTo>
                  <a:cubicBezTo>
                    <a:pt x="525" y="1803"/>
                    <a:pt x="2373" y="885"/>
                    <a:pt x="1765" y="336"/>
                  </a:cubicBezTo>
                  <a:cubicBezTo>
                    <a:pt x="1482" y="70"/>
                    <a:pt x="1070" y="0"/>
                    <a:pt x="716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32"/>
            <p:cNvSpPr/>
            <p:nvPr/>
          </p:nvSpPr>
          <p:spPr>
            <a:xfrm>
              <a:off x="688150" y="1782850"/>
              <a:ext cx="58450" cy="44900"/>
            </a:xfrm>
            <a:custGeom>
              <a:avLst/>
              <a:gdLst/>
              <a:ahLst/>
              <a:cxnLst/>
              <a:rect l="l" t="t" r="r" b="b"/>
              <a:pathLst>
                <a:path w="2338" h="1796" extrusionOk="0">
                  <a:moveTo>
                    <a:pt x="1873" y="0"/>
                  </a:moveTo>
                  <a:cubicBezTo>
                    <a:pt x="1873" y="0"/>
                    <a:pt x="1" y="835"/>
                    <a:pt x="573" y="1419"/>
                  </a:cubicBezTo>
                  <a:cubicBezTo>
                    <a:pt x="885" y="1725"/>
                    <a:pt x="1366" y="1796"/>
                    <a:pt x="1747" y="1796"/>
                  </a:cubicBezTo>
                  <a:cubicBezTo>
                    <a:pt x="2081" y="1796"/>
                    <a:pt x="2338" y="1741"/>
                    <a:pt x="2338" y="1741"/>
                  </a:cubicBezTo>
                  <a:lnTo>
                    <a:pt x="1873" y="0"/>
                  </a:lnTo>
                  <a:close/>
                </a:path>
              </a:pathLst>
            </a:custGeom>
            <a:solidFill>
              <a:srgbClr val="E3E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32"/>
            <p:cNvSpPr/>
            <p:nvPr/>
          </p:nvSpPr>
          <p:spPr>
            <a:xfrm>
              <a:off x="697700" y="1821000"/>
              <a:ext cx="58750" cy="45025"/>
            </a:xfrm>
            <a:custGeom>
              <a:avLst/>
              <a:gdLst/>
              <a:ahLst/>
              <a:cxnLst/>
              <a:rect l="l" t="t" r="r" b="b"/>
              <a:pathLst>
                <a:path w="2350" h="1801" extrusionOk="0">
                  <a:moveTo>
                    <a:pt x="1884" y="1"/>
                  </a:moveTo>
                  <a:cubicBezTo>
                    <a:pt x="1884" y="1"/>
                    <a:pt x="0" y="847"/>
                    <a:pt x="585" y="1420"/>
                  </a:cubicBezTo>
                  <a:cubicBezTo>
                    <a:pt x="886" y="1728"/>
                    <a:pt x="1360" y="1800"/>
                    <a:pt x="1741" y="1800"/>
                  </a:cubicBezTo>
                  <a:cubicBezTo>
                    <a:pt x="2083" y="1800"/>
                    <a:pt x="2349" y="1742"/>
                    <a:pt x="2349" y="1742"/>
                  </a:cubicBezTo>
                  <a:lnTo>
                    <a:pt x="1884" y="1"/>
                  </a:lnTo>
                  <a:close/>
                </a:path>
              </a:pathLst>
            </a:custGeom>
            <a:solidFill>
              <a:srgbClr val="E3E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32"/>
            <p:cNvSpPr/>
            <p:nvPr/>
          </p:nvSpPr>
          <p:spPr>
            <a:xfrm>
              <a:off x="509600" y="1732175"/>
              <a:ext cx="58450" cy="44900"/>
            </a:xfrm>
            <a:custGeom>
              <a:avLst/>
              <a:gdLst/>
              <a:ahLst/>
              <a:cxnLst/>
              <a:rect l="l" t="t" r="r" b="b"/>
              <a:pathLst>
                <a:path w="2338" h="1796" extrusionOk="0">
                  <a:moveTo>
                    <a:pt x="466" y="0"/>
                  </a:moveTo>
                  <a:lnTo>
                    <a:pt x="0" y="1741"/>
                  </a:lnTo>
                  <a:cubicBezTo>
                    <a:pt x="0" y="1741"/>
                    <a:pt x="258" y="1796"/>
                    <a:pt x="591" y="1796"/>
                  </a:cubicBezTo>
                  <a:cubicBezTo>
                    <a:pt x="972" y="1796"/>
                    <a:pt x="1454" y="1725"/>
                    <a:pt x="1765" y="1419"/>
                  </a:cubicBezTo>
                  <a:cubicBezTo>
                    <a:pt x="2338" y="835"/>
                    <a:pt x="466" y="0"/>
                    <a:pt x="466" y="0"/>
                  </a:cubicBezTo>
                  <a:close/>
                </a:path>
              </a:pathLst>
            </a:custGeom>
            <a:solidFill>
              <a:srgbClr val="E3E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32"/>
            <p:cNvSpPr/>
            <p:nvPr/>
          </p:nvSpPr>
          <p:spPr>
            <a:xfrm>
              <a:off x="495900" y="1772425"/>
              <a:ext cx="58725" cy="45175"/>
            </a:xfrm>
            <a:custGeom>
              <a:avLst/>
              <a:gdLst/>
              <a:ahLst/>
              <a:cxnLst/>
              <a:rect l="l" t="t" r="r" b="b"/>
              <a:pathLst>
                <a:path w="2349" h="1807" extrusionOk="0">
                  <a:moveTo>
                    <a:pt x="465" y="0"/>
                  </a:moveTo>
                  <a:lnTo>
                    <a:pt x="0" y="1753"/>
                  </a:lnTo>
                  <a:cubicBezTo>
                    <a:pt x="0" y="1753"/>
                    <a:pt x="251" y="1806"/>
                    <a:pt x="580" y="1806"/>
                  </a:cubicBezTo>
                  <a:cubicBezTo>
                    <a:pt x="963" y="1806"/>
                    <a:pt x="1450" y="1734"/>
                    <a:pt x="1765" y="1419"/>
                  </a:cubicBezTo>
                  <a:cubicBezTo>
                    <a:pt x="2349" y="847"/>
                    <a:pt x="465" y="0"/>
                    <a:pt x="465" y="0"/>
                  </a:cubicBezTo>
                  <a:close/>
                </a:path>
              </a:pathLst>
            </a:custGeom>
            <a:solidFill>
              <a:srgbClr val="E3E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32"/>
            <p:cNvSpPr/>
            <p:nvPr/>
          </p:nvSpPr>
          <p:spPr>
            <a:xfrm>
              <a:off x="478300" y="1810875"/>
              <a:ext cx="58450" cy="44900"/>
            </a:xfrm>
            <a:custGeom>
              <a:avLst/>
              <a:gdLst/>
              <a:ahLst/>
              <a:cxnLst/>
              <a:rect l="l" t="t" r="r" b="b"/>
              <a:pathLst>
                <a:path w="2338" h="1796" extrusionOk="0">
                  <a:moveTo>
                    <a:pt x="454" y="0"/>
                  </a:moveTo>
                  <a:lnTo>
                    <a:pt x="0" y="1741"/>
                  </a:lnTo>
                  <a:cubicBezTo>
                    <a:pt x="0" y="1741"/>
                    <a:pt x="258" y="1796"/>
                    <a:pt x="591" y="1796"/>
                  </a:cubicBezTo>
                  <a:cubicBezTo>
                    <a:pt x="972" y="1796"/>
                    <a:pt x="1454" y="1725"/>
                    <a:pt x="1765" y="1419"/>
                  </a:cubicBezTo>
                  <a:cubicBezTo>
                    <a:pt x="2338" y="835"/>
                    <a:pt x="454" y="0"/>
                    <a:pt x="454" y="0"/>
                  </a:cubicBezTo>
                  <a:close/>
                </a:path>
              </a:pathLst>
            </a:custGeom>
            <a:solidFill>
              <a:srgbClr val="E3E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32"/>
            <p:cNvSpPr/>
            <p:nvPr/>
          </p:nvSpPr>
          <p:spPr>
            <a:xfrm>
              <a:off x="288400" y="1235550"/>
              <a:ext cx="648100" cy="645400"/>
            </a:xfrm>
            <a:custGeom>
              <a:avLst/>
              <a:gdLst/>
              <a:ahLst/>
              <a:cxnLst/>
              <a:rect l="l" t="t" r="r" b="b"/>
              <a:pathLst>
                <a:path w="25924" h="25816" extrusionOk="0">
                  <a:moveTo>
                    <a:pt x="13964" y="7429"/>
                  </a:moveTo>
                  <a:lnTo>
                    <a:pt x="15490" y="13343"/>
                  </a:lnTo>
                  <a:lnTo>
                    <a:pt x="15490" y="13343"/>
                  </a:lnTo>
                  <a:lnTo>
                    <a:pt x="11913" y="13045"/>
                  </a:lnTo>
                  <a:lnTo>
                    <a:pt x="13964" y="7429"/>
                  </a:lnTo>
                  <a:close/>
                  <a:moveTo>
                    <a:pt x="10923" y="0"/>
                  </a:moveTo>
                  <a:lnTo>
                    <a:pt x="1" y="24587"/>
                  </a:lnTo>
                  <a:lnTo>
                    <a:pt x="7298" y="25553"/>
                  </a:lnTo>
                  <a:lnTo>
                    <a:pt x="9385" y="19913"/>
                  </a:lnTo>
                  <a:lnTo>
                    <a:pt x="17326" y="20271"/>
                  </a:lnTo>
                  <a:lnTo>
                    <a:pt x="18781" y="25815"/>
                  </a:lnTo>
                  <a:lnTo>
                    <a:pt x="25923" y="24718"/>
                  </a:lnTo>
                  <a:lnTo>
                    <a:pt x="17827" y="60"/>
                  </a:lnTo>
                  <a:lnTo>
                    <a:pt x="1092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32"/>
            <p:cNvSpPr/>
            <p:nvPr/>
          </p:nvSpPr>
          <p:spPr>
            <a:xfrm>
              <a:off x="903975" y="1776375"/>
              <a:ext cx="48025" cy="41975"/>
            </a:xfrm>
            <a:custGeom>
              <a:avLst/>
              <a:gdLst/>
              <a:ahLst/>
              <a:cxnLst/>
              <a:rect l="l" t="t" r="r" b="b"/>
              <a:pathLst>
                <a:path w="1921" h="1679" extrusionOk="0">
                  <a:moveTo>
                    <a:pt x="856" y="0"/>
                  </a:moveTo>
                  <a:cubicBezTo>
                    <a:pt x="439" y="0"/>
                    <a:pt x="1" y="271"/>
                    <a:pt x="1" y="271"/>
                  </a:cubicBezTo>
                  <a:lnTo>
                    <a:pt x="263" y="1678"/>
                  </a:lnTo>
                  <a:cubicBezTo>
                    <a:pt x="263" y="1678"/>
                    <a:pt x="1921" y="1571"/>
                    <a:pt x="1503" y="450"/>
                  </a:cubicBezTo>
                  <a:cubicBezTo>
                    <a:pt x="1370" y="106"/>
                    <a:pt x="1117" y="0"/>
                    <a:pt x="856" y="0"/>
                  </a:cubicBezTo>
                  <a:close/>
                </a:path>
              </a:pathLst>
            </a:custGeom>
            <a:solidFill>
              <a:srgbClr val="77D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32"/>
            <p:cNvSpPr/>
            <p:nvPr/>
          </p:nvSpPr>
          <p:spPr>
            <a:xfrm>
              <a:off x="913225" y="1811250"/>
              <a:ext cx="48025" cy="41975"/>
            </a:xfrm>
            <a:custGeom>
              <a:avLst/>
              <a:gdLst/>
              <a:ahLst/>
              <a:cxnLst/>
              <a:rect l="l" t="t" r="r" b="b"/>
              <a:pathLst>
                <a:path w="1921" h="1679" extrusionOk="0">
                  <a:moveTo>
                    <a:pt x="853" y="1"/>
                  </a:moveTo>
                  <a:cubicBezTo>
                    <a:pt x="438" y="1"/>
                    <a:pt x="0" y="271"/>
                    <a:pt x="0" y="271"/>
                  </a:cubicBezTo>
                  <a:lnTo>
                    <a:pt x="251" y="1679"/>
                  </a:lnTo>
                  <a:cubicBezTo>
                    <a:pt x="251" y="1679"/>
                    <a:pt x="1920" y="1571"/>
                    <a:pt x="1491" y="450"/>
                  </a:cubicBezTo>
                  <a:cubicBezTo>
                    <a:pt x="1362" y="106"/>
                    <a:pt x="1112" y="1"/>
                    <a:pt x="853" y="1"/>
                  </a:cubicBezTo>
                  <a:close/>
                </a:path>
              </a:pathLst>
            </a:custGeom>
            <a:solidFill>
              <a:srgbClr val="77D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32"/>
            <p:cNvSpPr/>
            <p:nvPr/>
          </p:nvSpPr>
          <p:spPr>
            <a:xfrm>
              <a:off x="917100" y="1793625"/>
              <a:ext cx="12850" cy="9775"/>
            </a:xfrm>
            <a:custGeom>
              <a:avLst/>
              <a:gdLst/>
              <a:ahLst/>
              <a:cxnLst/>
              <a:rect l="l" t="t" r="r" b="b"/>
              <a:pathLst>
                <a:path w="514" h="391" extrusionOk="0">
                  <a:moveTo>
                    <a:pt x="284" y="0"/>
                  </a:moveTo>
                  <a:cubicBezTo>
                    <a:pt x="261" y="0"/>
                    <a:pt x="238" y="4"/>
                    <a:pt x="215" y="11"/>
                  </a:cubicBezTo>
                  <a:cubicBezTo>
                    <a:pt x="84" y="35"/>
                    <a:pt x="0" y="142"/>
                    <a:pt x="12" y="249"/>
                  </a:cubicBezTo>
                  <a:cubicBezTo>
                    <a:pt x="51" y="335"/>
                    <a:pt x="135" y="391"/>
                    <a:pt x="222" y="391"/>
                  </a:cubicBezTo>
                  <a:cubicBezTo>
                    <a:pt x="244" y="391"/>
                    <a:pt x="265" y="387"/>
                    <a:pt x="287" y="380"/>
                  </a:cubicBezTo>
                  <a:cubicBezTo>
                    <a:pt x="430" y="356"/>
                    <a:pt x="513" y="249"/>
                    <a:pt x="501" y="154"/>
                  </a:cubicBezTo>
                  <a:cubicBezTo>
                    <a:pt x="463" y="58"/>
                    <a:pt x="378" y="0"/>
                    <a:pt x="28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32"/>
            <p:cNvSpPr/>
            <p:nvPr/>
          </p:nvSpPr>
          <p:spPr>
            <a:xfrm>
              <a:off x="928125" y="1827300"/>
              <a:ext cx="13150" cy="9775"/>
            </a:xfrm>
            <a:custGeom>
              <a:avLst/>
              <a:gdLst/>
              <a:ahLst/>
              <a:cxnLst/>
              <a:rect l="l" t="t" r="r" b="b"/>
              <a:pathLst>
                <a:path w="526" h="391" extrusionOk="0">
                  <a:moveTo>
                    <a:pt x="296" y="1"/>
                  </a:moveTo>
                  <a:cubicBezTo>
                    <a:pt x="274" y="1"/>
                    <a:pt x="250" y="4"/>
                    <a:pt x="227" y="11"/>
                  </a:cubicBezTo>
                  <a:cubicBezTo>
                    <a:pt x="96" y="35"/>
                    <a:pt x="1" y="142"/>
                    <a:pt x="24" y="238"/>
                  </a:cubicBezTo>
                  <a:cubicBezTo>
                    <a:pt x="53" y="334"/>
                    <a:pt x="144" y="391"/>
                    <a:pt x="234" y="391"/>
                  </a:cubicBezTo>
                  <a:cubicBezTo>
                    <a:pt x="256" y="391"/>
                    <a:pt x="278" y="388"/>
                    <a:pt x="299" y="381"/>
                  </a:cubicBezTo>
                  <a:cubicBezTo>
                    <a:pt x="430" y="357"/>
                    <a:pt x="525" y="250"/>
                    <a:pt x="501" y="154"/>
                  </a:cubicBezTo>
                  <a:cubicBezTo>
                    <a:pt x="473" y="58"/>
                    <a:pt x="390" y="1"/>
                    <a:pt x="29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32"/>
            <p:cNvSpPr/>
            <p:nvPr/>
          </p:nvSpPr>
          <p:spPr>
            <a:xfrm>
              <a:off x="832725" y="1532775"/>
              <a:ext cx="86775" cy="75725"/>
            </a:xfrm>
            <a:custGeom>
              <a:avLst/>
              <a:gdLst/>
              <a:ahLst/>
              <a:cxnLst/>
              <a:rect l="l" t="t" r="r" b="b"/>
              <a:pathLst>
                <a:path w="3471" h="3029" extrusionOk="0">
                  <a:moveTo>
                    <a:pt x="1549" y="1"/>
                  </a:moveTo>
                  <a:cubicBezTo>
                    <a:pt x="796" y="1"/>
                    <a:pt x="1" y="488"/>
                    <a:pt x="1" y="488"/>
                  </a:cubicBezTo>
                  <a:lnTo>
                    <a:pt x="478" y="3028"/>
                  </a:lnTo>
                  <a:cubicBezTo>
                    <a:pt x="478" y="3028"/>
                    <a:pt x="3471" y="2825"/>
                    <a:pt x="2708" y="810"/>
                  </a:cubicBezTo>
                  <a:cubicBezTo>
                    <a:pt x="2474" y="191"/>
                    <a:pt x="2019" y="1"/>
                    <a:pt x="1549" y="1"/>
                  </a:cubicBezTo>
                  <a:close/>
                </a:path>
              </a:pathLst>
            </a:custGeom>
            <a:solidFill>
              <a:srgbClr val="77D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32"/>
            <p:cNvSpPr/>
            <p:nvPr/>
          </p:nvSpPr>
          <p:spPr>
            <a:xfrm>
              <a:off x="848825" y="1595675"/>
              <a:ext cx="86775" cy="75700"/>
            </a:xfrm>
            <a:custGeom>
              <a:avLst/>
              <a:gdLst/>
              <a:ahLst/>
              <a:cxnLst/>
              <a:rect l="l" t="t" r="r" b="b"/>
              <a:pathLst>
                <a:path w="3471" h="3028" extrusionOk="0">
                  <a:moveTo>
                    <a:pt x="1549" y="0"/>
                  </a:moveTo>
                  <a:cubicBezTo>
                    <a:pt x="796" y="0"/>
                    <a:pt x="1" y="488"/>
                    <a:pt x="1" y="488"/>
                  </a:cubicBezTo>
                  <a:lnTo>
                    <a:pt x="478" y="3028"/>
                  </a:lnTo>
                  <a:cubicBezTo>
                    <a:pt x="478" y="3028"/>
                    <a:pt x="3471" y="2825"/>
                    <a:pt x="2708" y="810"/>
                  </a:cubicBezTo>
                  <a:cubicBezTo>
                    <a:pt x="2474" y="191"/>
                    <a:pt x="2019" y="0"/>
                    <a:pt x="1549" y="0"/>
                  </a:cubicBezTo>
                  <a:close/>
                </a:path>
              </a:pathLst>
            </a:custGeom>
            <a:solidFill>
              <a:srgbClr val="77D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32"/>
            <p:cNvSpPr/>
            <p:nvPr/>
          </p:nvSpPr>
          <p:spPr>
            <a:xfrm>
              <a:off x="856275" y="1564075"/>
              <a:ext cx="23575" cy="16975"/>
            </a:xfrm>
            <a:custGeom>
              <a:avLst/>
              <a:gdLst/>
              <a:ahLst/>
              <a:cxnLst/>
              <a:rect l="l" t="t" r="r" b="b"/>
              <a:pathLst>
                <a:path w="943" h="679" extrusionOk="0">
                  <a:moveTo>
                    <a:pt x="512" y="1"/>
                  </a:moveTo>
                  <a:cubicBezTo>
                    <a:pt x="478" y="1"/>
                    <a:pt x="442" y="4"/>
                    <a:pt x="406" y="11"/>
                  </a:cubicBezTo>
                  <a:cubicBezTo>
                    <a:pt x="168" y="59"/>
                    <a:pt x="1" y="250"/>
                    <a:pt x="37" y="429"/>
                  </a:cubicBezTo>
                  <a:cubicBezTo>
                    <a:pt x="67" y="579"/>
                    <a:pt x="223" y="678"/>
                    <a:pt x="420" y="678"/>
                  </a:cubicBezTo>
                  <a:cubicBezTo>
                    <a:pt x="458" y="678"/>
                    <a:pt x="497" y="675"/>
                    <a:pt x="538" y="667"/>
                  </a:cubicBezTo>
                  <a:cubicBezTo>
                    <a:pt x="776" y="631"/>
                    <a:pt x="943" y="441"/>
                    <a:pt x="907" y="262"/>
                  </a:cubicBezTo>
                  <a:cubicBezTo>
                    <a:pt x="877" y="110"/>
                    <a:pt x="709" y="1"/>
                    <a:pt x="51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32"/>
            <p:cNvSpPr/>
            <p:nvPr/>
          </p:nvSpPr>
          <p:spPr>
            <a:xfrm>
              <a:off x="876550" y="1624900"/>
              <a:ext cx="23575" cy="17250"/>
            </a:xfrm>
            <a:custGeom>
              <a:avLst/>
              <a:gdLst/>
              <a:ahLst/>
              <a:cxnLst/>
              <a:rect l="l" t="t" r="r" b="b"/>
              <a:pathLst>
                <a:path w="943" h="690" extrusionOk="0">
                  <a:moveTo>
                    <a:pt x="512" y="0"/>
                  </a:moveTo>
                  <a:cubicBezTo>
                    <a:pt x="478" y="0"/>
                    <a:pt x="442" y="4"/>
                    <a:pt x="406" y="11"/>
                  </a:cubicBezTo>
                  <a:cubicBezTo>
                    <a:pt x="168" y="58"/>
                    <a:pt x="1" y="249"/>
                    <a:pt x="37" y="428"/>
                  </a:cubicBezTo>
                  <a:cubicBezTo>
                    <a:pt x="67" y="580"/>
                    <a:pt x="235" y="689"/>
                    <a:pt x="431" y="689"/>
                  </a:cubicBezTo>
                  <a:cubicBezTo>
                    <a:pt x="466" y="689"/>
                    <a:pt x="502" y="686"/>
                    <a:pt x="537" y="678"/>
                  </a:cubicBezTo>
                  <a:cubicBezTo>
                    <a:pt x="776" y="631"/>
                    <a:pt x="943" y="440"/>
                    <a:pt x="907" y="261"/>
                  </a:cubicBezTo>
                  <a:cubicBezTo>
                    <a:pt x="877" y="109"/>
                    <a:pt x="708" y="0"/>
                    <a:pt x="51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32"/>
            <p:cNvSpPr/>
            <p:nvPr/>
          </p:nvSpPr>
          <p:spPr>
            <a:xfrm>
              <a:off x="438650" y="1641150"/>
              <a:ext cx="28950" cy="47675"/>
            </a:xfrm>
            <a:custGeom>
              <a:avLst/>
              <a:gdLst/>
              <a:ahLst/>
              <a:cxnLst/>
              <a:rect l="l" t="t" r="r" b="b"/>
              <a:pathLst>
                <a:path w="1158" h="1907" extrusionOk="0">
                  <a:moveTo>
                    <a:pt x="767" y="0"/>
                  </a:moveTo>
                  <a:cubicBezTo>
                    <a:pt x="526" y="0"/>
                    <a:pt x="243" y="357"/>
                    <a:pt x="120" y="851"/>
                  </a:cubicBezTo>
                  <a:cubicBezTo>
                    <a:pt x="1" y="1376"/>
                    <a:pt x="96" y="1853"/>
                    <a:pt x="346" y="1901"/>
                  </a:cubicBezTo>
                  <a:cubicBezTo>
                    <a:pt x="365" y="1905"/>
                    <a:pt x="384" y="1907"/>
                    <a:pt x="403" y="1907"/>
                  </a:cubicBezTo>
                  <a:cubicBezTo>
                    <a:pt x="650" y="1907"/>
                    <a:pt x="916" y="1553"/>
                    <a:pt x="1038" y="1066"/>
                  </a:cubicBezTo>
                  <a:cubicBezTo>
                    <a:pt x="1157" y="541"/>
                    <a:pt x="1062" y="64"/>
                    <a:pt x="811" y="5"/>
                  </a:cubicBezTo>
                  <a:cubicBezTo>
                    <a:pt x="797" y="2"/>
                    <a:pt x="782" y="0"/>
                    <a:pt x="767" y="0"/>
                  </a:cubicBezTo>
                  <a:close/>
                </a:path>
              </a:pathLst>
            </a:custGeom>
            <a:solidFill>
              <a:srgbClr val="77D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32"/>
            <p:cNvSpPr/>
            <p:nvPr/>
          </p:nvSpPr>
          <p:spPr>
            <a:xfrm>
              <a:off x="486350" y="1580875"/>
              <a:ext cx="19400" cy="29950"/>
            </a:xfrm>
            <a:custGeom>
              <a:avLst/>
              <a:gdLst/>
              <a:ahLst/>
              <a:cxnLst/>
              <a:rect l="l" t="t" r="r" b="b"/>
              <a:pathLst>
                <a:path w="776" h="1198" extrusionOk="0">
                  <a:moveTo>
                    <a:pt x="540" y="0"/>
                  </a:moveTo>
                  <a:cubicBezTo>
                    <a:pt x="391" y="0"/>
                    <a:pt x="205" y="205"/>
                    <a:pt x="108" y="508"/>
                  </a:cubicBezTo>
                  <a:cubicBezTo>
                    <a:pt x="0" y="830"/>
                    <a:pt x="36" y="1140"/>
                    <a:pt x="191" y="1187"/>
                  </a:cubicBezTo>
                  <a:cubicBezTo>
                    <a:pt x="208" y="1194"/>
                    <a:pt x="225" y="1197"/>
                    <a:pt x="243" y="1197"/>
                  </a:cubicBezTo>
                  <a:cubicBezTo>
                    <a:pt x="392" y="1197"/>
                    <a:pt x="574" y="986"/>
                    <a:pt x="680" y="699"/>
                  </a:cubicBezTo>
                  <a:cubicBezTo>
                    <a:pt x="775" y="365"/>
                    <a:pt x="740" y="55"/>
                    <a:pt x="585" y="7"/>
                  </a:cubicBezTo>
                  <a:cubicBezTo>
                    <a:pt x="570" y="3"/>
                    <a:pt x="555" y="0"/>
                    <a:pt x="540" y="0"/>
                  </a:cubicBezTo>
                  <a:close/>
                </a:path>
              </a:pathLst>
            </a:custGeom>
            <a:solidFill>
              <a:srgbClr val="77D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32"/>
            <p:cNvSpPr/>
            <p:nvPr/>
          </p:nvSpPr>
          <p:spPr>
            <a:xfrm>
              <a:off x="437750" y="1556375"/>
              <a:ext cx="38200" cy="62425"/>
            </a:xfrm>
            <a:custGeom>
              <a:avLst/>
              <a:gdLst/>
              <a:ahLst/>
              <a:cxnLst/>
              <a:rect l="l" t="t" r="r" b="b"/>
              <a:pathLst>
                <a:path w="1528" h="2497" extrusionOk="0">
                  <a:moveTo>
                    <a:pt x="988" y="0"/>
                  </a:moveTo>
                  <a:cubicBezTo>
                    <a:pt x="672" y="0"/>
                    <a:pt x="322" y="476"/>
                    <a:pt x="168" y="1106"/>
                  </a:cubicBezTo>
                  <a:cubicBezTo>
                    <a:pt x="1" y="1786"/>
                    <a:pt x="132" y="2406"/>
                    <a:pt x="466" y="2489"/>
                  </a:cubicBezTo>
                  <a:cubicBezTo>
                    <a:pt x="488" y="2494"/>
                    <a:pt x="510" y="2496"/>
                    <a:pt x="532" y="2496"/>
                  </a:cubicBezTo>
                  <a:cubicBezTo>
                    <a:pt x="850" y="2496"/>
                    <a:pt x="1204" y="2028"/>
                    <a:pt x="1360" y="1392"/>
                  </a:cubicBezTo>
                  <a:cubicBezTo>
                    <a:pt x="1527" y="713"/>
                    <a:pt x="1396" y="93"/>
                    <a:pt x="1062" y="9"/>
                  </a:cubicBezTo>
                  <a:cubicBezTo>
                    <a:pt x="1038" y="3"/>
                    <a:pt x="1013" y="0"/>
                    <a:pt x="988" y="0"/>
                  </a:cubicBezTo>
                  <a:close/>
                </a:path>
              </a:pathLst>
            </a:custGeom>
            <a:solidFill>
              <a:srgbClr val="77D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32"/>
            <p:cNvSpPr/>
            <p:nvPr/>
          </p:nvSpPr>
          <p:spPr>
            <a:xfrm>
              <a:off x="523025" y="1453000"/>
              <a:ext cx="19700" cy="29925"/>
            </a:xfrm>
            <a:custGeom>
              <a:avLst/>
              <a:gdLst/>
              <a:ahLst/>
              <a:cxnLst/>
              <a:rect l="l" t="t" r="r" b="b"/>
              <a:pathLst>
                <a:path w="788" h="1197" extrusionOk="0">
                  <a:moveTo>
                    <a:pt x="551" y="0"/>
                  </a:moveTo>
                  <a:cubicBezTo>
                    <a:pt x="402" y="0"/>
                    <a:pt x="217" y="205"/>
                    <a:pt x="119" y="507"/>
                  </a:cubicBezTo>
                  <a:cubicBezTo>
                    <a:pt x="0" y="829"/>
                    <a:pt x="48" y="1139"/>
                    <a:pt x="203" y="1187"/>
                  </a:cubicBezTo>
                  <a:cubicBezTo>
                    <a:pt x="220" y="1194"/>
                    <a:pt x="237" y="1197"/>
                    <a:pt x="255" y="1197"/>
                  </a:cubicBezTo>
                  <a:cubicBezTo>
                    <a:pt x="403" y="1197"/>
                    <a:pt x="584" y="985"/>
                    <a:pt x="680" y="698"/>
                  </a:cubicBezTo>
                  <a:cubicBezTo>
                    <a:pt x="787" y="364"/>
                    <a:pt x="751" y="66"/>
                    <a:pt x="596" y="7"/>
                  </a:cubicBezTo>
                  <a:cubicBezTo>
                    <a:pt x="582" y="2"/>
                    <a:pt x="567" y="0"/>
                    <a:pt x="551" y="0"/>
                  </a:cubicBezTo>
                  <a:close/>
                </a:path>
              </a:pathLst>
            </a:custGeom>
            <a:solidFill>
              <a:srgbClr val="77D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32"/>
            <p:cNvSpPr/>
            <p:nvPr/>
          </p:nvSpPr>
          <p:spPr>
            <a:xfrm>
              <a:off x="683100" y="1444850"/>
              <a:ext cx="20300" cy="29450"/>
            </a:xfrm>
            <a:custGeom>
              <a:avLst/>
              <a:gdLst/>
              <a:ahLst/>
              <a:cxnLst/>
              <a:rect l="l" t="t" r="r" b="b"/>
              <a:pathLst>
                <a:path w="812" h="1178" extrusionOk="0">
                  <a:moveTo>
                    <a:pt x="234" y="1"/>
                  </a:moveTo>
                  <a:cubicBezTo>
                    <a:pt x="215" y="1"/>
                    <a:pt x="197" y="4"/>
                    <a:pt x="179" y="11"/>
                  </a:cubicBezTo>
                  <a:cubicBezTo>
                    <a:pt x="24" y="70"/>
                    <a:pt x="0" y="380"/>
                    <a:pt x="131" y="702"/>
                  </a:cubicBezTo>
                  <a:cubicBezTo>
                    <a:pt x="247" y="986"/>
                    <a:pt x="437" y="1178"/>
                    <a:pt x="587" y="1178"/>
                  </a:cubicBezTo>
                  <a:cubicBezTo>
                    <a:pt x="607" y="1178"/>
                    <a:pt x="626" y="1174"/>
                    <a:pt x="644" y="1167"/>
                  </a:cubicBezTo>
                  <a:cubicBezTo>
                    <a:pt x="787" y="1108"/>
                    <a:pt x="811" y="798"/>
                    <a:pt x="692" y="476"/>
                  </a:cubicBezTo>
                  <a:cubicBezTo>
                    <a:pt x="575" y="201"/>
                    <a:pt x="384" y="1"/>
                    <a:pt x="234" y="1"/>
                  </a:cubicBezTo>
                  <a:close/>
                </a:path>
              </a:pathLst>
            </a:custGeom>
            <a:solidFill>
              <a:srgbClr val="77D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32"/>
            <p:cNvSpPr/>
            <p:nvPr/>
          </p:nvSpPr>
          <p:spPr>
            <a:xfrm>
              <a:off x="718875" y="1453025"/>
              <a:ext cx="31900" cy="46175"/>
            </a:xfrm>
            <a:custGeom>
              <a:avLst/>
              <a:gdLst/>
              <a:ahLst/>
              <a:cxnLst/>
              <a:rect l="l" t="t" r="r" b="b"/>
              <a:pathLst>
                <a:path w="1276" h="1847" extrusionOk="0">
                  <a:moveTo>
                    <a:pt x="363" y="1"/>
                  </a:moveTo>
                  <a:cubicBezTo>
                    <a:pt x="332" y="1"/>
                    <a:pt x="303" y="6"/>
                    <a:pt x="274" y="18"/>
                  </a:cubicBezTo>
                  <a:cubicBezTo>
                    <a:pt x="36" y="113"/>
                    <a:pt x="0" y="602"/>
                    <a:pt x="203" y="1091"/>
                  </a:cubicBezTo>
                  <a:cubicBezTo>
                    <a:pt x="382" y="1534"/>
                    <a:pt x="683" y="1846"/>
                    <a:pt x="915" y="1846"/>
                  </a:cubicBezTo>
                  <a:cubicBezTo>
                    <a:pt x="945" y="1846"/>
                    <a:pt x="974" y="1841"/>
                    <a:pt x="1002" y="1830"/>
                  </a:cubicBezTo>
                  <a:cubicBezTo>
                    <a:pt x="1240" y="1735"/>
                    <a:pt x="1276" y="1246"/>
                    <a:pt x="1073" y="745"/>
                  </a:cubicBezTo>
                  <a:cubicBezTo>
                    <a:pt x="894" y="303"/>
                    <a:pt x="595" y="1"/>
                    <a:pt x="363" y="1"/>
                  </a:cubicBezTo>
                  <a:close/>
                </a:path>
              </a:pathLst>
            </a:custGeom>
            <a:solidFill>
              <a:srgbClr val="77D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32"/>
            <p:cNvSpPr/>
            <p:nvPr/>
          </p:nvSpPr>
          <p:spPr>
            <a:xfrm>
              <a:off x="716475" y="1384475"/>
              <a:ext cx="31625" cy="46150"/>
            </a:xfrm>
            <a:custGeom>
              <a:avLst/>
              <a:gdLst/>
              <a:ahLst/>
              <a:cxnLst/>
              <a:rect l="l" t="t" r="r" b="b"/>
              <a:pathLst>
                <a:path w="1265" h="1846" extrusionOk="0">
                  <a:moveTo>
                    <a:pt x="364" y="0"/>
                  </a:moveTo>
                  <a:cubicBezTo>
                    <a:pt x="333" y="0"/>
                    <a:pt x="303" y="6"/>
                    <a:pt x="275" y="17"/>
                  </a:cubicBezTo>
                  <a:cubicBezTo>
                    <a:pt x="25" y="113"/>
                    <a:pt x="1" y="601"/>
                    <a:pt x="191" y="1090"/>
                  </a:cubicBezTo>
                  <a:cubicBezTo>
                    <a:pt x="371" y="1533"/>
                    <a:pt x="672" y="1846"/>
                    <a:pt x="904" y="1846"/>
                  </a:cubicBezTo>
                  <a:cubicBezTo>
                    <a:pt x="934" y="1846"/>
                    <a:pt x="963" y="1841"/>
                    <a:pt x="990" y="1830"/>
                  </a:cubicBezTo>
                  <a:cubicBezTo>
                    <a:pt x="1229" y="1734"/>
                    <a:pt x="1265" y="1245"/>
                    <a:pt x="1062" y="744"/>
                  </a:cubicBezTo>
                  <a:cubicBezTo>
                    <a:pt x="894" y="303"/>
                    <a:pt x="596" y="0"/>
                    <a:pt x="364" y="0"/>
                  </a:cubicBezTo>
                  <a:close/>
                </a:path>
              </a:pathLst>
            </a:custGeom>
            <a:solidFill>
              <a:srgbClr val="77D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32"/>
            <p:cNvSpPr/>
            <p:nvPr/>
          </p:nvSpPr>
          <p:spPr>
            <a:xfrm>
              <a:off x="393950" y="1802575"/>
              <a:ext cx="19975" cy="29950"/>
            </a:xfrm>
            <a:custGeom>
              <a:avLst/>
              <a:gdLst/>
              <a:ahLst/>
              <a:cxnLst/>
              <a:rect l="l" t="t" r="r" b="b"/>
              <a:pathLst>
                <a:path w="799" h="1198" extrusionOk="0">
                  <a:moveTo>
                    <a:pt x="544" y="1"/>
                  </a:moveTo>
                  <a:cubicBezTo>
                    <a:pt x="396" y="1"/>
                    <a:pt x="214" y="212"/>
                    <a:pt x="107" y="499"/>
                  </a:cubicBezTo>
                  <a:cubicBezTo>
                    <a:pt x="0" y="833"/>
                    <a:pt x="36" y="1131"/>
                    <a:pt x="203" y="1191"/>
                  </a:cubicBezTo>
                  <a:cubicBezTo>
                    <a:pt x="217" y="1195"/>
                    <a:pt x="232" y="1197"/>
                    <a:pt x="248" y="1197"/>
                  </a:cubicBezTo>
                  <a:cubicBezTo>
                    <a:pt x="397" y="1197"/>
                    <a:pt x="582" y="993"/>
                    <a:pt x="680" y="690"/>
                  </a:cubicBezTo>
                  <a:cubicBezTo>
                    <a:pt x="799" y="368"/>
                    <a:pt x="751" y="58"/>
                    <a:pt x="596" y="10"/>
                  </a:cubicBezTo>
                  <a:cubicBezTo>
                    <a:pt x="579" y="4"/>
                    <a:pt x="562" y="1"/>
                    <a:pt x="544" y="1"/>
                  </a:cubicBezTo>
                  <a:close/>
                </a:path>
              </a:pathLst>
            </a:custGeom>
            <a:solidFill>
              <a:srgbClr val="77D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32"/>
            <p:cNvSpPr/>
            <p:nvPr/>
          </p:nvSpPr>
          <p:spPr>
            <a:xfrm>
              <a:off x="353700" y="1749900"/>
              <a:ext cx="19700" cy="29925"/>
            </a:xfrm>
            <a:custGeom>
              <a:avLst/>
              <a:gdLst/>
              <a:ahLst/>
              <a:cxnLst/>
              <a:rect l="l" t="t" r="r" b="b"/>
              <a:pathLst>
                <a:path w="788" h="1197" extrusionOk="0">
                  <a:moveTo>
                    <a:pt x="552" y="0"/>
                  </a:moveTo>
                  <a:cubicBezTo>
                    <a:pt x="402" y="0"/>
                    <a:pt x="216" y="205"/>
                    <a:pt x="108" y="508"/>
                  </a:cubicBezTo>
                  <a:cubicBezTo>
                    <a:pt x="0" y="830"/>
                    <a:pt x="36" y="1140"/>
                    <a:pt x="203" y="1187"/>
                  </a:cubicBezTo>
                  <a:cubicBezTo>
                    <a:pt x="220" y="1194"/>
                    <a:pt x="237" y="1197"/>
                    <a:pt x="255" y="1197"/>
                  </a:cubicBezTo>
                  <a:cubicBezTo>
                    <a:pt x="403" y="1197"/>
                    <a:pt x="584" y="986"/>
                    <a:pt x="680" y="698"/>
                  </a:cubicBezTo>
                  <a:cubicBezTo>
                    <a:pt x="787" y="365"/>
                    <a:pt x="752" y="66"/>
                    <a:pt x="597" y="7"/>
                  </a:cubicBezTo>
                  <a:cubicBezTo>
                    <a:pt x="582" y="2"/>
                    <a:pt x="567" y="0"/>
                    <a:pt x="552" y="0"/>
                  </a:cubicBezTo>
                  <a:close/>
                </a:path>
              </a:pathLst>
            </a:custGeom>
            <a:solidFill>
              <a:srgbClr val="77D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8" name="Google Shape;628;p32"/>
          <p:cNvGrpSpPr/>
          <p:nvPr/>
        </p:nvGrpSpPr>
        <p:grpSpPr>
          <a:xfrm>
            <a:off x="4090344" y="-32759"/>
            <a:ext cx="742440" cy="986147"/>
            <a:chOff x="1393750" y="1173850"/>
            <a:chExt cx="531225" cy="705600"/>
          </a:xfrm>
        </p:grpSpPr>
        <p:sp>
          <p:nvSpPr>
            <p:cNvPr id="629" name="Google Shape;629;p32"/>
            <p:cNvSpPr/>
            <p:nvPr/>
          </p:nvSpPr>
          <p:spPr>
            <a:xfrm>
              <a:off x="1453375" y="1237325"/>
              <a:ext cx="471600" cy="642125"/>
            </a:xfrm>
            <a:custGeom>
              <a:avLst/>
              <a:gdLst/>
              <a:ahLst/>
              <a:cxnLst/>
              <a:rect l="l" t="t" r="r" b="b"/>
              <a:pathLst>
                <a:path w="18864" h="25685" extrusionOk="0">
                  <a:moveTo>
                    <a:pt x="8066" y="5103"/>
                  </a:moveTo>
                  <a:cubicBezTo>
                    <a:pt x="8100" y="5103"/>
                    <a:pt x="8134" y="5103"/>
                    <a:pt x="8168" y="5104"/>
                  </a:cubicBezTo>
                  <a:cubicBezTo>
                    <a:pt x="8187" y="5104"/>
                    <a:pt x="8206" y="5104"/>
                    <a:pt x="8225" y="5104"/>
                  </a:cubicBezTo>
                  <a:cubicBezTo>
                    <a:pt x="8849" y="5104"/>
                    <a:pt x="9460" y="5295"/>
                    <a:pt x="9969" y="5677"/>
                  </a:cubicBezTo>
                  <a:cubicBezTo>
                    <a:pt x="10982" y="6428"/>
                    <a:pt x="10958" y="7942"/>
                    <a:pt x="9921" y="8658"/>
                  </a:cubicBezTo>
                  <a:cubicBezTo>
                    <a:pt x="9396" y="9039"/>
                    <a:pt x="8633" y="9218"/>
                    <a:pt x="7667" y="9218"/>
                  </a:cubicBezTo>
                  <a:cubicBezTo>
                    <a:pt x="7631" y="9219"/>
                    <a:pt x="7595" y="9220"/>
                    <a:pt x="7559" y="9220"/>
                  </a:cubicBezTo>
                  <a:cubicBezTo>
                    <a:pt x="7238" y="9220"/>
                    <a:pt x="6917" y="9173"/>
                    <a:pt x="6606" y="9087"/>
                  </a:cubicBezTo>
                  <a:lnTo>
                    <a:pt x="6570" y="5378"/>
                  </a:lnTo>
                  <a:cubicBezTo>
                    <a:pt x="7051" y="5188"/>
                    <a:pt x="7553" y="5103"/>
                    <a:pt x="8066" y="5103"/>
                  </a:cubicBezTo>
                  <a:close/>
                  <a:moveTo>
                    <a:pt x="8367" y="14893"/>
                  </a:moveTo>
                  <a:cubicBezTo>
                    <a:pt x="8388" y="14893"/>
                    <a:pt x="8410" y="14893"/>
                    <a:pt x="8431" y="14894"/>
                  </a:cubicBezTo>
                  <a:cubicBezTo>
                    <a:pt x="9361" y="14894"/>
                    <a:pt x="10148" y="15096"/>
                    <a:pt x="10780" y="15514"/>
                  </a:cubicBezTo>
                  <a:cubicBezTo>
                    <a:pt x="11423" y="15919"/>
                    <a:pt x="11745" y="16551"/>
                    <a:pt x="11745" y="17386"/>
                  </a:cubicBezTo>
                  <a:cubicBezTo>
                    <a:pt x="11745" y="18054"/>
                    <a:pt x="11447" y="18638"/>
                    <a:pt x="10851" y="19151"/>
                  </a:cubicBezTo>
                  <a:cubicBezTo>
                    <a:pt x="10255" y="19651"/>
                    <a:pt x="9504" y="19926"/>
                    <a:pt x="8598" y="19938"/>
                  </a:cubicBezTo>
                  <a:cubicBezTo>
                    <a:pt x="8492" y="19945"/>
                    <a:pt x="8385" y="19949"/>
                    <a:pt x="8278" y="19949"/>
                  </a:cubicBezTo>
                  <a:cubicBezTo>
                    <a:pt x="8046" y="19949"/>
                    <a:pt x="7812" y="19931"/>
                    <a:pt x="7584" y="19890"/>
                  </a:cubicBezTo>
                  <a:cubicBezTo>
                    <a:pt x="7274" y="19854"/>
                    <a:pt x="6964" y="19771"/>
                    <a:pt x="6678" y="19639"/>
                  </a:cubicBezTo>
                  <a:lnTo>
                    <a:pt x="6642" y="15395"/>
                  </a:lnTo>
                  <a:cubicBezTo>
                    <a:pt x="7149" y="15060"/>
                    <a:pt x="7757" y="14893"/>
                    <a:pt x="8367" y="14893"/>
                  </a:cubicBezTo>
                  <a:close/>
                  <a:moveTo>
                    <a:pt x="8466" y="1"/>
                  </a:moveTo>
                  <a:cubicBezTo>
                    <a:pt x="6964" y="13"/>
                    <a:pt x="5462" y="132"/>
                    <a:pt x="3983" y="359"/>
                  </a:cubicBezTo>
                  <a:cubicBezTo>
                    <a:pt x="2326" y="609"/>
                    <a:pt x="990" y="967"/>
                    <a:pt x="0" y="1456"/>
                  </a:cubicBezTo>
                  <a:lnTo>
                    <a:pt x="0" y="25458"/>
                  </a:lnTo>
                  <a:cubicBezTo>
                    <a:pt x="2171" y="25613"/>
                    <a:pt x="4782" y="25685"/>
                    <a:pt x="7834" y="25685"/>
                  </a:cubicBezTo>
                  <a:cubicBezTo>
                    <a:pt x="15180" y="25685"/>
                    <a:pt x="18852" y="23157"/>
                    <a:pt x="18852" y="18089"/>
                  </a:cubicBezTo>
                  <a:cubicBezTo>
                    <a:pt x="18864" y="16933"/>
                    <a:pt x="18637" y="15788"/>
                    <a:pt x="18184" y="14739"/>
                  </a:cubicBezTo>
                  <a:cubicBezTo>
                    <a:pt x="17791" y="13773"/>
                    <a:pt x="17159" y="12926"/>
                    <a:pt x="16360" y="12270"/>
                  </a:cubicBezTo>
                  <a:cubicBezTo>
                    <a:pt x="15633" y="11674"/>
                    <a:pt x="14738" y="11305"/>
                    <a:pt x="13808" y="11209"/>
                  </a:cubicBezTo>
                  <a:cubicBezTo>
                    <a:pt x="15728" y="10327"/>
                    <a:pt x="16694" y="8789"/>
                    <a:pt x="16694" y="6607"/>
                  </a:cubicBezTo>
                  <a:cubicBezTo>
                    <a:pt x="16694" y="4520"/>
                    <a:pt x="15931" y="2898"/>
                    <a:pt x="14404" y="1742"/>
                  </a:cubicBezTo>
                  <a:cubicBezTo>
                    <a:pt x="12878" y="573"/>
                    <a:pt x="10899" y="1"/>
                    <a:pt x="8466" y="1"/>
                  </a:cubicBezTo>
                  <a:close/>
                </a:path>
              </a:pathLst>
            </a:custGeom>
            <a:solidFill>
              <a:srgbClr val="8C4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32"/>
            <p:cNvSpPr/>
            <p:nvPr/>
          </p:nvSpPr>
          <p:spPr>
            <a:xfrm>
              <a:off x="1393750" y="1173850"/>
              <a:ext cx="180975" cy="173200"/>
            </a:xfrm>
            <a:custGeom>
              <a:avLst/>
              <a:gdLst/>
              <a:ahLst/>
              <a:cxnLst/>
              <a:rect l="l" t="t" r="r" b="b"/>
              <a:pathLst>
                <a:path w="7239" h="6928" extrusionOk="0">
                  <a:moveTo>
                    <a:pt x="3614" y="0"/>
                  </a:moveTo>
                  <a:cubicBezTo>
                    <a:pt x="1622" y="0"/>
                    <a:pt x="1" y="1550"/>
                    <a:pt x="1" y="3470"/>
                  </a:cubicBezTo>
                  <a:cubicBezTo>
                    <a:pt x="1" y="5378"/>
                    <a:pt x="1622" y="6928"/>
                    <a:pt x="3626" y="6928"/>
                  </a:cubicBezTo>
                  <a:cubicBezTo>
                    <a:pt x="5617" y="6928"/>
                    <a:pt x="7238" y="5378"/>
                    <a:pt x="7238" y="3470"/>
                  </a:cubicBezTo>
                  <a:cubicBezTo>
                    <a:pt x="7238" y="1550"/>
                    <a:pt x="5617" y="0"/>
                    <a:pt x="3614" y="0"/>
                  </a:cubicBezTo>
                  <a:close/>
                </a:path>
              </a:pathLst>
            </a:custGeom>
            <a:solidFill>
              <a:srgbClr val="8C4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32"/>
            <p:cNvSpPr/>
            <p:nvPr/>
          </p:nvSpPr>
          <p:spPr>
            <a:xfrm>
              <a:off x="1423275" y="1198275"/>
              <a:ext cx="129975" cy="116875"/>
            </a:xfrm>
            <a:custGeom>
              <a:avLst/>
              <a:gdLst/>
              <a:ahLst/>
              <a:cxnLst/>
              <a:rect l="l" t="t" r="r" b="b"/>
              <a:pathLst>
                <a:path w="5199" h="4675" extrusionOk="0">
                  <a:moveTo>
                    <a:pt x="2445" y="1"/>
                  </a:moveTo>
                  <a:cubicBezTo>
                    <a:pt x="1097" y="1"/>
                    <a:pt x="0" y="1050"/>
                    <a:pt x="0" y="2338"/>
                  </a:cubicBezTo>
                  <a:cubicBezTo>
                    <a:pt x="0" y="3626"/>
                    <a:pt x="1097" y="4675"/>
                    <a:pt x="2445" y="4675"/>
                  </a:cubicBezTo>
                  <a:cubicBezTo>
                    <a:pt x="2445" y="4675"/>
                    <a:pt x="2945" y="3709"/>
                    <a:pt x="4877" y="2338"/>
                  </a:cubicBezTo>
                  <a:cubicBezTo>
                    <a:pt x="5199" y="2111"/>
                    <a:pt x="4543" y="1"/>
                    <a:pt x="24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32"/>
            <p:cNvSpPr/>
            <p:nvPr/>
          </p:nvSpPr>
          <p:spPr>
            <a:xfrm>
              <a:off x="1723150" y="1173850"/>
              <a:ext cx="181275" cy="173200"/>
            </a:xfrm>
            <a:custGeom>
              <a:avLst/>
              <a:gdLst/>
              <a:ahLst/>
              <a:cxnLst/>
              <a:rect l="l" t="t" r="r" b="b"/>
              <a:pathLst>
                <a:path w="7251" h="6928" extrusionOk="0">
                  <a:moveTo>
                    <a:pt x="3625" y="0"/>
                  </a:moveTo>
                  <a:cubicBezTo>
                    <a:pt x="1634" y="0"/>
                    <a:pt x="1" y="1550"/>
                    <a:pt x="1" y="3470"/>
                  </a:cubicBezTo>
                  <a:cubicBezTo>
                    <a:pt x="1" y="5378"/>
                    <a:pt x="1622" y="6928"/>
                    <a:pt x="3625" y="6928"/>
                  </a:cubicBezTo>
                  <a:cubicBezTo>
                    <a:pt x="5617" y="6928"/>
                    <a:pt x="7250" y="5378"/>
                    <a:pt x="7250" y="3470"/>
                  </a:cubicBezTo>
                  <a:cubicBezTo>
                    <a:pt x="7250" y="1550"/>
                    <a:pt x="5629" y="0"/>
                    <a:pt x="3625" y="0"/>
                  </a:cubicBezTo>
                  <a:close/>
                </a:path>
              </a:pathLst>
            </a:custGeom>
            <a:solidFill>
              <a:srgbClr val="8C4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32"/>
            <p:cNvSpPr/>
            <p:nvPr/>
          </p:nvSpPr>
          <p:spPr>
            <a:xfrm>
              <a:off x="1744625" y="1198275"/>
              <a:ext cx="129975" cy="116875"/>
            </a:xfrm>
            <a:custGeom>
              <a:avLst/>
              <a:gdLst/>
              <a:ahLst/>
              <a:cxnLst/>
              <a:rect l="l" t="t" r="r" b="b"/>
              <a:pathLst>
                <a:path w="5199" h="4675" extrusionOk="0">
                  <a:moveTo>
                    <a:pt x="2766" y="1"/>
                  </a:moveTo>
                  <a:cubicBezTo>
                    <a:pt x="668" y="1"/>
                    <a:pt x="0" y="2111"/>
                    <a:pt x="322" y="2338"/>
                  </a:cubicBezTo>
                  <a:cubicBezTo>
                    <a:pt x="2266" y="3709"/>
                    <a:pt x="2766" y="4675"/>
                    <a:pt x="2766" y="4675"/>
                  </a:cubicBezTo>
                  <a:cubicBezTo>
                    <a:pt x="4102" y="4675"/>
                    <a:pt x="5199" y="3626"/>
                    <a:pt x="5199" y="2338"/>
                  </a:cubicBezTo>
                  <a:cubicBezTo>
                    <a:pt x="5199" y="1050"/>
                    <a:pt x="4102" y="1"/>
                    <a:pt x="276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32"/>
            <p:cNvSpPr/>
            <p:nvPr/>
          </p:nvSpPr>
          <p:spPr>
            <a:xfrm>
              <a:off x="1571125" y="1355100"/>
              <a:ext cx="175000" cy="123225"/>
            </a:xfrm>
            <a:custGeom>
              <a:avLst/>
              <a:gdLst/>
              <a:ahLst/>
              <a:cxnLst/>
              <a:rect l="l" t="t" r="r" b="b"/>
              <a:pathLst>
                <a:path w="7000" h="4929" extrusionOk="0">
                  <a:moveTo>
                    <a:pt x="4087" y="1"/>
                  </a:moveTo>
                  <a:cubicBezTo>
                    <a:pt x="3981" y="1"/>
                    <a:pt x="3870" y="4"/>
                    <a:pt x="3756" y="12"/>
                  </a:cubicBezTo>
                  <a:cubicBezTo>
                    <a:pt x="3756" y="12"/>
                    <a:pt x="1610" y="131"/>
                    <a:pt x="942" y="1943"/>
                  </a:cubicBezTo>
                  <a:cubicBezTo>
                    <a:pt x="442" y="3267"/>
                    <a:pt x="0" y="4209"/>
                    <a:pt x="740" y="4900"/>
                  </a:cubicBezTo>
                  <a:cubicBezTo>
                    <a:pt x="947" y="4919"/>
                    <a:pt x="1154" y="4929"/>
                    <a:pt x="1360" y="4929"/>
                  </a:cubicBezTo>
                  <a:cubicBezTo>
                    <a:pt x="3481" y="4929"/>
                    <a:pt x="5478" y="3942"/>
                    <a:pt x="7000" y="2420"/>
                  </a:cubicBezTo>
                  <a:cubicBezTo>
                    <a:pt x="6628" y="1046"/>
                    <a:pt x="5915" y="1"/>
                    <a:pt x="4087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32"/>
            <p:cNvSpPr/>
            <p:nvPr/>
          </p:nvSpPr>
          <p:spPr>
            <a:xfrm>
              <a:off x="1562250" y="1364025"/>
              <a:ext cx="22900" cy="19400"/>
            </a:xfrm>
            <a:custGeom>
              <a:avLst/>
              <a:gdLst/>
              <a:ahLst/>
              <a:cxnLst/>
              <a:rect l="l" t="t" r="r" b="b"/>
              <a:pathLst>
                <a:path w="916" h="776" extrusionOk="0">
                  <a:moveTo>
                    <a:pt x="508" y="0"/>
                  </a:moveTo>
                  <a:cubicBezTo>
                    <a:pt x="183" y="0"/>
                    <a:pt x="1" y="386"/>
                    <a:pt x="212" y="632"/>
                  </a:cubicBezTo>
                  <a:cubicBezTo>
                    <a:pt x="293" y="731"/>
                    <a:pt x="401" y="775"/>
                    <a:pt x="509" y="775"/>
                  </a:cubicBezTo>
                  <a:cubicBezTo>
                    <a:pt x="688" y="775"/>
                    <a:pt x="862" y="650"/>
                    <a:pt x="892" y="442"/>
                  </a:cubicBezTo>
                  <a:cubicBezTo>
                    <a:pt x="916" y="215"/>
                    <a:pt x="749" y="12"/>
                    <a:pt x="522" y="0"/>
                  </a:cubicBezTo>
                  <a:cubicBezTo>
                    <a:pt x="517" y="0"/>
                    <a:pt x="512" y="0"/>
                    <a:pt x="5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32"/>
            <p:cNvSpPr/>
            <p:nvPr/>
          </p:nvSpPr>
          <p:spPr>
            <a:xfrm>
              <a:off x="1749175" y="1364025"/>
              <a:ext cx="22900" cy="19475"/>
            </a:xfrm>
            <a:custGeom>
              <a:avLst/>
              <a:gdLst/>
              <a:ahLst/>
              <a:cxnLst/>
              <a:rect l="l" t="t" r="r" b="b"/>
              <a:pathLst>
                <a:path w="916" h="779" extrusionOk="0">
                  <a:moveTo>
                    <a:pt x="507" y="0"/>
                  </a:moveTo>
                  <a:cubicBezTo>
                    <a:pt x="182" y="0"/>
                    <a:pt x="0" y="386"/>
                    <a:pt x="212" y="644"/>
                  </a:cubicBezTo>
                  <a:cubicBezTo>
                    <a:pt x="290" y="736"/>
                    <a:pt x="398" y="778"/>
                    <a:pt x="505" y="778"/>
                  </a:cubicBezTo>
                  <a:cubicBezTo>
                    <a:pt x="690" y="778"/>
                    <a:pt x="873" y="653"/>
                    <a:pt x="903" y="442"/>
                  </a:cubicBezTo>
                  <a:cubicBezTo>
                    <a:pt x="915" y="215"/>
                    <a:pt x="748" y="12"/>
                    <a:pt x="522" y="0"/>
                  </a:cubicBezTo>
                  <a:cubicBezTo>
                    <a:pt x="517" y="0"/>
                    <a:pt x="512" y="0"/>
                    <a:pt x="5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32"/>
            <p:cNvSpPr/>
            <p:nvPr/>
          </p:nvSpPr>
          <p:spPr>
            <a:xfrm>
              <a:off x="1648025" y="1374675"/>
              <a:ext cx="40050" cy="26150"/>
            </a:xfrm>
            <a:custGeom>
              <a:avLst/>
              <a:gdLst/>
              <a:ahLst/>
              <a:cxnLst/>
              <a:rect l="l" t="t" r="r" b="b"/>
              <a:pathLst>
                <a:path w="1602" h="1046" extrusionOk="0">
                  <a:moveTo>
                    <a:pt x="905" y="0"/>
                  </a:moveTo>
                  <a:cubicBezTo>
                    <a:pt x="507" y="0"/>
                    <a:pt x="61" y="128"/>
                    <a:pt x="36" y="326"/>
                  </a:cubicBezTo>
                  <a:cubicBezTo>
                    <a:pt x="1" y="719"/>
                    <a:pt x="835" y="1041"/>
                    <a:pt x="835" y="1041"/>
                  </a:cubicBezTo>
                  <a:cubicBezTo>
                    <a:pt x="841" y="1044"/>
                    <a:pt x="850" y="1046"/>
                    <a:pt x="861" y="1046"/>
                  </a:cubicBezTo>
                  <a:cubicBezTo>
                    <a:pt x="978" y="1046"/>
                    <a:pt x="1351" y="864"/>
                    <a:pt x="1515" y="373"/>
                  </a:cubicBezTo>
                  <a:cubicBezTo>
                    <a:pt x="1601" y="110"/>
                    <a:pt x="1273" y="0"/>
                    <a:pt x="9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32"/>
            <p:cNvSpPr/>
            <p:nvPr/>
          </p:nvSpPr>
          <p:spPr>
            <a:xfrm>
              <a:off x="1641200" y="1397400"/>
              <a:ext cx="55750" cy="21575"/>
            </a:xfrm>
            <a:custGeom>
              <a:avLst/>
              <a:gdLst/>
              <a:ahLst/>
              <a:cxnLst/>
              <a:rect l="l" t="t" r="r" b="b"/>
              <a:pathLst>
                <a:path w="2230" h="863" extrusionOk="0">
                  <a:moveTo>
                    <a:pt x="1096" y="1"/>
                  </a:moveTo>
                  <a:cubicBezTo>
                    <a:pt x="1085" y="1"/>
                    <a:pt x="1073" y="1"/>
                    <a:pt x="1061" y="13"/>
                  </a:cubicBezTo>
                  <a:lnTo>
                    <a:pt x="1049" y="25"/>
                  </a:lnTo>
                  <a:cubicBezTo>
                    <a:pt x="1049" y="37"/>
                    <a:pt x="1037" y="37"/>
                    <a:pt x="1025" y="49"/>
                  </a:cubicBezTo>
                  <a:cubicBezTo>
                    <a:pt x="930" y="192"/>
                    <a:pt x="1120" y="287"/>
                    <a:pt x="822" y="549"/>
                  </a:cubicBezTo>
                  <a:cubicBezTo>
                    <a:pt x="728" y="629"/>
                    <a:pt x="635" y="661"/>
                    <a:pt x="549" y="661"/>
                  </a:cubicBezTo>
                  <a:cubicBezTo>
                    <a:pt x="363" y="661"/>
                    <a:pt x="212" y="510"/>
                    <a:pt x="154" y="347"/>
                  </a:cubicBezTo>
                  <a:cubicBezTo>
                    <a:pt x="129" y="289"/>
                    <a:pt x="89" y="255"/>
                    <a:pt x="58" y="255"/>
                  </a:cubicBezTo>
                  <a:cubicBezTo>
                    <a:pt x="32" y="255"/>
                    <a:pt x="11" y="280"/>
                    <a:pt x="11" y="335"/>
                  </a:cubicBezTo>
                  <a:cubicBezTo>
                    <a:pt x="1" y="658"/>
                    <a:pt x="273" y="835"/>
                    <a:pt x="564" y="835"/>
                  </a:cubicBezTo>
                  <a:cubicBezTo>
                    <a:pt x="606" y="835"/>
                    <a:pt x="649" y="831"/>
                    <a:pt x="691" y="824"/>
                  </a:cubicBezTo>
                  <a:cubicBezTo>
                    <a:pt x="858" y="776"/>
                    <a:pt x="1013" y="669"/>
                    <a:pt x="1120" y="526"/>
                  </a:cubicBezTo>
                  <a:cubicBezTo>
                    <a:pt x="1204" y="657"/>
                    <a:pt x="1323" y="764"/>
                    <a:pt x="1478" y="824"/>
                  </a:cubicBezTo>
                  <a:cubicBezTo>
                    <a:pt x="1549" y="850"/>
                    <a:pt x="1625" y="863"/>
                    <a:pt x="1700" y="863"/>
                  </a:cubicBezTo>
                  <a:cubicBezTo>
                    <a:pt x="1964" y="863"/>
                    <a:pt x="2220" y="701"/>
                    <a:pt x="2229" y="394"/>
                  </a:cubicBezTo>
                  <a:cubicBezTo>
                    <a:pt x="2229" y="327"/>
                    <a:pt x="2195" y="294"/>
                    <a:pt x="2161" y="294"/>
                  </a:cubicBezTo>
                  <a:cubicBezTo>
                    <a:pt x="2129" y="294"/>
                    <a:pt x="2098" y="324"/>
                    <a:pt x="2098" y="382"/>
                  </a:cubicBezTo>
                  <a:cubicBezTo>
                    <a:pt x="2098" y="605"/>
                    <a:pt x="1925" y="689"/>
                    <a:pt x="1751" y="689"/>
                  </a:cubicBezTo>
                  <a:cubicBezTo>
                    <a:pt x="1655" y="689"/>
                    <a:pt x="1558" y="663"/>
                    <a:pt x="1490" y="621"/>
                  </a:cubicBezTo>
                  <a:cubicBezTo>
                    <a:pt x="1299" y="502"/>
                    <a:pt x="1192" y="275"/>
                    <a:pt x="1228" y="49"/>
                  </a:cubicBezTo>
                  <a:cubicBezTo>
                    <a:pt x="1228" y="37"/>
                    <a:pt x="1216" y="37"/>
                    <a:pt x="1204" y="25"/>
                  </a:cubicBezTo>
                  <a:lnTo>
                    <a:pt x="1192" y="13"/>
                  </a:lnTo>
                  <a:cubicBezTo>
                    <a:pt x="1180" y="1"/>
                    <a:pt x="1168" y="1"/>
                    <a:pt x="11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32"/>
            <p:cNvSpPr/>
            <p:nvPr/>
          </p:nvSpPr>
          <p:spPr>
            <a:xfrm>
              <a:off x="1589600" y="1415600"/>
              <a:ext cx="169050" cy="86600"/>
            </a:xfrm>
            <a:custGeom>
              <a:avLst/>
              <a:gdLst/>
              <a:ahLst/>
              <a:cxnLst/>
              <a:rect l="l" t="t" r="r" b="b"/>
              <a:pathLst>
                <a:path w="6762" h="3464" extrusionOk="0">
                  <a:moveTo>
                    <a:pt x="6261" y="0"/>
                  </a:moveTo>
                  <a:cubicBezTo>
                    <a:pt x="4739" y="1533"/>
                    <a:pt x="2741" y="2521"/>
                    <a:pt x="621" y="2521"/>
                  </a:cubicBezTo>
                  <a:cubicBezTo>
                    <a:pt x="415" y="2521"/>
                    <a:pt x="208" y="2511"/>
                    <a:pt x="1" y="2492"/>
                  </a:cubicBezTo>
                  <a:lnTo>
                    <a:pt x="1" y="2492"/>
                  </a:lnTo>
                  <a:cubicBezTo>
                    <a:pt x="275" y="2743"/>
                    <a:pt x="716" y="2969"/>
                    <a:pt x="1372" y="3184"/>
                  </a:cubicBezTo>
                  <a:cubicBezTo>
                    <a:pt x="1985" y="3372"/>
                    <a:pt x="2635" y="3464"/>
                    <a:pt x="3259" y="3464"/>
                  </a:cubicBezTo>
                  <a:cubicBezTo>
                    <a:pt x="5124" y="3464"/>
                    <a:pt x="6761" y="2646"/>
                    <a:pt x="6511" y="1145"/>
                  </a:cubicBezTo>
                  <a:cubicBezTo>
                    <a:pt x="6440" y="751"/>
                    <a:pt x="6368" y="358"/>
                    <a:pt x="6261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" name="TextBox 1952"/>
          <p:cNvSpPr txBox="1"/>
          <p:nvPr/>
        </p:nvSpPr>
        <p:spPr>
          <a:xfrm>
            <a:off x="1681118" y="3078095"/>
            <a:ext cx="63033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000" b="1" dirty="0" err="1">
                <a:solidFill>
                  <a:srgbClr val="FF0000"/>
                </a:solidFill>
                <a:latin typeface="HP001 4 hàng" panose="020B0603050302020204" pitchFamily="34" charset="0"/>
                <a:ea typeface="微软雅黑"/>
              </a:rPr>
              <a:t>Ôn</a:t>
            </a:r>
            <a:r>
              <a:rPr lang="en-US" altLang="zh-CN" sz="4000" b="1" dirty="0">
                <a:solidFill>
                  <a:srgbClr val="FF0000"/>
                </a:solidFill>
                <a:latin typeface="HP001 4 hàng" panose="020B0603050302020204" pitchFamily="34" charset="0"/>
                <a:ea typeface="微软雅黑"/>
              </a:rPr>
              <a:t> </a:t>
            </a:r>
            <a:r>
              <a:rPr lang="en-US" altLang="zh-CN" sz="4000" b="1" dirty="0" err="1" smtClean="0">
                <a:solidFill>
                  <a:srgbClr val="FF0000"/>
                </a:solidFill>
                <a:latin typeface="HP001 4 hàng" panose="020B0603050302020204" pitchFamily="34" charset="0"/>
                <a:ea typeface="微软雅黑"/>
              </a:rPr>
              <a:t>tập</a:t>
            </a:r>
            <a:r>
              <a:rPr lang="en-US" altLang="zh-CN" sz="4000" b="1" dirty="0">
                <a:solidFill>
                  <a:srgbClr val="FF0000"/>
                </a:solidFill>
                <a:latin typeface="HP001 4 hàng" panose="020B0603050302020204" pitchFamily="34" charset="0"/>
                <a:ea typeface="微软雅黑"/>
              </a:rPr>
              <a:t> </a:t>
            </a:r>
            <a:r>
              <a:rPr lang="en-US" altLang="zh-CN" sz="4000" b="1" dirty="0" err="1" smtClean="0">
                <a:solidFill>
                  <a:srgbClr val="FF0000"/>
                </a:solidFill>
                <a:latin typeface="HP001 4 hàng" panose="020B0603050302020204" pitchFamily="34" charset="0"/>
                <a:ea typeface="微软雅黑"/>
              </a:rPr>
              <a:t>cuối</a:t>
            </a:r>
            <a:r>
              <a:rPr lang="en-US" altLang="zh-CN" sz="4000" b="1" dirty="0" smtClean="0">
                <a:solidFill>
                  <a:srgbClr val="FF0000"/>
                </a:solidFill>
                <a:latin typeface="HP001 4 hàng" panose="020B0603050302020204" pitchFamily="34" charset="0"/>
                <a:ea typeface="微软雅黑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latin typeface="HP001 4 hàng" panose="020B0603050302020204" pitchFamily="34" charset="0"/>
                <a:ea typeface="微软雅黑"/>
              </a:rPr>
              <a:t>học</a:t>
            </a:r>
            <a:r>
              <a:rPr lang="en-US" altLang="zh-CN" sz="4000" b="1" dirty="0">
                <a:solidFill>
                  <a:srgbClr val="FF0000"/>
                </a:solidFill>
                <a:latin typeface="HP001 4 hàng" panose="020B0603050302020204" pitchFamily="34" charset="0"/>
                <a:ea typeface="微软雅黑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latin typeface="HP001 4 hàng" panose="020B0603050302020204" pitchFamily="34" charset="0"/>
                <a:ea typeface="微软雅黑"/>
              </a:rPr>
              <a:t>kì</a:t>
            </a:r>
            <a:r>
              <a:rPr lang="en-US" altLang="zh-CN" sz="4000" b="1" dirty="0">
                <a:solidFill>
                  <a:srgbClr val="FF0000"/>
                </a:solidFill>
                <a:latin typeface="HP001 4 hàng" panose="020B0603050302020204" pitchFamily="34" charset="0"/>
                <a:ea typeface="微软雅黑"/>
              </a:rPr>
              <a:t> 1 (</a:t>
            </a:r>
            <a:r>
              <a:rPr lang="en-US" altLang="zh-CN" sz="4000" b="1" dirty="0" err="1">
                <a:solidFill>
                  <a:srgbClr val="FF0000"/>
                </a:solidFill>
                <a:latin typeface="HP001 4 hàng" panose="020B0603050302020204" pitchFamily="34" charset="0"/>
                <a:ea typeface="微软雅黑"/>
              </a:rPr>
              <a:t>tiết</a:t>
            </a:r>
            <a:r>
              <a:rPr lang="en-US" altLang="zh-CN" sz="4000" b="1" dirty="0">
                <a:solidFill>
                  <a:srgbClr val="FF0000"/>
                </a:solidFill>
                <a:latin typeface="HP001 4 hàng" panose="020B0603050302020204" pitchFamily="34" charset="0"/>
                <a:ea typeface="微软雅黑"/>
              </a:rPr>
              <a:t> </a:t>
            </a:r>
            <a:r>
              <a:rPr lang="en-US" altLang="zh-CN" sz="4000" b="1" dirty="0" smtClean="0">
                <a:solidFill>
                  <a:srgbClr val="FF0000"/>
                </a:solidFill>
                <a:latin typeface="HP001 4 hàng" panose="020B0603050302020204" pitchFamily="34" charset="0"/>
                <a:ea typeface="微软雅黑"/>
              </a:rPr>
              <a:t>2)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anose="020B0603050302020204" pitchFamily="34" charset="0"/>
              <a:ea typeface="微软雅黑"/>
            </a:endParaRPr>
          </a:p>
        </p:txBody>
      </p:sp>
      <p:sp>
        <p:nvSpPr>
          <p:cNvPr id="85" name="Title 5">
            <a:extLst>
              <a:ext uri="{FF2B5EF4-FFF2-40B4-BE49-F238E27FC236}">
                <a16:creationId xmlns:a16="http://schemas.microsoft.com/office/drawing/2014/main" id="{ADD470A8-A3ED-4558-8276-9E3C459B260A}"/>
              </a:ext>
            </a:extLst>
          </p:cNvPr>
          <p:cNvSpPr txBox="1">
            <a:spLocks/>
          </p:cNvSpPr>
          <p:nvPr/>
        </p:nvSpPr>
        <p:spPr bwMode="auto">
          <a:xfrm>
            <a:off x="678095" y="392257"/>
            <a:ext cx="8363636" cy="180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sz="3600" b="1" dirty="0" err="1">
                <a:latin typeface="HP001 4 hàng" pitchFamily="34" charset="0"/>
              </a:rPr>
              <a:t>Thứ</a:t>
            </a:r>
            <a:r>
              <a:rPr lang="en-US" sz="3600" b="1" dirty="0">
                <a:latin typeface="HP001 4 hàng" pitchFamily="34" charset="0"/>
              </a:rPr>
              <a:t> </a:t>
            </a:r>
            <a:r>
              <a:rPr lang="en-US" sz="3600" b="1" dirty="0" err="1" smtClean="0">
                <a:latin typeface="HP001 4 hàng" pitchFamily="34" charset="0"/>
              </a:rPr>
              <a:t>ba</a:t>
            </a:r>
            <a:r>
              <a:rPr lang="en-US" sz="3600" b="1" dirty="0" smtClean="0">
                <a:latin typeface="HP001 4 hàng" pitchFamily="34" charset="0"/>
              </a:rPr>
              <a:t> </a:t>
            </a:r>
            <a:r>
              <a:rPr lang="en-US" sz="3600" b="1" dirty="0" err="1">
                <a:latin typeface="HP001 4 hàng" pitchFamily="34" charset="0"/>
              </a:rPr>
              <a:t>ngày</a:t>
            </a:r>
            <a:r>
              <a:rPr lang="en-US" sz="3600" b="1" dirty="0">
                <a:latin typeface="HP001 4 hàng" pitchFamily="34" charset="0"/>
              </a:rPr>
              <a:t> </a:t>
            </a:r>
            <a:r>
              <a:rPr lang="en-US" sz="3600" b="1" dirty="0" smtClean="0">
                <a:latin typeface="HP001 4 hàng" pitchFamily="34" charset="0"/>
              </a:rPr>
              <a:t>4 </a:t>
            </a:r>
            <a:r>
              <a:rPr lang="en-US" sz="3600" b="1" dirty="0" err="1">
                <a:latin typeface="HP001 4 hàng" pitchFamily="34" charset="0"/>
              </a:rPr>
              <a:t>tháng</a:t>
            </a:r>
            <a:r>
              <a:rPr lang="en-US" sz="3600" b="1" dirty="0">
                <a:latin typeface="HP001 4 hàng" pitchFamily="34" charset="0"/>
              </a:rPr>
              <a:t> </a:t>
            </a:r>
            <a:r>
              <a:rPr lang="en-US" sz="3600" b="1" dirty="0" smtClean="0">
                <a:latin typeface="HP001 4 hàng" pitchFamily="34" charset="0"/>
              </a:rPr>
              <a:t>1 </a:t>
            </a:r>
            <a:r>
              <a:rPr lang="en-US" sz="3600" b="1" dirty="0" err="1">
                <a:latin typeface="HP001 4 hàng" pitchFamily="34" charset="0"/>
              </a:rPr>
              <a:t>năm</a:t>
            </a:r>
            <a:r>
              <a:rPr lang="en-US" sz="3600" b="1" dirty="0">
                <a:latin typeface="HP001 4 hàng" pitchFamily="34" charset="0"/>
              </a:rPr>
              <a:t> </a:t>
            </a:r>
            <a:r>
              <a:rPr lang="en-US" sz="3600" b="1" dirty="0" smtClean="0">
                <a:latin typeface="HP001 4 hàng" pitchFamily="34" charset="0"/>
              </a:rPr>
              <a:t>2022</a:t>
            </a:r>
            <a:endParaRPr lang="en-US" sz="3600" b="1" dirty="0">
              <a:latin typeface="HP001 4 hàng" pitchFamily="34" charset="0"/>
            </a:endParaRPr>
          </a:p>
        </p:txBody>
      </p:sp>
      <p:sp>
        <p:nvSpPr>
          <p:cNvPr id="86" name="TextBox 23">
            <a:extLst>
              <a:ext uri="{FF2B5EF4-FFF2-40B4-BE49-F238E27FC236}">
                <a16:creationId xmlns:a16="http://schemas.microsoft.com/office/drawing/2014/main" id="{A05A4276-7BE4-4AF0-AC59-3E23EA55FD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831" y="3262761"/>
            <a:ext cx="8747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800" b="1" dirty="0">
                <a:latin typeface="HP001 4 hàng" pitchFamily="34" charset="0"/>
              </a:rPr>
              <a:t>3 ô</a:t>
            </a:r>
          </a:p>
        </p:txBody>
      </p:sp>
      <p:sp>
        <p:nvSpPr>
          <p:cNvPr id="87" name="TextBox 24">
            <a:extLst>
              <a:ext uri="{FF2B5EF4-FFF2-40B4-BE49-F238E27FC236}">
                <a16:creationId xmlns:a16="http://schemas.microsoft.com/office/drawing/2014/main" id="{F2EC157F-9E21-4534-BAA7-3AC34EEB06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832" y="1594693"/>
            <a:ext cx="8747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800" b="1" dirty="0">
                <a:latin typeface="HP001 4 hàng" pitchFamily="34" charset="0"/>
              </a:rPr>
              <a:t>1 ô</a:t>
            </a:r>
          </a:p>
        </p:txBody>
      </p:sp>
      <p:sp>
        <p:nvSpPr>
          <p:cNvPr id="88" name="TextBox 1952"/>
          <p:cNvSpPr txBox="1"/>
          <p:nvPr/>
        </p:nvSpPr>
        <p:spPr>
          <a:xfrm>
            <a:off x="3340284" y="2340186"/>
            <a:ext cx="24208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000" b="1" dirty="0" err="1" smtClean="0">
                <a:latin typeface="HP001 4 hàng" panose="020B0603050302020204" pitchFamily="34" charset="0"/>
                <a:ea typeface="微软雅黑"/>
              </a:rPr>
              <a:t>Tiếng</a:t>
            </a:r>
            <a:r>
              <a:rPr lang="en-US" altLang="zh-CN" sz="4000" b="1" dirty="0" smtClean="0">
                <a:latin typeface="HP001 4 hàng" panose="020B0603050302020204" pitchFamily="34" charset="0"/>
                <a:ea typeface="微软雅黑"/>
              </a:rPr>
              <a:t> </a:t>
            </a:r>
            <a:r>
              <a:rPr lang="en-US" altLang="zh-CN" sz="4000" b="1" dirty="0" err="1" smtClean="0">
                <a:latin typeface="HP001 4 hàng" panose="020B0603050302020204" pitchFamily="34" charset="0"/>
                <a:ea typeface="微软雅黑"/>
              </a:rPr>
              <a:t>việt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P001 4 hàng" panose="020B0603050302020204" pitchFamily="34" charset="0"/>
              <a:ea typeface="微软雅黑"/>
            </a:endParaRPr>
          </a:p>
        </p:txBody>
      </p:sp>
      <p:sp>
        <p:nvSpPr>
          <p:cNvPr id="89" name="TextBox 24">
            <a:extLst>
              <a:ext uri="{FF2B5EF4-FFF2-40B4-BE49-F238E27FC236}">
                <a16:creationId xmlns:a16="http://schemas.microsoft.com/office/drawing/2014/main" id="{F2EC157F-9E21-4534-BAA7-3AC34EEB06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738" y="2315853"/>
            <a:ext cx="8747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800" b="1" dirty="0" smtClean="0">
                <a:latin typeface="HP001 4 hàng" pitchFamily="34" charset="0"/>
              </a:rPr>
              <a:t>5 ô</a:t>
            </a:r>
            <a:endParaRPr lang="en-US" sz="2800" b="1" dirty="0">
              <a:latin typeface="HP001 4 hàng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7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7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/>
      <p:bldP spid="8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1" name="Google Shape;831;p42"/>
          <p:cNvGrpSpPr/>
          <p:nvPr/>
        </p:nvGrpSpPr>
        <p:grpSpPr>
          <a:xfrm>
            <a:off x="2084556" y="-34079"/>
            <a:ext cx="2699296" cy="1297438"/>
            <a:chOff x="2488455" y="488575"/>
            <a:chExt cx="4107645" cy="2300525"/>
          </a:xfrm>
        </p:grpSpPr>
        <p:sp>
          <p:nvSpPr>
            <p:cNvPr id="832" name="Google Shape;832;p42"/>
            <p:cNvSpPr/>
            <p:nvPr/>
          </p:nvSpPr>
          <p:spPr>
            <a:xfrm>
              <a:off x="2558314" y="1716455"/>
              <a:ext cx="847715" cy="844248"/>
            </a:xfrm>
            <a:custGeom>
              <a:avLst/>
              <a:gdLst/>
              <a:ahLst/>
              <a:cxnLst/>
              <a:rect l="l" t="t" r="r" b="b"/>
              <a:pathLst>
                <a:path w="25924" h="25816" extrusionOk="0">
                  <a:moveTo>
                    <a:pt x="13964" y="7429"/>
                  </a:moveTo>
                  <a:lnTo>
                    <a:pt x="15490" y="13343"/>
                  </a:lnTo>
                  <a:lnTo>
                    <a:pt x="15490" y="13343"/>
                  </a:lnTo>
                  <a:lnTo>
                    <a:pt x="11913" y="13045"/>
                  </a:lnTo>
                  <a:lnTo>
                    <a:pt x="13964" y="7429"/>
                  </a:lnTo>
                  <a:close/>
                  <a:moveTo>
                    <a:pt x="10923" y="0"/>
                  </a:moveTo>
                  <a:lnTo>
                    <a:pt x="1" y="24587"/>
                  </a:lnTo>
                  <a:lnTo>
                    <a:pt x="7298" y="25553"/>
                  </a:lnTo>
                  <a:lnTo>
                    <a:pt x="9385" y="19913"/>
                  </a:lnTo>
                  <a:lnTo>
                    <a:pt x="17326" y="20271"/>
                  </a:lnTo>
                  <a:lnTo>
                    <a:pt x="18781" y="25815"/>
                  </a:lnTo>
                  <a:lnTo>
                    <a:pt x="25923" y="24718"/>
                  </a:lnTo>
                  <a:lnTo>
                    <a:pt x="17827" y="60"/>
                  </a:lnTo>
                  <a:lnTo>
                    <a:pt x="10923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42"/>
            <p:cNvSpPr/>
            <p:nvPr/>
          </p:nvSpPr>
          <p:spPr>
            <a:xfrm>
              <a:off x="3593386" y="1726199"/>
              <a:ext cx="602825" cy="824757"/>
            </a:xfrm>
            <a:custGeom>
              <a:avLst/>
              <a:gdLst/>
              <a:ahLst/>
              <a:cxnLst/>
              <a:rect l="l" t="t" r="r" b="b"/>
              <a:pathLst>
                <a:path w="18435" h="25220" extrusionOk="0">
                  <a:moveTo>
                    <a:pt x="0" y="0"/>
                  </a:moveTo>
                  <a:lnTo>
                    <a:pt x="799" y="25219"/>
                  </a:lnTo>
                  <a:lnTo>
                    <a:pt x="18435" y="25219"/>
                  </a:lnTo>
                  <a:lnTo>
                    <a:pt x="18435" y="18184"/>
                  </a:lnTo>
                  <a:lnTo>
                    <a:pt x="7775" y="18387"/>
                  </a:lnTo>
                  <a:lnTo>
                    <a:pt x="7632" y="15501"/>
                  </a:lnTo>
                  <a:lnTo>
                    <a:pt x="16622" y="15060"/>
                  </a:lnTo>
                  <a:lnTo>
                    <a:pt x="16324" y="8991"/>
                  </a:lnTo>
                  <a:lnTo>
                    <a:pt x="7274" y="9289"/>
                  </a:lnTo>
                  <a:lnTo>
                    <a:pt x="7131" y="6439"/>
                  </a:lnTo>
                  <a:lnTo>
                    <a:pt x="18017" y="5116"/>
                  </a:lnTo>
                  <a:lnTo>
                    <a:pt x="17731" y="90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42"/>
            <p:cNvSpPr/>
            <p:nvPr/>
          </p:nvSpPr>
          <p:spPr>
            <a:xfrm>
              <a:off x="4383562" y="1821341"/>
              <a:ext cx="227756" cy="634461"/>
            </a:xfrm>
            <a:custGeom>
              <a:avLst/>
              <a:gdLst/>
              <a:ahLst/>
              <a:cxnLst/>
              <a:rect l="l" t="t" r="r" b="b"/>
              <a:pathLst>
                <a:path w="6965" h="19401" extrusionOk="0">
                  <a:moveTo>
                    <a:pt x="6964" y="1"/>
                  </a:moveTo>
                  <a:lnTo>
                    <a:pt x="526" y="335"/>
                  </a:lnTo>
                  <a:lnTo>
                    <a:pt x="1" y="19079"/>
                  </a:lnTo>
                  <a:lnTo>
                    <a:pt x="6762" y="19401"/>
                  </a:lnTo>
                  <a:lnTo>
                    <a:pt x="6964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42"/>
            <p:cNvSpPr/>
            <p:nvPr/>
          </p:nvSpPr>
          <p:spPr>
            <a:xfrm>
              <a:off x="4798658" y="1709751"/>
              <a:ext cx="868741" cy="857656"/>
            </a:xfrm>
            <a:custGeom>
              <a:avLst/>
              <a:gdLst/>
              <a:ahLst/>
              <a:cxnLst/>
              <a:rect l="l" t="t" r="r" b="b"/>
              <a:pathLst>
                <a:path w="26567" h="26226" extrusionOk="0">
                  <a:moveTo>
                    <a:pt x="13383" y="6844"/>
                  </a:moveTo>
                  <a:cubicBezTo>
                    <a:pt x="14458" y="6844"/>
                    <a:pt x="15517" y="7117"/>
                    <a:pt x="16467" y="7632"/>
                  </a:cubicBezTo>
                  <a:cubicBezTo>
                    <a:pt x="17421" y="8157"/>
                    <a:pt x="18220" y="8920"/>
                    <a:pt x="18793" y="9850"/>
                  </a:cubicBezTo>
                  <a:cubicBezTo>
                    <a:pt x="19365" y="10780"/>
                    <a:pt x="19663" y="11865"/>
                    <a:pt x="19651" y="12974"/>
                  </a:cubicBezTo>
                  <a:cubicBezTo>
                    <a:pt x="19663" y="14119"/>
                    <a:pt x="19353" y="15251"/>
                    <a:pt x="18757" y="16229"/>
                  </a:cubicBezTo>
                  <a:cubicBezTo>
                    <a:pt x="18173" y="17183"/>
                    <a:pt x="17350" y="17970"/>
                    <a:pt x="16372" y="18519"/>
                  </a:cubicBezTo>
                  <a:cubicBezTo>
                    <a:pt x="15406" y="19067"/>
                    <a:pt x="14309" y="19353"/>
                    <a:pt x="13188" y="19353"/>
                  </a:cubicBezTo>
                  <a:cubicBezTo>
                    <a:pt x="12079" y="19353"/>
                    <a:pt x="10994" y="19067"/>
                    <a:pt x="10040" y="18507"/>
                  </a:cubicBezTo>
                  <a:cubicBezTo>
                    <a:pt x="9098" y="17946"/>
                    <a:pt x="8311" y="17159"/>
                    <a:pt x="7763" y="16205"/>
                  </a:cubicBezTo>
                  <a:cubicBezTo>
                    <a:pt x="6034" y="13224"/>
                    <a:pt x="7048" y="9397"/>
                    <a:pt x="10040" y="7668"/>
                  </a:cubicBezTo>
                  <a:cubicBezTo>
                    <a:pt x="10998" y="7119"/>
                    <a:pt x="12081" y="6845"/>
                    <a:pt x="13178" y="6845"/>
                  </a:cubicBezTo>
                  <a:cubicBezTo>
                    <a:pt x="13201" y="6845"/>
                    <a:pt x="13225" y="6845"/>
                    <a:pt x="13248" y="6845"/>
                  </a:cubicBezTo>
                  <a:cubicBezTo>
                    <a:pt x="13293" y="6844"/>
                    <a:pt x="13338" y="6844"/>
                    <a:pt x="13383" y="6844"/>
                  </a:cubicBezTo>
                  <a:close/>
                  <a:moveTo>
                    <a:pt x="13348" y="1"/>
                  </a:moveTo>
                  <a:cubicBezTo>
                    <a:pt x="11046" y="1"/>
                    <a:pt x="8781" y="608"/>
                    <a:pt x="6785" y="1777"/>
                  </a:cubicBezTo>
                  <a:cubicBezTo>
                    <a:pt x="4758" y="2922"/>
                    <a:pt x="3065" y="4568"/>
                    <a:pt x="1849" y="6559"/>
                  </a:cubicBezTo>
                  <a:cubicBezTo>
                    <a:pt x="644" y="8491"/>
                    <a:pt x="1" y="10720"/>
                    <a:pt x="12" y="13010"/>
                  </a:cubicBezTo>
                  <a:cubicBezTo>
                    <a:pt x="12" y="15299"/>
                    <a:pt x="644" y="17541"/>
                    <a:pt x="1849" y="19484"/>
                  </a:cubicBezTo>
                  <a:cubicBezTo>
                    <a:pt x="3053" y="21488"/>
                    <a:pt x="4746" y="23181"/>
                    <a:pt x="6761" y="24373"/>
                  </a:cubicBezTo>
                  <a:lnTo>
                    <a:pt x="6761" y="24385"/>
                  </a:lnTo>
                  <a:cubicBezTo>
                    <a:pt x="8784" y="25612"/>
                    <a:pt x="11065" y="26226"/>
                    <a:pt x="13346" y="26226"/>
                  </a:cubicBezTo>
                  <a:cubicBezTo>
                    <a:pt x="15611" y="26226"/>
                    <a:pt x="17876" y="25621"/>
                    <a:pt x="19890" y="24409"/>
                  </a:cubicBezTo>
                  <a:cubicBezTo>
                    <a:pt x="21893" y="23240"/>
                    <a:pt x="23574" y="21559"/>
                    <a:pt x="24754" y="19556"/>
                  </a:cubicBezTo>
                  <a:cubicBezTo>
                    <a:pt x="25947" y="17565"/>
                    <a:pt x="26567" y="15299"/>
                    <a:pt x="26555" y="12986"/>
                  </a:cubicBezTo>
                  <a:cubicBezTo>
                    <a:pt x="26567" y="10708"/>
                    <a:pt x="25947" y="8479"/>
                    <a:pt x="24766" y="6547"/>
                  </a:cubicBezTo>
                  <a:cubicBezTo>
                    <a:pt x="23598" y="4568"/>
                    <a:pt x="21940" y="2934"/>
                    <a:pt x="19961" y="1777"/>
                  </a:cubicBezTo>
                  <a:cubicBezTo>
                    <a:pt x="18001" y="608"/>
                    <a:pt x="15760" y="1"/>
                    <a:pt x="13481" y="1"/>
                  </a:cubicBezTo>
                  <a:cubicBezTo>
                    <a:pt x="13459" y="1"/>
                    <a:pt x="13437" y="1"/>
                    <a:pt x="13415" y="1"/>
                  </a:cubicBezTo>
                  <a:cubicBezTo>
                    <a:pt x="13393" y="1"/>
                    <a:pt x="13370" y="1"/>
                    <a:pt x="1334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42"/>
            <p:cNvSpPr/>
            <p:nvPr/>
          </p:nvSpPr>
          <p:spPr>
            <a:xfrm>
              <a:off x="5854757" y="1710994"/>
              <a:ext cx="713939" cy="855170"/>
            </a:xfrm>
            <a:custGeom>
              <a:avLst/>
              <a:gdLst/>
              <a:ahLst/>
              <a:cxnLst/>
              <a:rect l="l" t="t" r="r" b="b"/>
              <a:pathLst>
                <a:path w="21833" h="26150" extrusionOk="0">
                  <a:moveTo>
                    <a:pt x="20104" y="1"/>
                  </a:moveTo>
                  <a:lnTo>
                    <a:pt x="12878" y="2159"/>
                  </a:lnTo>
                  <a:cubicBezTo>
                    <a:pt x="13355" y="3721"/>
                    <a:pt x="13725" y="5307"/>
                    <a:pt x="13975" y="6928"/>
                  </a:cubicBezTo>
                  <a:cubicBezTo>
                    <a:pt x="14214" y="8383"/>
                    <a:pt x="14345" y="9850"/>
                    <a:pt x="14369" y="11328"/>
                  </a:cubicBezTo>
                  <a:cubicBezTo>
                    <a:pt x="14369" y="13713"/>
                    <a:pt x="14059" y="15633"/>
                    <a:pt x="13439" y="17100"/>
                  </a:cubicBezTo>
                  <a:cubicBezTo>
                    <a:pt x="12819" y="18554"/>
                    <a:pt x="11984" y="19282"/>
                    <a:pt x="10923" y="19294"/>
                  </a:cubicBezTo>
                  <a:cubicBezTo>
                    <a:pt x="9766" y="19282"/>
                    <a:pt x="8908" y="18554"/>
                    <a:pt x="8323" y="17100"/>
                  </a:cubicBezTo>
                  <a:cubicBezTo>
                    <a:pt x="7751" y="15633"/>
                    <a:pt x="7465" y="13713"/>
                    <a:pt x="7465" y="11328"/>
                  </a:cubicBezTo>
                  <a:cubicBezTo>
                    <a:pt x="7489" y="9850"/>
                    <a:pt x="7620" y="8383"/>
                    <a:pt x="7858" y="6928"/>
                  </a:cubicBezTo>
                  <a:cubicBezTo>
                    <a:pt x="8109" y="5319"/>
                    <a:pt x="8478" y="3721"/>
                    <a:pt x="8955" y="2159"/>
                  </a:cubicBezTo>
                  <a:lnTo>
                    <a:pt x="1717" y="13"/>
                  </a:lnTo>
                  <a:cubicBezTo>
                    <a:pt x="573" y="3327"/>
                    <a:pt x="0" y="7143"/>
                    <a:pt x="0" y="11460"/>
                  </a:cubicBezTo>
                  <a:cubicBezTo>
                    <a:pt x="0" y="14357"/>
                    <a:pt x="430" y="16909"/>
                    <a:pt x="1288" y="19127"/>
                  </a:cubicBezTo>
                  <a:cubicBezTo>
                    <a:pt x="2159" y="21332"/>
                    <a:pt x="3411" y="23061"/>
                    <a:pt x="5056" y="24302"/>
                  </a:cubicBezTo>
                  <a:cubicBezTo>
                    <a:pt x="6686" y="25530"/>
                    <a:pt x="8632" y="26150"/>
                    <a:pt x="10882" y="26150"/>
                  </a:cubicBezTo>
                  <a:cubicBezTo>
                    <a:pt x="10904" y="26150"/>
                    <a:pt x="10925" y="26150"/>
                    <a:pt x="10947" y="26150"/>
                  </a:cubicBezTo>
                  <a:cubicBezTo>
                    <a:pt x="13176" y="26150"/>
                    <a:pt x="15120" y="25554"/>
                    <a:pt x="16753" y="24337"/>
                  </a:cubicBezTo>
                  <a:cubicBezTo>
                    <a:pt x="18399" y="23133"/>
                    <a:pt x="19651" y="21428"/>
                    <a:pt x="20521" y="19210"/>
                  </a:cubicBezTo>
                  <a:cubicBezTo>
                    <a:pt x="21392" y="17004"/>
                    <a:pt x="21833" y="14417"/>
                    <a:pt x="21833" y="11448"/>
                  </a:cubicBezTo>
                  <a:cubicBezTo>
                    <a:pt x="21833" y="7131"/>
                    <a:pt x="21261" y="3316"/>
                    <a:pt x="20104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837" name="Google Shape;837;p42"/>
            <p:cNvCxnSpPr/>
            <p:nvPr/>
          </p:nvCxnSpPr>
          <p:spPr>
            <a:xfrm rot="10800000">
              <a:off x="2547900" y="2789100"/>
              <a:ext cx="40482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838" name="Google Shape;838;p42"/>
            <p:cNvGrpSpPr/>
            <p:nvPr/>
          </p:nvGrpSpPr>
          <p:grpSpPr>
            <a:xfrm rot="-60166">
              <a:off x="2508098" y="507098"/>
              <a:ext cx="2136658" cy="2263471"/>
              <a:chOff x="3184308" y="907520"/>
              <a:chExt cx="2136758" cy="2263577"/>
            </a:xfrm>
          </p:grpSpPr>
          <p:sp>
            <p:nvSpPr>
              <p:cNvPr id="839" name="Google Shape;839;p42"/>
              <p:cNvSpPr/>
              <p:nvPr/>
            </p:nvSpPr>
            <p:spPr>
              <a:xfrm rot="-2278375">
                <a:off x="3534622" y="1176505"/>
                <a:ext cx="1436130" cy="1632817"/>
              </a:xfrm>
              <a:custGeom>
                <a:avLst/>
                <a:gdLst/>
                <a:ahLst/>
                <a:cxnLst/>
                <a:rect l="l" t="t" r="r" b="b"/>
                <a:pathLst>
                  <a:path w="17940" h="20397" extrusionOk="0">
                    <a:moveTo>
                      <a:pt x="14656" y="1"/>
                    </a:moveTo>
                    <a:cubicBezTo>
                      <a:pt x="13685" y="1"/>
                      <a:pt x="12751" y="436"/>
                      <a:pt x="12128" y="1215"/>
                    </a:cubicBezTo>
                    <a:lnTo>
                      <a:pt x="796" y="15270"/>
                    </a:lnTo>
                    <a:cubicBezTo>
                      <a:pt x="253" y="15925"/>
                      <a:pt x="0" y="16767"/>
                      <a:pt x="75" y="17610"/>
                    </a:cubicBezTo>
                    <a:cubicBezTo>
                      <a:pt x="103" y="17937"/>
                      <a:pt x="187" y="18255"/>
                      <a:pt x="309" y="18564"/>
                    </a:cubicBezTo>
                    <a:cubicBezTo>
                      <a:pt x="655" y="19369"/>
                      <a:pt x="1339" y="19996"/>
                      <a:pt x="2181" y="20258"/>
                    </a:cubicBezTo>
                    <a:cubicBezTo>
                      <a:pt x="2488" y="20351"/>
                      <a:pt x="2803" y="20396"/>
                      <a:pt x="3114" y="20396"/>
                    </a:cubicBezTo>
                    <a:cubicBezTo>
                      <a:pt x="4081" y="20396"/>
                      <a:pt x="5020" y="19960"/>
                      <a:pt x="5643" y="19182"/>
                    </a:cubicBezTo>
                    <a:lnTo>
                      <a:pt x="16985" y="5126"/>
                    </a:lnTo>
                    <a:cubicBezTo>
                      <a:pt x="17818" y="4106"/>
                      <a:pt x="17939" y="2675"/>
                      <a:pt x="17303" y="1514"/>
                    </a:cubicBezTo>
                    <a:cubicBezTo>
                      <a:pt x="16863" y="756"/>
                      <a:pt x="16115" y="213"/>
                      <a:pt x="15244" y="54"/>
                    </a:cubicBezTo>
                    <a:cubicBezTo>
                      <a:pt x="15048" y="18"/>
                      <a:pt x="14851" y="1"/>
                      <a:pt x="1465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0" name="Google Shape;840;p42"/>
              <p:cNvSpPr/>
              <p:nvPr/>
            </p:nvSpPr>
            <p:spPr>
              <a:xfrm rot="-2278375">
                <a:off x="3560120" y="1189848"/>
                <a:ext cx="1359680" cy="1617367"/>
              </a:xfrm>
              <a:custGeom>
                <a:avLst/>
                <a:gdLst/>
                <a:ahLst/>
                <a:cxnLst/>
                <a:rect l="l" t="t" r="r" b="b"/>
                <a:pathLst>
                  <a:path w="16985" h="20204" extrusionOk="0">
                    <a:moveTo>
                      <a:pt x="14935" y="0"/>
                    </a:moveTo>
                    <a:lnTo>
                      <a:pt x="0" y="18510"/>
                    </a:lnTo>
                    <a:cubicBezTo>
                      <a:pt x="337" y="19315"/>
                      <a:pt x="1030" y="19942"/>
                      <a:pt x="1872" y="20204"/>
                    </a:cubicBezTo>
                    <a:lnTo>
                      <a:pt x="16985" y="1460"/>
                    </a:lnTo>
                    <a:cubicBezTo>
                      <a:pt x="16545" y="702"/>
                      <a:pt x="15796" y="159"/>
                      <a:pt x="1493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1" name="Google Shape;841;p42"/>
              <p:cNvSpPr/>
              <p:nvPr/>
            </p:nvSpPr>
            <p:spPr>
              <a:xfrm rot="-2278375">
                <a:off x="4065172" y="2711177"/>
                <a:ext cx="376084" cy="384969"/>
              </a:xfrm>
              <a:custGeom>
                <a:avLst/>
                <a:gdLst/>
                <a:ahLst/>
                <a:cxnLst/>
                <a:rect l="l" t="t" r="r" b="b"/>
                <a:pathLst>
                  <a:path w="4698" h="4809" extrusionOk="0">
                    <a:moveTo>
                      <a:pt x="449" y="0"/>
                    </a:moveTo>
                    <a:cubicBezTo>
                      <a:pt x="449" y="0"/>
                      <a:pt x="49" y="4576"/>
                      <a:pt x="4" y="4800"/>
                    </a:cubicBezTo>
                    <a:lnTo>
                      <a:pt x="4" y="4800"/>
                    </a:lnTo>
                    <a:lnTo>
                      <a:pt x="4698" y="3416"/>
                    </a:lnTo>
                    <a:lnTo>
                      <a:pt x="449" y="0"/>
                    </a:lnTo>
                    <a:close/>
                    <a:moveTo>
                      <a:pt x="4" y="4800"/>
                    </a:moveTo>
                    <a:lnTo>
                      <a:pt x="0" y="4801"/>
                    </a:lnTo>
                    <a:cubicBezTo>
                      <a:pt x="0" y="4806"/>
                      <a:pt x="1" y="4808"/>
                      <a:pt x="1" y="4808"/>
                    </a:cubicBezTo>
                    <a:cubicBezTo>
                      <a:pt x="2" y="4808"/>
                      <a:pt x="3" y="4805"/>
                      <a:pt x="4" y="4800"/>
                    </a:cubicBezTo>
                    <a:close/>
                  </a:path>
                </a:pathLst>
              </a:custGeom>
              <a:solidFill>
                <a:srgbClr val="FCE5C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2" name="Google Shape;842;p42"/>
              <p:cNvSpPr/>
              <p:nvPr/>
            </p:nvSpPr>
            <p:spPr>
              <a:xfrm rot="-2278375">
                <a:off x="4162376" y="2995061"/>
                <a:ext cx="143853" cy="146175"/>
              </a:xfrm>
              <a:custGeom>
                <a:avLst/>
                <a:gdLst/>
                <a:ahLst/>
                <a:cxnLst/>
                <a:rect l="l" t="t" r="r" b="b"/>
                <a:pathLst>
                  <a:path w="1797" h="1826" extrusionOk="0">
                    <a:moveTo>
                      <a:pt x="178" y="1"/>
                    </a:moveTo>
                    <a:cubicBezTo>
                      <a:pt x="94" y="927"/>
                      <a:pt x="19" y="1732"/>
                      <a:pt x="0" y="1826"/>
                    </a:cubicBezTo>
                    <a:lnTo>
                      <a:pt x="1797" y="1302"/>
                    </a:lnTo>
                    <a:lnTo>
                      <a:pt x="178" y="1"/>
                    </a:lnTo>
                    <a:close/>
                  </a:path>
                </a:pathLst>
              </a:custGeom>
              <a:solidFill>
                <a:srgbClr val="3F27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3" name="Google Shape;843;p42"/>
              <p:cNvSpPr/>
              <p:nvPr/>
            </p:nvSpPr>
            <p:spPr>
              <a:xfrm rot="-2278375">
                <a:off x="4016785" y="1010618"/>
                <a:ext cx="483993" cy="432840"/>
              </a:xfrm>
              <a:custGeom>
                <a:avLst/>
                <a:gdLst/>
                <a:ahLst/>
                <a:cxnLst/>
                <a:rect l="l" t="t" r="r" b="b"/>
                <a:pathLst>
                  <a:path w="6046" h="5407" extrusionOk="0">
                    <a:moveTo>
                      <a:pt x="2758" y="1"/>
                    </a:moveTo>
                    <a:cubicBezTo>
                      <a:pt x="1782" y="1"/>
                      <a:pt x="849" y="436"/>
                      <a:pt x="234" y="1215"/>
                    </a:cubicBezTo>
                    <a:lnTo>
                      <a:pt x="0" y="1495"/>
                    </a:lnTo>
                    <a:lnTo>
                      <a:pt x="4857" y="5407"/>
                    </a:lnTo>
                    <a:lnTo>
                      <a:pt x="5081" y="5126"/>
                    </a:lnTo>
                    <a:cubicBezTo>
                      <a:pt x="5914" y="4106"/>
                      <a:pt x="6045" y="2675"/>
                      <a:pt x="5400" y="1523"/>
                    </a:cubicBezTo>
                    <a:cubicBezTo>
                      <a:pt x="4960" y="756"/>
                      <a:pt x="4211" y="213"/>
                      <a:pt x="3350" y="54"/>
                    </a:cubicBezTo>
                    <a:cubicBezTo>
                      <a:pt x="3152" y="18"/>
                      <a:pt x="2954" y="1"/>
                      <a:pt x="2758" y="1"/>
                    </a:cubicBezTo>
                    <a:close/>
                  </a:path>
                </a:pathLst>
              </a:custGeom>
              <a:solidFill>
                <a:srgbClr val="3F27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844" name="Google Shape;844;p42"/>
              <p:cNvGrpSpPr/>
              <p:nvPr/>
            </p:nvGrpSpPr>
            <p:grpSpPr>
              <a:xfrm rot="121718">
                <a:off x="4150414" y="1501352"/>
                <a:ext cx="192511" cy="136949"/>
                <a:chOff x="4452562" y="1649695"/>
                <a:chExt cx="192506" cy="136946"/>
              </a:xfrm>
            </p:grpSpPr>
            <p:sp>
              <p:nvSpPr>
                <p:cNvPr id="845" name="Google Shape;845;p42"/>
                <p:cNvSpPr/>
                <p:nvPr/>
              </p:nvSpPr>
              <p:spPr>
                <a:xfrm rot="-2400211">
                  <a:off x="4511493" y="1695093"/>
                  <a:ext cx="87336" cy="718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" h="898" extrusionOk="0">
                      <a:moveTo>
                        <a:pt x="217" y="1"/>
                      </a:moveTo>
                      <a:cubicBezTo>
                        <a:pt x="148" y="1"/>
                        <a:pt x="79" y="39"/>
                        <a:pt x="57" y="130"/>
                      </a:cubicBezTo>
                      <a:cubicBezTo>
                        <a:pt x="0" y="355"/>
                        <a:pt x="75" y="607"/>
                        <a:pt x="263" y="748"/>
                      </a:cubicBezTo>
                      <a:cubicBezTo>
                        <a:pt x="375" y="841"/>
                        <a:pt x="506" y="888"/>
                        <a:pt x="656" y="897"/>
                      </a:cubicBezTo>
                      <a:cubicBezTo>
                        <a:pt x="749" y="888"/>
                        <a:pt x="843" y="869"/>
                        <a:pt x="927" y="822"/>
                      </a:cubicBezTo>
                      <a:cubicBezTo>
                        <a:pt x="1090" y="733"/>
                        <a:pt x="1004" y="508"/>
                        <a:pt x="849" y="508"/>
                      </a:cubicBezTo>
                      <a:cubicBezTo>
                        <a:pt x="826" y="508"/>
                        <a:pt x="802" y="512"/>
                        <a:pt x="777" y="523"/>
                      </a:cubicBezTo>
                      <a:cubicBezTo>
                        <a:pt x="739" y="546"/>
                        <a:pt x="697" y="556"/>
                        <a:pt x="653" y="556"/>
                      </a:cubicBezTo>
                      <a:cubicBezTo>
                        <a:pt x="589" y="556"/>
                        <a:pt x="524" y="534"/>
                        <a:pt x="468" y="495"/>
                      </a:cubicBezTo>
                      <a:cubicBezTo>
                        <a:pt x="394" y="429"/>
                        <a:pt x="356" y="317"/>
                        <a:pt x="384" y="214"/>
                      </a:cubicBezTo>
                      <a:cubicBezTo>
                        <a:pt x="423" y="86"/>
                        <a:pt x="319" y="1"/>
                        <a:pt x="21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6" name="Google Shape;846;p42"/>
                <p:cNvSpPr/>
                <p:nvPr/>
              </p:nvSpPr>
              <p:spPr>
                <a:xfrm rot="-61520">
                  <a:off x="4452949" y="1652873"/>
                  <a:ext cx="59319" cy="437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1" h="546" extrusionOk="0">
                      <a:moveTo>
                        <a:pt x="371" y="1"/>
                      </a:moveTo>
                      <a:cubicBezTo>
                        <a:pt x="300" y="1"/>
                        <a:pt x="230" y="26"/>
                        <a:pt x="179" y="78"/>
                      </a:cubicBezTo>
                      <a:cubicBezTo>
                        <a:pt x="1" y="256"/>
                        <a:pt x="123" y="546"/>
                        <a:pt x="375" y="546"/>
                      </a:cubicBezTo>
                      <a:cubicBezTo>
                        <a:pt x="619" y="546"/>
                        <a:pt x="740" y="256"/>
                        <a:pt x="562" y="78"/>
                      </a:cubicBezTo>
                      <a:cubicBezTo>
                        <a:pt x="511" y="26"/>
                        <a:pt x="441" y="1"/>
                        <a:pt x="37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7" name="Google Shape;847;p42"/>
                <p:cNvSpPr/>
                <p:nvPr/>
              </p:nvSpPr>
              <p:spPr>
                <a:xfrm rot="-61520">
                  <a:off x="4586158" y="1650215"/>
                  <a:ext cx="58519" cy="442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1" h="553" extrusionOk="0">
                      <a:moveTo>
                        <a:pt x="361" y="0"/>
                      </a:moveTo>
                      <a:cubicBezTo>
                        <a:pt x="291" y="0"/>
                        <a:pt x="221" y="28"/>
                        <a:pt x="169" y="85"/>
                      </a:cubicBezTo>
                      <a:cubicBezTo>
                        <a:pt x="1" y="253"/>
                        <a:pt x="123" y="552"/>
                        <a:pt x="366" y="552"/>
                      </a:cubicBezTo>
                      <a:cubicBezTo>
                        <a:pt x="609" y="552"/>
                        <a:pt x="731" y="253"/>
                        <a:pt x="553" y="85"/>
                      </a:cubicBezTo>
                      <a:cubicBezTo>
                        <a:pt x="502" y="28"/>
                        <a:pt x="431" y="0"/>
                        <a:pt x="36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24" name="Rounded Rectangle 23"/>
          <p:cNvSpPr/>
          <p:nvPr/>
        </p:nvSpPr>
        <p:spPr>
          <a:xfrm>
            <a:off x="1208030" y="4308664"/>
            <a:ext cx="2467220" cy="694428"/>
          </a:xfrm>
          <a:prstGeom prst="roundRect">
            <a:avLst/>
          </a:prstGeom>
          <a:ln w="57150">
            <a:prstDash val="sysDot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FF7C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4000" b="1" dirty="0" smtClean="0">
                <a:solidFill>
                  <a:srgbClr val="FF7C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7C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tràm</a:t>
            </a:r>
            <a:endParaRPr lang="en-US" sz="4000" b="1" dirty="0">
              <a:solidFill>
                <a:srgbClr val="FF7C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4895796" y="1239164"/>
            <a:ext cx="2467220" cy="694428"/>
          </a:xfrm>
          <a:prstGeom prst="roundRect">
            <a:avLst/>
          </a:prstGeom>
          <a:ln w="57150">
            <a:prstDash val="sysDot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FF7C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4000" b="1" dirty="0" smtClean="0">
                <a:solidFill>
                  <a:srgbClr val="FF7C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7C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nến</a:t>
            </a:r>
            <a:endParaRPr lang="en-US" sz="4000" b="1" dirty="0">
              <a:solidFill>
                <a:srgbClr val="FF7C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233" y="1657047"/>
            <a:ext cx="3909619" cy="24239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5844" y="1953754"/>
            <a:ext cx="3067050" cy="306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027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Google Shape;771;p38"/>
          <p:cNvSpPr/>
          <p:nvPr/>
        </p:nvSpPr>
        <p:spPr>
          <a:xfrm rot="-5400000">
            <a:off x="-1105187" y="2875982"/>
            <a:ext cx="3372705" cy="1162330"/>
          </a:xfrm>
          <a:custGeom>
            <a:avLst/>
            <a:gdLst/>
            <a:ahLst/>
            <a:cxnLst/>
            <a:rect l="l" t="t" r="r" b="b"/>
            <a:pathLst>
              <a:path w="59760" h="20595" extrusionOk="0">
                <a:moveTo>
                  <a:pt x="0" y="0"/>
                </a:moveTo>
                <a:lnTo>
                  <a:pt x="0" y="14598"/>
                </a:lnTo>
                <a:cubicBezTo>
                  <a:pt x="3547" y="16984"/>
                  <a:pt x="7842" y="18762"/>
                  <a:pt x="11492" y="19726"/>
                </a:cubicBezTo>
                <a:cubicBezTo>
                  <a:pt x="11941" y="19848"/>
                  <a:pt x="12371" y="19951"/>
                  <a:pt x="12802" y="20044"/>
                </a:cubicBezTo>
                <a:cubicBezTo>
                  <a:pt x="14470" y="20410"/>
                  <a:pt x="16197" y="20595"/>
                  <a:pt x="17927" y="20595"/>
                </a:cubicBezTo>
                <a:cubicBezTo>
                  <a:pt x="24387" y="20595"/>
                  <a:pt x="30875" y="18021"/>
                  <a:pt x="34381" y="12699"/>
                </a:cubicBezTo>
                <a:cubicBezTo>
                  <a:pt x="35457" y="11061"/>
                  <a:pt x="36262" y="9189"/>
                  <a:pt x="37759" y="7926"/>
                </a:cubicBezTo>
                <a:cubicBezTo>
                  <a:pt x="40660" y="5474"/>
                  <a:pt x="44955" y="6157"/>
                  <a:pt x="48726" y="5736"/>
                </a:cubicBezTo>
                <a:cubicBezTo>
                  <a:pt x="52975" y="5231"/>
                  <a:pt x="56905" y="3191"/>
                  <a:pt x="5975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2" name="Google Shape;772;p38"/>
          <p:cNvSpPr/>
          <p:nvPr/>
        </p:nvSpPr>
        <p:spPr>
          <a:xfrm rot="-5400000">
            <a:off x="922352" y="3902044"/>
            <a:ext cx="658118" cy="1824794"/>
          </a:xfrm>
          <a:custGeom>
            <a:avLst/>
            <a:gdLst/>
            <a:ahLst/>
            <a:cxnLst/>
            <a:rect l="l" t="t" r="r" b="b"/>
            <a:pathLst>
              <a:path w="11661" h="32333" extrusionOk="0">
                <a:moveTo>
                  <a:pt x="0" y="1"/>
                </a:moveTo>
                <a:lnTo>
                  <a:pt x="0" y="32332"/>
                </a:lnTo>
                <a:cubicBezTo>
                  <a:pt x="6962" y="30021"/>
                  <a:pt x="11660" y="23508"/>
                  <a:pt x="11660" y="16171"/>
                </a:cubicBezTo>
                <a:cubicBezTo>
                  <a:pt x="11660" y="15348"/>
                  <a:pt x="11604" y="14533"/>
                  <a:pt x="11492" y="13719"/>
                </a:cubicBezTo>
                <a:cubicBezTo>
                  <a:pt x="10556" y="7347"/>
                  <a:pt x="6111" y="2031"/>
                  <a:pt x="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3" name="Google Shape;773;p38"/>
          <p:cNvSpPr/>
          <p:nvPr/>
        </p:nvSpPr>
        <p:spPr>
          <a:xfrm rot="-5400000">
            <a:off x="296771" y="4662349"/>
            <a:ext cx="53954" cy="53898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07" y="0"/>
                  <a:pt x="1" y="215"/>
                  <a:pt x="1" y="477"/>
                </a:cubicBezTo>
                <a:cubicBezTo>
                  <a:pt x="1" y="739"/>
                  <a:pt x="207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15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4" name="Google Shape;774;p38"/>
          <p:cNvSpPr/>
          <p:nvPr/>
        </p:nvSpPr>
        <p:spPr>
          <a:xfrm rot="-5400000">
            <a:off x="67301" y="4511041"/>
            <a:ext cx="121510" cy="121002"/>
          </a:xfrm>
          <a:custGeom>
            <a:avLst/>
            <a:gdLst/>
            <a:ahLst/>
            <a:cxnLst/>
            <a:rect l="l" t="t" r="r" b="b"/>
            <a:pathLst>
              <a:path w="2153" h="2144" extrusionOk="0">
                <a:moveTo>
                  <a:pt x="1077" y="1"/>
                </a:moveTo>
                <a:cubicBezTo>
                  <a:pt x="487" y="1"/>
                  <a:pt x="1" y="478"/>
                  <a:pt x="1" y="1068"/>
                </a:cubicBezTo>
                <a:cubicBezTo>
                  <a:pt x="1" y="1666"/>
                  <a:pt x="487" y="2144"/>
                  <a:pt x="1077" y="2144"/>
                </a:cubicBezTo>
                <a:cubicBezTo>
                  <a:pt x="1666" y="2144"/>
                  <a:pt x="2153" y="1666"/>
                  <a:pt x="2153" y="1068"/>
                </a:cubicBezTo>
                <a:cubicBezTo>
                  <a:pt x="2153" y="478"/>
                  <a:pt x="1666" y="1"/>
                  <a:pt x="107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5" name="Google Shape;775;p38"/>
          <p:cNvSpPr/>
          <p:nvPr/>
        </p:nvSpPr>
        <p:spPr>
          <a:xfrm rot="-5400000">
            <a:off x="1301256" y="4905279"/>
            <a:ext cx="121002" cy="121002"/>
          </a:xfrm>
          <a:custGeom>
            <a:avLst/>
            <a:gdLst/>
            <a:ahLst/>
            <a:cxnLst/>
            <a:rect l="l" t="t" r="r" b="b"/>
            <a:pathLst>
              <a:path w="2144" h="2144" extrusionOk="0">
                <a:moveTo>
                  <a:pt x="1067" y="1"/>
                </a:moveTo>
                <a:cubicBezTo>
                  <a:pt x="478" y="1"/>
                  <a:pt x="1" y="478"/>
                  <a:pt x="1" y="1068"/>
                </a:cubicBezTo>
                <a:cubicBezTo>
                  <a:pt x="1" y="1666"/>
                  <a:pt x="478" y="2144"/>
                  <a:pt x="1067" y="2144"/>
                </a:cubicBezTo>
                <a:cubicBezTo>
                  <a:pt x="1666" y="2144"/>
                  <a:pt x="2144" y="1666"/>
                  <a:pt x="2144" y="1068"/>
                </a:cubicBezTo>
                <a:cubicBezTo>
                  <a:pt x="2144" y="478"/>
                  <a:pt x="1666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6" name="Google Shape;776;p38"/>
          <p:cNvSpPr/>
          <p:nvPr/>
        </p:nvSpPr>
        <p:spPr>
          <a:xfrm rot="10800000">
            <a:off x="7854871" y="1553274"/>
            <a:ext cx="1289128" cy="3590228"/>
          </a:xfrm>
          <a:custGeom>
            <a:avLst/>
            <a:gdLst/>
            <a:ahLst/>
            <a:cxnLst/>
            <a:rect l="l" t="t" r="r" b="b"/>
            <a:pathLst>
              <a:path w="31379" h="87396" extrusionOk="0">
                <a:moveTo>
                  <a:pt x="0" y="0"/>
                </a:moveTo>
                <a:lnTo>
                  <a:pt x="0" y="87396"/>
                </a:lnTo>
                <a:cubicBezTo>
                  <a:pt x="2036" y="87069"/>
                  <a:pt x="4052" y="86532"/>
                  <a:pt x="5972" y="85802"/>
                </a:cubicBezTo>
                <a:cubicBezTo>
                  <a:pt x="8488" y="84861"/>
                  <a:pt x="10850" y="83593"/>
                  <a:pt x="13039" y="82057"/>
                </a:cubicBezTo>
                <a:cubicBezTo>
                  <a:pt x="15632" y="80233"/>
                  <a:pt x="17821" y="78005"/>
                  <a:pt x="19204" y="75489"/>
                </a:cubicBezTo>
                <a:cubicBezTo>
                  <a:pt x="22660" y="69075"/>
                  <a:pt x="22967" y="61413"/>
                  <a:pt x="20068" y="54730"/>
                </a:cubicBezTo>
                <a:cubicBezTo>
                  <a:pt x="18013" y="50102"/>
                  <a:pt x="14537" y="46262"/>
                  <a:pt x="12060" y="41864"/>
                </a:cubicBezTo>
                <a:cubicBezTo>
                  <a:pt x="9563" y="37447"/>
                  <a:pt x="8181" y="31840"/>
                  <a:pt x="10581" y="27404"/>
                </a:cubicBezTo>
                <a:cubicBezTo>
                  <a:pt x="12444" y="23985"/>
                  <a:pt x="16112" y="22027"/>
                  <a:pt x="19645" y="20375"/>
                </a:cubicBezTo>
                <a:lnTo>
                  <a:pt x="19818" y="20298"/>
                </a:lnTo>
                <a:cubicBezTo>
                  <a:pt x="23275" y="18666"/>
                  <a:pt x="26923" y="17014"/>
                  <a:pt x="29170" y="13923"/>
                </a:cubicBezTo>
                <a:cubicBezTo>
                  <a:pt x="31379" y="10927"/>
                  <a:pt x="28997" y="2554"/>
                  <a:pt x="2592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7" name="Google Shape;777;p38"/>
          <p:cNvSpPr/>
          <p:nvPr/>
        </p:nvSpPr>
        <p:spPr>
          <a:xfrm rot="10800000">
            <a:off x="8344716" y="1049880"/>
            <a:ext cx="261586" cy="271120"/>
          </a:xfrm>
          <a:custGeom>
            <a:avLst/>
            <a:gdLst/>
            <a:ahLst/>
            <a:cxnLst/>
            <a:rect l="l" t="t" r="r" b="b"/>
            <a:pathLst>
              <a:path w="8950" h="9277" extrusionOk="0">
                <a:moveTo>
                  <a:pt x="4475" y="1"/>
                </a:moveTo>
                <a:cubicBezTo>
                  <a:pt x="2017" y="1"/>
                  <a:pt x="0" y="2075"/>
                  <a:pt x="0" y="4629"/>
                </a:cubicBezTo>
                <a:cubicBezTo>
                  <a:pt x="0" y="7202"/>
                  <a:pt x="2017" y="9276"/>
                  <a:pt x="4475" y="9276"/>
                </a:cubicBezTo>
                <a:cubicBezTo>
                  <a:pt x="6952" y="9276"/>
                  <a:pt x="8949" y="7202"/>
                  <a:pt x="8949" y="4629"/>
                </a:cubicBezTo>
                <a:cubicBezTo>
                  <a:pt x="8949" y="2075"/>
                  <a:pt x="6952" y="1"/>
                  <a:pt x="447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8" name="Google Shape;778;p38"/>
          <p:cNvSpPr/>
          <p:nvPr/>
        </p:nvSpPr>
        <p:spPr>
          <a:xfrm rot="10800000">
            <a:off x="7059645" y="4157376"/>
            <a:ext cx="1655214" cy="986125"/>
          </a:xfrm>
          <a:custGeom>
            <a:avLst/>
            <a:gdLst/>
            <a:ahLst/>
            <a:cxnLst/>
            <a:rect l="l" t="t" r="r" b="b"/>
            <a:pathLst>
              <a:path w="40290" h="24005" extrusionOk="0">
                <a:moveTo>
                  <a:pt x="1825" y="0"/>
                </a:moveTo>
                <a:cubicBezTo>
                  <a:pt x="1" y="7662"/>
                  <a:pt x="2977" y="15670"/>
                  <a:pt x="9353" y="20298"/>
                </a:cubicBezTo>
                <a:cubicBezTo>
                  <a:pt x="12675" y="22718"/>
                  <a:pt x="16689" y="24005"/>
                  <a:pt x="20798" y="24005"/>
                </a:cubicBezTo>
                <a:cubicBezTo>
                  <a:pt x="31552" y="24005"/>
                  <a:pt x="40290" y="15267"/>
                  <a:pt x="40290" y="4513"/>
                </a:cubicBezTo>
                <a:cubicBezTo>
                  <a:pt x="40290" y="2996"/>
                  <a:pt x="40117" y="1479"/>
                  <a:pt x="397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9" name="Google Shape;779;p38"/>
          <p:cNvSpPr/>
          <p:nvPr/>
        </p:nvSpPr>
        <p:spPr>
          <a:xfrm>
            <a:off x="8476352" y="99826"/>
            <a:ext cx="672996" cy="3796236"/>
          </a:xfrm>
          <a:custGeom>
            <a:avLst/>
            <a:gdLst/>
            <a:ahLst/>
            <a:cxnLst/>
            <a:rect l="l" t="t" r="r" b="b"/>
            <a:pathLst>
              <a:path w="17937" h="101179" extrusionOk="0">
                <a:moveTo>
                  <a:pt x="15789" y="1"/>
                </a:moveTo>
                <a:cubicBezTo>
                  <a:pt x="9598" y="1"/>
                  <a:pt x="4255" y="10891"/>
                  <a:pt x="3419" y="15108"/>
                </a:cubicBezTo>
                <a:cubicBezTo>
                  <a:pt x="1441" y="24959"/>
                  <a:pt x="9045" y="32564"/>
                  <a:pt x="10389" y="41820"/>
                </a:cubicBezTo>
                <a:cubicBezTo>
                  <a:pt x="11522" y="49598"/>
                  <a:pt x="10505" y="57548"/>
                  <a:pt x="7451" y="64807"/>
                </a:cubicBezTo>
                <a:cubicBezTo>
                  <a:pt x="4974" y="70587"/>
                  <a:pt x="1153" y="76022"/>
                  <a:pt x="653" y="82282"/>
                </a:cubicBezTo>
                <a:cubicBezTo>
                  <a:pt x="0" y="90348"/>
                  <a:pt x="8815" y="100929"/>
                  <a:pt x="17936" y="101178"/>
                </a:cubicBezTo>
                <a:lnTo>
                  <a:pt x="17706" y="359"/>
                </a:lnTo>
                <a:cubicBezTo>
                  <a:pt x="17061" y="114"/>
                  <a:pt x="16420" y="1"/>
                  <a:pt x="15789" y="1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0" name="Google Shape;780;p38"/>
          <p:cNvSpPr/>
          <p:nvPr/>
        </p:nvSpPr>
        <p:spPr>
          <a:xfrm>
            <a:off x="0" y="908499"/>
            <a:ext cx="799363" cy="2410982"/>
          </a:xfrm>
          <a:custGeom>
            <a:avLst/>
            <a:gdLst/>
            <a:ahLst/>
            <a:cxnLst/>
            <a:rect l="l" t="t" r="r" b="b"/>
            <a:pathLst>
              <a:path w="28767" h="86765" extrusionOk="0">
                <a:moveTo>
                  <a:pt x="2350" y="0"/>
                </a:moveTo>
                <a:cubicBezTo>
                  <a:pt x="1552" y="0"/>
                  <a:pt x="766" y="27"/>
                  <a:pt x="0" y="80"/>
                </a:cubicBezTo>
                <a:lnTo>
                  <a:pt x="0" y="86765"/>
                </a:lnTo>
                <a:lnTo>
                  <a:pt x="3668" y="86688"/>
                </a:lnTo>
                <a:cubicBezTo>
                  <a:pt x="5070" y="86611"/>
                  <a:pt x="6452" y="86400"/>
                  <a:pt x="7797" y="86074"/>
                </a:cubicBezTo>
                <a:cubicBezTo>
                  <a:pt x="15075" y="84307"/>
                  <a:pt x="21546" y="79199"/>
                  <a:pt x="24849" y="72439"/>
                </a:cubicBezTo>
                <a:cubicBezTo>
                  <a:pt x="28767" y="64431"/>
                  <a:pt x="27480" y="54003"/>
                  <a:pt x="21278" y="47589"/>
                </a:cubicBezTo>
                <a:cubicBezTo>
                  <a:pt x="18685" y="44920"/>
                  <a:pt x="15420" y="43000"/>
                  <a:pt x="12866" y="40311"/>
                </a:cubicBezTo>
                <a:cubicBezTo>
                  <a:pt x="10331" y="37623"/>
                  <a:pt x="8526" y="33686"/>
                  <a:pt x="9851" y="30210"/>
                </a:cubicBezTo>
                <a:cubicBezTo>
                  <a:pt x="11388" y="26197"/>
                  <a:pt x="16227" y="24660"/>
                  <a:pt x="19031" y="21396"/>
                </a:cubicBezTo>
                <a:cubicBezTo>
                  <a:pt x="23198" y="16556"/>
                  <a:pt x="21719" y="8472"/>
                  <a:pt x="16938" y="4208"/>
                </a:cubicBezTo>
                <a:cubicBezTo>
                  <a:pt x="13545" y="1217"/>
                  <a:pt x="7696" y="0"/>
                  <a:pt x="235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1" name="Google Shape;781;p38"/>
          <p:cNvSpPr/>
          <p:nvPr/>
        </p:nvSpPr>
        <p:spPr>
          <a:xfrm rot="-5400000">
            <a:off x="853581" y="787504"/>
            <a:ext cx="121002" cy="121002"/>
          </a:xfrm>
          <a:custGeom>
            <a:avLst/>
            <a:gdLst/>
            <a:ahLst/>
            <a:cxnLst/>
            <a:rect l="l" t="t" r="r" b="b"/>
            <a:pathLst>
              <a:path w="2144" h="2144" extrusionOk="0">
                <a:moveTo>
                  <a:pt x="1067" y="1"/>
                </a:moveTo>
                <a:cubicBezTo>
                  <a:pt x="478" y="1"/>
                  <a:pt x="1" y="478"/>
                  <a:pt x="1" y="1068"/>
                </a:cubicBezTo>
                <a:cubicBezTo>
                  <a:pt x="1" y="1666"/>
                  <a:pt x="478" y="2144"/>
                  <a:pt x="1067" y="2144"/>
                </a:cubicBezTo>
                <a:cubicBezTo>
                  <a:pt x="1666" y="2144"/>
                  <a:pt x="2144" y="1666"/>
                  <a:pt x="2144" y="1068"/>
                </a:cubicBezTo>
                <a:cubicBezTo>
                  <a:pt x="2144" y="478"/>
                  <a:pt x="1666" y="1"/>
                  <a:pt x="106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2" name="Google Shape;782;p38"/>
          <p:cNvSpPr/>
          <p:nvPr/>
        </p:nvSpPr>
        <p:spPr>
          <a:xfrm rot="-5400000">
            <a:off x="554184" y="512549"/>
            <a:ext cx="53954" cy="53898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07" y="0"/>
                  <a:pt x="1" y="215"/>
                  <a:pt x="1" y="477"/>
                </a:cubicBezTo>
                <a:cubicBezTo>
                  <a:pt x="1" y="739"/>
                  <a:pt x="207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15"/>
                  <a:pt x="740" y="0"/>
                  <a:pt x="4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3" name="Google Shape;783;p38"/>
          <p:cNvSpPr/>
          <p:nvPr/>
        </p:nvSpPr>
        <p:spPr>
          <a:xfrm rot="10800000">
            <a:off x="853570" y="241752"/>
            <a:ext cx="367688" cy="381099"/>
          </a:xfrm>
          <a:custGeom>
            <a:avLst/>
            <a:gdLst/>
            <a:ahLst/>
            <a:cxnLst/>
            <a:rect l="l" t="t" r="r" b="b"/>
            <a:pathLst>
              <a:path w="8950" h="9277" extrusionOk="0">
                <a:moveTo>
                  <a:pt x="4475" y="1"/>
                </a:moveTo>
                <a:cubicBezTo>
                  <a:pt x="2017" y="1"/>
                  <a:pt x="0" y="2075"/>
                  <a:pt x="0" y="4629"/>
                </a:cubicBezTo>
                <a:cubicBezTo>
                  <a:pt x="0" y="7202"/>
                  <a:pt x="2017" y="9276"/>
                  <a:pt x="4475" y="9276"/>
                </a:cubicBezTo>
                <a:cubicBezTo>
                  <a:pt x="6952" y="9276"/>
                  <a:pt x="8949" y="7202"/>
                  <a:pt x="8949" y="4629"/>
                </a:cubicBezTo>
                <a:cubicBezTo>
                  <a:pt x="8949" y="2075"/>
                  <a:pt x="6952" y="1"/>
                  <a:pt x="447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4" name="Google Shape;784;p38"/>
          <p:cNvSpPr/>
          <p:nvPr/>
        </p:nvSpPr>
        <p:spPr>
          <a:xfrm rot="-5400000">
            <a:off x="8223731" y="1828254"/>
            <a:ext cx="121002" cy="121002"/>
          </a:xfrm>
          <a:custGeom>
            <a:avLst/>
            <a:gdLst/>
            <a:ahLst/>
            <a:cxnLst/>
            <a:rect l="l" t="t" r="r" b="b"/>
            <a:pathLst>
              <a:path w="2144" h="2144" extrusionOk="0">
                <a:moveTo>
                  <a:pt x="1067" y="1"/>
                </a:moveTo>
                <a:cubicBezTo>
                  <a:pt x="478" y="1"/>
                  <a:pt x="1" y="478"/>
                  <a:pt x="1" y="1068"/>
                </a:cubicBezTo>
                <a:cubicBezTo>
                  <a:pt x="1" y="1666"/>
                  <a:pt x="478" y="2144"/>
                  <a:pt x="1067" y="2144"/>
                </a:cubicBezTo>
                <a:cubicBezTo>
                  <a:pt x="1666" y="2144"/>
                  <a:pt x="2144" y="1666"/>
                  <a:pt x="2144" y="1068"/>
                </a:cubicBezTo>
                <a:cubicBezTo>
                  <a:pt x="2144" y="478"/>
                  <a:pt x="1666" y="1"/>
                  <a:pt x="106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5" name="Google Shape;785;p38"/>
          <p:cNvSpPr/>
          <p:nvPr/>
        </p:nvSpPr>
        <p:spPr>
          <a:xfrm rot="-5400000">
            <a:off x="7924334" y="1553299"/>
            <a:ext cx="53954" cy="53898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07" y="0"/>
                  <a:pt x="1" y="215"/>
                  <a:pt x="1" y="477"/>
                </a:cubicBezTo>
                <a:cubicBezTo>
                  <a:pt x="1" y="739"/>
                  <a:pt x="207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15"/>
                  <a:pt x="740" y="0"/>
                  <a:pt x="47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5321946"/>
              </p:ext>
            </p:extLst>
          </p:nvPr>
        </p:nvGraphicFramePr>
        <p:xfrm>
          <a:off x="883327" y="277950"/>
          <a:ext cx="7054698" cy="2674749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2351566">
                  <a:extLst>
                    <a:ext uri="{9D8B030D-6E8A-4147-A177-3AD203B41FA5}">
                      <a16:colId xmlns:a16="http://schemas.microsoft.com/office/drawing/2014/main" val="194812797"/>
                    </a:ext>
                  </a:extLst>
                </a:gridCol>
                <a:gridCol w="2351566">
                  <a:extLst>
                    <a:ext uri="{9D8B030D-6E8A-4147-A177-3AD203B41FA5}">
                      <a16:colId xmlns:a16="http://schemas.microsoft.com/office/drawing/2014/main" val="649373877"/>
                    </a:ext>
                  </a:extLst>
                </a:gridCol>
                <a:gridCol w="2351566">
                  <a:extLst>
                    <a:ext uri="{9D8B030D-6E8A-4147-A177-3AD203B41FA5}">
                      <a16:colId xmlns:a16="http://schemas.microsoft.com/office/drawing/2014/main" val="4292278066"/>
                    </a:ext>
                  </a:extLst>
                </a:gridCol>
              </a:tblGrid>
              <a:tr h="727941">
                <a:tc>
                  <a:txBody>
                    <a:bodyPr/>
                    <a:lstStyle/>
                    <a:p>
                      <a:pPr algn="ctr"/>
                      <a:r>
                        <a:rPr lang="en-US" sz="2400" cap="none" spc="50" dirty="0" smtClean="0">
                          <a:ln w="0"/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SỰ</a:t>
                      </a:r>
                      <a:r>
                        <a:rPr lang="en-US" sz="2400" cap="none" spc="50" baseline="0" dirty="0" smtClean="0">
                          <a:ln w="0"/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 VẬT A</a:t>
                      </a:r>
                      <a:endParaRPr lang="en-US" sz="2400" b="1" cap="none" spc="50" dirty="0">
                        <a:ln w="0"/>
                        <a:solidFill>
                          <a:srgbClr val="FFFFFF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  <a:latin typeface="Cambria" panose="020405030504060302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cap="none" spc="50" dirty="0" smtClean="0">
                          <a:ln w="0"/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TỪ</a:t>
                      </a:r>
                      <a:r>
                        <a:rPr lang="en-US" sz="2400" cap="none" spc="50" baseline="0" dirty="0" smtClean="0">
                          <a:ln w="0"/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 SO SÁNH</a:t>
                      </a:r>
                      <a:endParaRPr lang="en-US" sz="2400" b="1" cap="none" spc="50" dirty="0">
                        <a:ln w="0"/>
                        <a:solidFill>
                          <a:srgbClr val="FFFFFF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  <a:latin typeface="Cambria" panose="020405030504060302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cap="none" spc="50" dirty="0" smtClean="0">
                          <a:ln w="0"/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SỰ</a:t>
                      </a:r>
                      <a:r>
                        <a:rPr lang="en-US" sz="2400" cap="none" spc="50" baseline="0" dirty="0" smtClean="0">
                          <a:ln w="0"/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 VẬT B</a:t>
                      </a:r>
                      <a:endParaRPr lang="en-US" sz="2400" b="1" cap="none" spc="50" dirty="0">
                        <a:ln w="0"/>
                        <a:solidFill>
                          <a:srgbClr val="FFFFFF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  <a:latin typeface="Cambria" panose="020405030504060302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8766358"/>
                  </a:ext>
                </a:extLst>
              </a:tr>
              <a:tr h="973404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9716429"/>
                  </a:ext>
                </a:extLst>
              </a:tr>
              <a:tr h="973404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1395293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014964" y="1025188"/>
            <a:ext cx="21093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Cambria" panose="02040503050406030204" pitchFamily="18" charset="0"/>
              </a:rPr>
              <a:t>Những</a:t>
            </a:r>
            <a:r>
              <a:rPr lang="en-US" sz="2800" dirty="0" smtClean="0">
                <a:latin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</a:rPr>
              <a:t>thân</a:t>
            </a:r>
            <a:r>
              <a:rPr lang="en-US" sz="2800" dirty="0" smtClean="0">
                <a:latin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</a:rPr>
              <a:t>cây</a:t>
            </a:r>
            <a:r>
              <a:rPr lang="en-US" sz="2800" dirty="0" smtClean="0">
                <a:latin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</a:rPr>
              <a:t>tràm</a:t>
            </a:r>
            <a:endParaRPr lang="en-US" sz="2800" dirty="0">
              <a:latin typeface="Cambria" panose="020405030504060302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680593" y="1012707"/>
            <a:ext cx="23817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Cambria" panose="02040503050406030204" pitchFamily="18" charset="0"/>
              </a:rPr>
              <a:t>n</a:t>
            </a:r>
            <a:r>
              <a:rPr lang="en-US" sz="2800" dirty="0" err="1" smtClean="0">
                <a:latin typeface="Cambria" panose="02040503050406030204" pitchFamily="18" charset="0"/>
              </a:rPr>
              <a:t>hững</a:t>
            </a:r>
            <a:r>
              <a:rPr lang="en-US" sz="2800" dirty="0" smtClean="0">
                <a:latin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</a:rPr>
              <a:t>cây</a:t>
            </a:r>
            <a:r>
              <a:rPr lang="en-US" sz="2800" dirty="0" smtClean="0">
                <a:latin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</a:rPr>
              <a:t>nến</a:t>
            </a:r>
            <a:r>
              <a:rPr lang="en-US" sz="2800" dirty="0" smtClean="0">
                <a:latin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</a:rPr>
              <a:t>khổng</a:t>
            </a:r>
            <a:r>
              <a:rPr lang="en-US" sz="2800" dirty="0" smtClean="0">
                <a:latin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</a:rPr>
              <a:t>lồ</a:t>
            </a:r>
            <a:endParaRPr lang="en-US" sz="2800" dirty="0">
              <a:latin typeface="Cambria" panose="0204050305040603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46029" y="1128622"/>
            <a:ext cx="10910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Cambria" panose="02040503050406030204" pitchFamily="18" charset="0"/>
              </a:rPr>
              <a:t>như</a:t>
            </a:r>
            <a:endParaRPr lang="en-US" sz="2800" b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040410" y="2137470"/>
            <a:ext cx="21093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Cambria" panose="02040503050406030204" pitchFamily="18" charset="0"/>
              </a:rPr>
              <a:t>Đước</a:t>
            </a:r>
            <a:endParaRPr lang="en-US" sz="2800" dirty="0">
              <a:latin typeface="Cambria" panose="020405030504060302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706039" y="2124989"/>
            <a:ext cx="23817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Cambria" panose="02040503050406030204" pitchFamily="18" charset="0"/>
              </a:rPr>
              <a:t>c</a:t>
            </a:r>
            <a:r>
              <a:rPr lang="en-US" sz="2800" dirty="0" err="1" smtClean="0">
                <a:latin typeface="Cambria" panose="02040503050406030204" pitchFamily="18" charset="0"/>
              </a:rPr>
              <a:t>ây</a:t>
            </a:r>
            <a:r>
              <a:rPr lang="en-US" sz="2800" dirty="0" smtClean="0">
                <a:latin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</a:rPr>
              <a:t>dù</a:t>
            </a:r>
            <a:endParaRPr lang="en-US" sz="2800" dirty="0">
              <a:latin typeface="Cambria" panose="020405030504060302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871475" y="2240904"/>
            <a:ext cx="10910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Cambria" panose="02040503050406030204" pitchFamily="18" charset="0"/>
              </a:rPr>
              <a:t>như</a:t>
            </a:r>
            <a:endParaRPr lang="en-US" sz="2800" b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207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717;p36"/>
          <p:cNvSpPr/>
          <p:nvPr/>
        </p:nvSpPr>
        <p:spPr>
          <a:xfrm rot="10800000" flipH="1">
            <a:off x="8694891" y="1766624"/>
            <a:ext cx="49918" cy="49918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TextBox 6"/>
          <p:cNvSpPr txBox="1"/>
          <p:nvPr/>
        </p:nvSpPr>
        <p:spPr>
          <a:xfrm>
            <a:off x="566901" y="334913"/>
            <a:ext cx="80945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92D050"/>
                </a:solidFill>
                <a:latin typeface="Cambria" panose="02040503050406030204" pitchFamily="18" charset="0"/>
              </a:rPr>
              <a:t>Bài</a:t>
            </a:r>
            <a:r>
              <a:rPr lang="en-US" sz="3200" b="1" dirty="0" smtClean="0">
                <a:solidFill>
                  <a:srgbClr val="92D050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smtClean="0">
                <a:solidFill>
                  <a:srgbClr val="92D050"/>
                </a:solidFill>
                <a:latin typeface="Cambria" panose="02040503050406030204" pitchFamily="18" charset="0"/>
              </a:rPr>
              <a:t>2: </a:t>
            </a:r>
            <a:r>
              <a:rPr lang="en-US" sz="3200" b="1" dirty="0" err="1" smtClean="0">
                <a:solidFill>
                  <a:srgbClr val="92D050"/>
                </a:solidFill>
                <a:latin typeface="Cambria" panose="02040503050406030204" pitchFamily="18" charset="0"/>
              </a:rPr>
              <a:t>Từ</a:t>
            </a:r>
            <a:r>
              <a:rPr lang="en-US" sz="3200" b="1" dirty="0" smtClean="0">
                <a:solidFill>
                  <a:srgbClr val="92D050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92D050"/>
                </a:solidFill>
                <a:latin typeface="Cambria" panose="02040503050406030204" pitchFamily="18" charset="0"/>
              </a:rPr>
              <a:t>biển</a:t>
            </a:r>
            <a:r>
              <a:rPr lang="en-US" sz="3200" b="1" dirty="0" smtClean="0">
                <a:solidFill>
                  <a:srgbClr val="92D050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92D050"/>
                </a:solidFill>
                <a:latin typeface="Cambria" panose="02040503050406030204" pitchFamily="18" charset="0"/>
              </a:rPr>
              <a:t>trong</a:t>
            </a:r>
            <a:r>
              <a:rPr lang="en-US" sz="3200" b="1" dirty="0" smtClean="0">
                <a:solidFill>
                  <a:srgbClr val="92D050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92D050"/>
                </a:solidFill>
                <a:latin typeface="Cambria" panose="02040503050406030204" pitchFamily="18" charset="0"/>
              </a:rPr>
              <a:t>câu</a:t>
            </a:r>
            <a:r>
              <a:rPr lang="en-US" sz="3200" b="1" dirty="0" smtClean="0">
                <a:solidFill>
                  <a:srgbClr val="92D050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92D050"/>
                </a:solidFill>
                <a:latin typeface="Cambria" panose="02040503050406030204" pitchFamily="18" charset="0"/>
              </a:rPr>
              <a:t>sau</a:t>
            </a:r>
            <a:r>
              <a:rPr lang="en-US" sz="3200" b="1" dirty="0" smtClean="0">
                <a:solidFill>
                  <a:srgbClr val="92D050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92D050"/>
                </a:solidFill>
                <a:latin typeface="Cambria" panose="02040503050406030204" pitchFamily="18" charset="0"/>
              </a:rPr>
              <a:t>có</a:t>
            </a:r>
            <a:r>
              <a:rPr lang="en-US" sz="3200" b="1" dirty="0" smtClean="0">
                <a:solidFill>
                  <a:srgbClr val="92D050"/>
                </a:solidFill>
                <a:latin typeface="Cambria" panose="02040503050406030204" pitchFamily="18" charset="0"/>
              </a:rPr>
              <a:t> ý </a:t>
            </a:r>
            <a:r>
              <a:rPr lang="en-US" sz="3200" b="1" dirty="0" err="1" smtClean="0">
                <a:solidFill>
                  <a:srgbClr val="92D050"/>
                </a:solidFill>
                <a:latin typeface="Cambria" panose="02040503050406030204" pitchFamily="18" charset="0"/>
              </a:rPr>
              <a:t>nghĩa</a:t>
            </a:r>
            <a:r>
              <a:rPr lang="en-US" sz="3200" b="1" dirty="0" smtClean="0">
                <a:solidFill>
                  <a:srgbClr val="92D050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92D050"/>
                </a:solidFill>
                <a:latin typeface="Cambria" panose="02040503050406030204" pitchFamily="18" charset="0"/>
              </a:rPr>
              <a:t>gì</a:t>
            </a:r>
            <a:r>
              <a:rPr lang="en-US" sz="3200" b="1" dirty="0" smtClean="0">
                <a:solidFill>
                  <a:srgbClr val="92D050"/>
                </a:solidFill>
                <a:latin typeface="Cambria" panose="02040503050406030204" pitchFamily="18" charset="0"/>
              </a:rPr>
              <a:t>?</a:t>
            </a:r>
            <a:endParaRPr lang="en-US" sz="3200" b="1" dirty="0">
              <a:solidFill>
                <a:srgbClr val="92D050"/>
              </a:solidFill>
              <a:latin typeface="Cambria" panose="02040503050406030204" pitchFamily="18" charset="0"/>
            </a:endParaRPr>
          </a:p>
        </p:txBody>
      </p:sp>
      <p:sp>
        <p:nvSpPr>
          <p:cNvPr id="8" name="Google Shape;1039;p47"/>
          <p:cNvSpPr/>
          <p:nvPr/>
        </p:nvSpPr>
        <p:spPr>
          <a:xfrm>
            <a:off x="8123912" y="2417380"/>
            <a:ext cx="836947" cy="1094870"/>
          </a:xfrm>
          <a:custGeom>
            <a:avLst/>
            <a:gdLst/>
            <a:ahLst/>
            <a:cxnLst/>
            <a:rect l="l" t="t" r="r" b="b"/>
            <a:pathLst>
              <a:path w="19580" h="25614" extrusionOk="0">
                <a:moveTo>
                  <a:pt x="8765" y="0"/>
                </a:moveTo>
                <a:cubicBezTo>
                  <a:pt x="8709" y="0"/>
                  <a:pt x="8653" y="0"/>
                  <a:pt x="8597" y="1"/>
                </a:cubicBezTo>
                <a:cubicBezTo>
                  <a:pt x="7119" y="1"/>
                  <a:pt x="5450" y="263"/>
                  <a:pt x="3613" y="800"/>
                </a:cubicBezTo>
                <a:cubicBezTo>
                  <a:pt x="1777" y="1325"/>
                  <a:pt x="573" y="1909"/>
                  <a:pt x="0" y="2553"/>
                </a:cubicBezTo>
                <a:lnTo>
                  <a:pt x="537" y="25614"/>
                </a:lnTo>
                <a:lnTo>
                  <a:pt x="7489" y="25614"/>
                </a:lnTo>
                <a:lnTo>
                  <a:pt x="7334" y="19509"/>
                </a:lnTo>
                <a:lnTo>
                  <a:pt x="7334" y="19509"/>
                </a:lnTo>
                <a:cubicBezTo>
                  <a:pt x="7942" y="19699"/>
                  <a:pt x="8574" y="19807"/>
                  <a:pt x="9218" y="19807"/>
                </a:cubicBezTo>
                <a:cubicBezTo>
                  <a:pt x="11018" y="19807"/>
                  <a:pt x="12795" y="19318"/>
                  <a:pt x="14333" y="18376"/>
                </a:cubicBezTo>
                <a:cubicBezTo>
                  <a:pt x="15895" y="17458"/>
                  <a:pt x="17206" y="16158"/>
                  <a:pt x="18148" y="14596"/>
                </a:cubicBezTo>
                <a:cubicBezTo>
                  <a:pt x="19079" y="13105"/>
                  <a:pt x="19567" y="11376"/>
                  <a:pt x="19579" y="9612"/>
                </a:cubicBezTo>
                <a:cubicBezTo>
                  <a:pt x="19567" y="7585"/>
                  <a:pt x="19079" y="5844"/>
                  <a:pt x="18101" y="4389"/>
                </a:cubicBezTo>
                <a:cubicBezTo>
                  <a:pt x="17111" y="2934"/>
                  <a:pt x="15728" y="1802"/>
                  <a:pt x="14118" y="1110"/>
                </a:cubicBezTo>
                <a:cubicBezTo>
                  <a:pt x="12429" y="381"/>
                  <a:pt x="10604" y="0"/>
                  <a:pt x="8765" y="0"/>
                </a:cubicBez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" name="Google Shape;1047;p47"/>
          <p:cNvGrpSpPr/>
          <p:nvPr/>
        </p:nvGrpSpPr>
        <p:grpSpPr>
          <a:xfrm>
            <a:off x="7871875" y="2250719"/>
            <a:ext cx="1012801" cy="1123381"/>
            <a:chOff x="814858" y="967220"/>
            <a:chExt cx="1012801" cy="1123381"/>
          </a:xfrm>
        </p:grpSpPr>
        <p:sp>
          <p:nvSpPr>
            <p:cNvPr id="10" name="Google Shape;1048;p47"/>
            <p:cNvSpPr/>
            <p:nvPr/>
          </p:nvSpPr>
          <p:spPr>
            <a:xfrm>
              <a:off x="949420" y="995731"/>
              <a:ext cx="836947" cy="1094870"/>
            </a:xfrm>
            <a:custGeom>
              <a:avLst/>
              <a:gdLst/>
              <a:ahLst/>
              <a:cxnLst/>
              <a:rect l="l" t="t" r="r" b="b"/>
              <a:pathLst>
                <a:path w="19580" h="25614" extrusionOk="0">
                  <a:moveTo>
                    <a:pt x="8765" y="0"/>
                  </a:moveTo>
                  <a:cubicBezTo>
                    <a:pt x="8709" y="0"/>
                    <a:pt x="8653" y="0"/>
                    <a:pt x="8597" y="1"/>
                  </a:cubicBezTo>
                  <a:cubicBezTo>
                    <a:pt x="7119" y="1"/>
                    <a:pt x="5450" y="263"/>
                    <a:pt x="3613" y="800"/>
                  </a:cubicBezTo>
                  <a:cubicBezTo>
                    <a:pt x="1777" y="1325"/>
                    <a:pt x="573" y="1909"/>
                    <a:pt x="0" y="2553"/>
                  </a:cubicBezTo>
                  <a:lnTo>
                    <a:pt x="537" y="25614"/>
                  </a:lnTo>
                  <a:lnTo>
                    <a:pt x="7489" y="25614"/>
                  </a:lnTo>
                  <a:lnTo>
                    <a:pt x="7334" y="19509"/>
                  </a:lnTo>
                  <a:lnTo>
                    <a:pt x="7334" y="19509"/>
                  </a:lnTo>
                  <a:cubicBezTo>
                    <a:pt x="7942" y="19699"/>
                    <a:pt x="8574" y="19807"/>
                    <a:pt x="9218" y="19807"/>
                  </a:cubicBezTo>
                  <a:cubicBezTo>
                    <a:pt x="11018" y="19807"/>
                    <a:pt x="12795" y="19318"/>
                    <a:pt x="14333" y="18376"/>
                  </a:cubicBezTo>
                  <a:cubicBezTo>
                    <a:pt x="15895" y="17458"/>
                    <a:pt x="17206" y="16158"/>
                    <a:pt x="18148" y="14596"/>
                  </a:cubicBezTo>
                  <a:cubicBezTo>
                    <a:pt x="19079" y="13105"/>
                    <a:pt x="19567" y="11376"/>
                    <a:pt x="19579" y="9612"/>
                  </a:cubicBezTo>
                  <a:cubicBezTo>
                    <a:pt x="19567" y="7585"/>
                    <a:pt x="19079" y="5844"/>
                    <a:pt x="18101" y="4389"/>
                  </a:cubicBezTo>
                  <a:cubicBezTo>
                    <a:pt x="17111" y="2934"/>
                    <a:pt x="15728" y="1802"/>
                    <a:pt x="14118" y="1110"/>
                  </a:cubicBezTo>
                  <a:cubicBezTo>
                    <a:pt x="12429" y="381"/>
                    <a:pt x="10604" y="0"/>
                    <a:pt x="87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049;p47"/>
            <p:cNvSpPr/>
            <p:nvPr/>
          </p:nvSpPr>
          <p:spPr>
            <a:xfrm>
              <a:off x="1210891" y="1293066"/>
              <a:ext cx="266088" cy="177477"/>
            </a:xfrm>
            <a:custGeom>
              <a:avLst/>
              <a:gdLst/>
              <a:ahLst/>
              <a:cxnLst/>
              <a:rect l="l" t="t" r="r" b="b"/>
              <a:pathLst>
                <a:path w="6225" h="4152" extrusionOk="0">
                  <a:moveTo>
                    <a:pt x="3137" y="1"/>
                  </a:moveTo>
                  <a:cubicBezTo>
                    <a:pt x="3085" y="1"/>
                    <a:pt x="3033" y="3"/>
                    <a:pt x="2981" y="9"/>
                  </a:cubicBezTo>
                  <a:cubicBezTo>
                    <a:pt x="1670" y="128"/>
                    <a:pt x="644" y="1392"/>
                    <a:pt x="644" y="1392"/>
                  </a:cubicBezTo>
                  <a:cubicBezTo>
                    <a:pt x="0" y="2226"/>
                    <a:pt x="251" y="3252"/>
                    <a:pt x="716" y="3526"/>
                  </a:cubicBezTo>
                  <a:cubicBezTo>
                    <a:pt x="1447" y="3962"/>
                    <a:pt x="2299" y="4151"/>
                    <a:pt x="3097" y="4151"/>
                  </a:cubicBezTo>
                  <a:cubicBezTo>
                    <a:pt x="4135" y="4151"/>
                    <a:pt x="5080" y="3831"/>
                    <a:pt x="5545" y="3312"/>
                  </a:cubicBezTo>
                  <a:cubicBezTo>
                    <a:pt x="6225" y="2560"/>
                    <a:pt x="5485" y="1475"/>
                    <a:pt x="5485" y="1475"/>
                  </a:cubicBezTo>
                  <a:cubicBezTo>
                    <a:pt x="5485" y="1475"/>
                    <a:pt x="4396" y="1"/>
                    <a:pt x="31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050;p47"/>
            <p:cNvSpPr/>
            <p:nvPr/>
          </p:nvSpPr>
          <p:spPr>
            <a:xfrm>
              <a:off x="1272059" y="1329698"/>
              <a:ext cx="65998" cy="90919"/>
            </a:xfrm>
            <a:custGeom>
              <a:avLst/>
              <a:gdLst/>
              <a:ahLst/>
              <a:cxnLst/>
              <a:rect l="l" t="t" r="r" b="b"/>
              <a:pathLst>
                <a:path w="1544" h="2127" extrusionOk="0">
                  <a:moveTo>
                    <a:pt x="1157" y="1"/>
                  </a:moveTo>
                  <a:cubicBezTo>
                    <a:pt x="1110" y="1"/>
                    <a:pt x="1050" y="33"/>
                    <a:pt x="978" y="106"/>
                  </a:cubicBezTo>
                  <a:cubicBezTo>
                    <a:pt x="620" y="463"/>
                    <a:pt x="0" y="1834"/>
                    <a:pt x="584" y="2109"/>
                  </a:cubicBezTo>
                  <a:cubicBezTo>
                    <a:pt x="610" y="2121"/>
                    <a:pt x="636" y="2127"/>
                    <a:pt x="662" y="2127"/>
                  </a:cubicBezTo>
                  <a:cubicBezTo>
                    <a:pt x="1151" y="2127"/>
                    <a:pt x="1543" y="1"/>
                    <a:pt x="115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051;p47"/>
            <p:cNvSpPr/>
            <p:nvPr/>
          </p:nvSpPr>
          <p:spPr>
            <a:xfrm>
              <a:off x="1342631" y="1327818"/>
              <a:ext cx="72667" cy="89038"/>
            </a:xfrm>
            <a:custGeom>
              <a:avLst/>
              <a:gdLst/>
              <a:ahLst/>
              <a:cxnLst/>
              <a:rect l="l" t="t" r="r" b="b"/>
              <a:pathLst>
                <a:path w="1700" h="2083" extrusionOk="0">
                  <a:moveTo>
                    <a:pt x="400" y="0"/>
                  </a:moveTo>
                  <a:cubicBezTo>
                    <a:pt x="0" y="0"/>
                    <a:pt x="570" y="2082"/>
                    <a:pt x="1051" y="2082"/>
                  </a:cubicBezTo>
                  <a:cubicBezTo>
                    <a:pt x="1081" y="2082"/>
                    <a:pt x="1111" y="2074"/>
                    <a:pt x="1139" y="2057"/>
                  </a:cubicBezTo>
                  <a:cubicBezTo>
                    <a:pt x="1700" y="1735"/>
                    <a:pt x="960" y="424"/>
                    <a:pt x="579" y="90"/>
                  </a:cubicBezTo>
                  <a:cubicBezTo>
                    <a:pt x="505" y="28"/>
                    <a:pt x="446" y="0"/>
                    <a:pt x="4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052;p47"/>
            <p:cNvSpPr/>
            <p:nvPr/>
          </p:nvSpPr>
          <p:spPr>
            <a:xfrm>
              <a:off x="814858" y="967220"/>
              <a:ext cx="278655" cy="339395"/>
            </a:xfrm>
            <a:custGeom>
              <a:avLst/>
              <a:gdLst/>
              <a:ahLst/>
              <a:cxnLst/>
              <a:rect l="l" t="t" r="r" b="b"/>
              <a:pathLst>
                <a:path w="6519" h="7940" extrusionOk="0">
                  <a:moveTo>
                    <a:pt x="6117" y="0"/>
                  </a:moveTo>
                  <a:cubicBezTo>
                    <a:pt x="6117" y="0"/>
                    <a:pt x="2230" y="1038"/>
                    <a:pt x="1121" y="3005"/>
                  </a:cubicBezTo>
                  <a:cubicBezTo>
                    <a:pt x="0" y="4973"/>
                    <a:pt x="1849" y="7584"/>
                    <a:pt x="4233" y="7918"/>
                  </a:cubicBezTo>
                  <a:cubicBezTo>
                    <a:pt x="4336" y="7932"/>
                    <a:pt x="4433" y="7939"/>
                    <a:pt x="4523" y="7939"/>
                  </a:cubicBezTo>
                  <a:cubicBezTo>
                    <a:pt x="6518" y="7939"/>
                    <a:pt x="5431" y="4523"/>
                    <a:pt x="5283" y="3267"/>
                  </a:cubicBezTo>
                  <a:cubicBezTo>
                    <a:pt x="5008" y="1073"/>
                    <a:pt x="6308" y="0"/>
                    <a:pt x="63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053;p47"/>
            <p:cNvSpPr/>
            <p:nvPr/>
          </p:nvSpPr>
          <p:spPr>
            <a:xfrm>
              <a:off x="1039099" y="967220"/>
              <a:ext cx="102503" cy="103486"/>
            </a:xfrm>
            <a:custGeom>
              <a:avLst/>
              <a:gdLst/>
              <a:ahLst/>
              <a:cxnLst/>
              <a:rect l="l" t="t" r="r" b="b"/>
              <a:pathLst>
                <a:path w="2398" h="2421" extrusionOk="0">
                  <a:moveTo>
                    <a:pt x="1062" y="0"/>
                  </a:moveTo>
                  <a:cubicBezTo>
                    <a:pt x="37" y="883"/>
                    <a:pt x="1" y="2421"/>
                    <a:pt x="13" y="2421"/>
                  </a:cubicBezTo>
                  <a:cubicBezTo>
                    <a:pt x="788" y="1884"/>
                    <a:pt x="2398" y="1288"/>
                    <a:pt x="2398" y="1288"/>
                  </a:cubicBezTo>
                  <a:cubicBezTo>
                    <a:pt x="1766" y="191"/>
                    <a:pt x="1062" y="0"/>
                    <a:pt x="10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054;p47"/>
            <p:cNvSpPr/>
            <p:nvPr/>
          </p:nvSpPr>
          <p:spPr>
            <a:xfrm>
              <a:off x="1548449" y="968759"/>
              <a:ext cx="279210" cy="339823"/>
            </a:xfrm>
            <a:custGeom>
              <a:avLst/>
              <a:gdLst/>
              <a:ahLst/>
              <a:cxnLst/>
              <a:rect l="l" t="t" r="r" b="b"/>
              <a:pathLst>
                <a:path w="6532" h="7950" extrusionOk="0">
                  <a:moveTo>
                    <a:pt x="259" y="0"/>
                  </a:moveTo>
                  <a:cubicBezTo>
                    <a:pt x="259" y="0"/>
                    <a:pt x="1571" y="1073"/>
                    <a:pt x="1273" y="3267"/>
                  </a:cubicBezTo>
                  <a:cubicBezTo>
                    <a:pt x="1113" y="4524"/>
                    <a:pt x="0" y="7949"/>
                    <a:pt x="2006" y="7949"/>
                  </a:cubicBezTo>
                  <a:cubicBezTo>
                    <a:pt x="2094" y="7949"/>
                    <a:pt x="2187" y="7943"/>
                    <a:pt x="2286" y="7929"/>
                  </a:cubicBezTo>
                  <a:cubicBezTo>
                    <a:pt x="4671" y="7608"/>
                    <a:pt x="6531" y="5008"/>
                    <a:pt x="5434" y="3029"/>
                  </a:cubicBezTo>
                  <a:cubicBezTo>
                    <a:pt x="4325" y="1061"/>
                    <a:pt x="438" y="0"/>
                    <a:pt x="4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055;p47"/>
            <p:cNvSpPr/>
            <p:nvPr/>
          </p:nvSpPr>
          <p:spPr>
            <a:xfrm>
              <a:off x="1502412" y="968759"/>
              <a:ext cx="101990" cy="103486"/>
            </a:xfrm>
            <a:custGeom>
              <a:avLst/>
              <a:gdLst/>
              <a:ahLst/>
              <a:cxnLst/>
              <a:rect l="l" t="t" r="r" b="b"/>
              <a:pathLst>
                <a:path w="2386" h="2421" extrusionOk="0">
                  <a:moveTo>
                    <a:pt x="1336" y="0"/>
                  </a:moveTo>
                  <a:cubicBezTo>
                    <a:pt x="1336" y="0"/>
                    <a:pt x="633" y="179"/>
                    <a:pt x="1" y="1276"/>
                  </a:cubicBezTo>
                  <a:cubicBezTo>
                    <a:pt x="1" y="1276"/>
                    <a:pt x="1491" y="1669"/>
                    <a:pt x="2386" y="2421"/>
                  </a:cubicBezTo>
                  <a:cubicBezTo>
                    <a:pt x="2386" y="2421"/>
                    <a:pt x="2362" y="882"/>
                    <a:pt x="13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056;p47"/>
            <p:cNvSpPr/>
            <p:nvPr/>
          </p:nvSpPr>
          <p:spPr>
            <a:xfrm>
              <a:off x="1112492" y="1330126"/>
              <a:ext cx="50525" cy="65785"/>
            </a:xfrm>
            <a:custGeom>
              <a:avLst/>
              <a:gdLst/>
              <a:ahLst/>
              <a:cxnLst/>
              <a:rect l="l" t="t" r="r" b="b"/>
              <a:pathLst>
                <a:path w="1182" h="1539" extrusionOk="0">
                  <a:moveTo>
                    <a:pt x="585" y="0"/>
                  </a:moveTo>
                  <a:cubicBezTo>
                    <a:pt x="263" y="12"/>
                    <a:pt x="1" y="358"/>
                    <a:pt x="1" y="775"/>
                  </a:cubicBezTo>
                  <a:cubicBezTo>
                    <a:pt x="1" y="1204"/>
                    <a:pt x="275" y="1538"/>
                    <a:pt x="597" y="1538"/>
                  </a:cubicBezTo>
                  <a:cubicBezTo>
                    <a:pt x="919" y="1538"/>
                    <a:pt x="1181" y="1193"/>
                    <a:pt x="1181" y="763"/>
                  </a:cubicBezTo>
                  <a:cubicBezTo>
                    <a:pt x="1181" y="346"/>
                    <a:pt x="907" y="0"/>
                    <a:pt x="58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057;p47"/>
            <p:cNvSpPr/>
            <p:nvPr/>
          </p:nvSpPr>
          <p:spPr>
            <a:xfrm>
              <a:off x="1502925" y="1311233"/>
              <a:ext cx="50525" cy="65314"/>
            </a:xfrm>
            <a:custGeom>
              <a:avLst/>
              <a:gdLst/>
              <a:ahLst/>
              <a:cxnLst/>
              <a:rect l="l" t="t" r="r" b="b"/>
              <a:pathLst>
                <a:path w="1182" h="1528" extrusionOk="0">
                  <a:moveTo>
                    <a:pt x="585" y="1"/>
                  </a:moveTo>
                  <a:cubicBezTo>
                    <a:pt x="263" y="1"/>
                    <a:pt x="1" y="347"/>
                    <a:pt x="1" y="764"/>
                  </a:cubicBezTo>
                  <a:cubicBezTo>
                    <a:pt x="1" y="1193"/>
                    <a:pt x="275" y="1527"/>
                    <a:pt x="597" y="1527"/>
                  </a:cubicBezTo>
                  <a:cubicBezTo>
                    <a:pt x="919" y="1527"/>
                    <a:pt x="1181" y="1181"/>
                    <a:pt x="1181" y="764"/>
                  </a:cubicBezTo>
                  <a:cubicBezTo>
                    <a:pt x="1169" y="335"/>
                    <a:pt x="907" y="1"/>
                    <a:pt x="58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" name="Google Shape;1108;p49"/>
          <p:cNvSpPr/>
          <p:nvPr/>
        </p:nvSpPr>
        <p:spPr>
          <a:xfrm>
            <a:off x="6640570" y="1328234"/>
            <a:ext cx="806342" cy="1097905"/>
          </a:xfrm>
          <a:custGeom>
            <a:avLst/>
            <a:gdLst/>
            <a:ahLst/>
            <a:cxnLst/>
            <a:rect l="l" t="t" r="r" b="b"/>
            <a:pathLst>
              <a:path w="18864" h="25685" extrusionOk="0">
                <a:moveTo>
                  <a:pt x="8066" y="5103"/>
                </a:moveTo>
                <a:cubicBezTo>
                  <a:pt x="8100" y="5103"/>
                  <a:pt x="8134" y="5103"/>
                  <a:pt x="8168" y="5104"/>
                </a:cubicBezTo>
                <a:cubicBezTo>
                  <a:pt x="8187" y="5104"/>
                  <a:pt x="8206" y="5104"/>
                  <a:pt x="8225" y="5104"/>
                </a:cubicBezTo>
                <a:cubicBezTo>
                  <a:pt x="8849" y="5104"/>
                  <a:pt x="9460" y="5295"/>
                  <a:pt x="9969" y="5677"/>
                </a:cubicBezTo>
                <a:cubicBezTo>
                  <a:pt x="10982" y="6428"/>
                  <a:pt x="10958" y="7942"/>
                  <a:pt x="9921" y="8658"/>
                </a:cubicBezTo>
                <a:cubicBezTo>
                  <a:pt x="9396" y="9039"/>
                  <a:pt x="8633" y="9218"/>
                  <a:pt x="7667" y="9218"/>
                </a:cubicBezTo>
                <a:cubicBezTo>
                  <a:pt x="7631" y="9219"/>
                  <a:pt x="7595" y="9220"/>
                  <a:pt x="7559" y="9220"/>
                </a:cubicBezTo>
                <a:cubicBezTo>
                  <a:pt x="7238" y="9220"/>
                  <a:pt x="6917" y="9173"/>
                  <a:pt x="6606" y="9087"/>
                </a:cubicBezTo>
                <a:lnTo>
                  <a:pt x="6570" y="5378"/>
                </a:lnTo>
                <a:cubicBezTo>
                  <a:pt x="7051" y="5188"/>
                  <a:pt x="7553" y="5103"/>
                  <a:pt x="8066" y="5103"/>
                </a:cubicBezTo>
                <a:close/>
                <a:moveTo>
                  <a:pt x="8367" y="14893"/>
                </a:moveTo>
                <a:cubicBezTo>
                  <a:pt x="8388" y="14893"/>
                  <a:pt x="8410" y="14893"/>
                  <a:pt x="8431" y="14894"/>
                </a:cubicBezTo>
                <a:cubicBezTo>
                  <a:pt x="9361" y="14894"/>
                  <a:pt x="10148" y="15096"/>
                  <a:pt x="10780" y="15514"/>
                </a:cubicBezTo>
                <a:cubicBezTo>
                  <a:pt x="11423" y="15919"/>
                  <a:pt x="11745" y="16551"/>
                  <a:pt x="11745" y="17386"/>
                </a:cubicBezTo>
                <a:cubicBezTo>
                  <a:pt x="11745" y="18054"/>
                  <a:pt x="11447" y="18638"/>
                  <a:pt x="10851" y="19151"/>
                </a:cubicBezTo>
                <a:cubicBezTo>
                  <a:pt x="10255" y="19651"/>
                  <a:pt x="9504" y="19926"/>
                  <a:pt x="8598" y="19938"/>
                </a:cubicBezTo>
                <a:cubicBezTo>
                  <a:pt x="8492" y="19945"/>
                  <a:pt x="8385" y="19949"/>
                  <a:pt x="8278" y="19949"/>
                </a:cubicBezTo>
                <a:cubicBezTo>
                  <a:pt x="8046" y="19949"/>
                  <a:pt x="7812" y="19931"/>
                  <a:pt x="7584" y="19890"/>
                </a:cubicBezTo>
                <a:cubicBezTo>
                  <a:pt x="7274" y="19854"/>
                  <a:pt x="6964" y="19771"/>
                  <a:pt x="6678" y="19639"/>
                </a:cubicBezTo>
                <a:lnTo>
                  <a:pt x="6642" y="15395"/>
                </a:lnTo>
                <a:cubicBezTo>
                  <a:pt x="7149" y="15060"/>
                  <a:pt x="7757" y="14893"/>
                  <a:pt x="8367" y="14893"/>
                </a:cubicBezTo>
                <a:close/>
                <a:moveTo>
                  <a:pt x="8466" y="1"/>
                </a:moveTo>
                <a:cubicBezTo>
                  <a:pt x="6964" y="13"/>
                  <a:pt x="5462" y="132"/>
                  <a:pt x="3983" y="359"/>
                </a:cubicBezTo>
                <a:cubicBezTo>
                  <a:pt x="2326" y="609"/>
                  <a:pt x="990" y="967"/>
                  <a:pt x="0" y="1456"/>
                </a:cubicBezTo>
                <a:lnTo>
                  <a:pt x="0" y="25458"/>
                </a:lnTo>
                <a:cubicBezTo>
                  <a:pt x="2171" y="25613"/>
                  <a:pt x="4782" y="25685"/>
                  <a:pt x="7834" y="25685"/>
                </a:cubicBezTo>
                <a:cubicBezTo>
                  <a:pt x="15180" y="25685"/>
                  <a:pt x="18852" y="23157"/>
                  <a:pt x="18852" y="18089"/>
                </a:cubicBezTo>
                <a:cubicBezTo>
                  <a:pt x="18864" y="16933"/>
                  <a:pt x="18637" y="15788"/>
                  <a:pt x="18184" y="14739"/>
                </a:cubicBezTo>
                <a:cubicBezTo>
                  <a:pt x="17791" y="13773"/>
                  <a:pt x="17159" y="12926"/>
                  <a:pt x="16360" y="12270"/>
                </a:cubicBezTo>
                <a:cubicBezTo>
                  <a:pt x="15633" y="11674"/>
                  <a:pt x="14738" y="11305"/>
                  <a:pt x="13808" y="11209"/>
                </a:cubicBezTo>
                <a:cubicBezTo>
                  <a:pt x="15728" y="10327"/>
                  <a:pt x="16694" y="8789"/>
                  <a:pt x="16694" y="6607"/>
                </a:cubicBezTo>
                <a:cubicBezTo>
                  <a:pt x="16694" y="4520"/>
                  <a:pt x="15931" y="2898"/>
                  <a:pt x="14404" y="1742"/>
                </a:cubicBezTo>
                <a:cubicBezTo>
                  <a:pt x="12878" y="573"/>
                  <a:pt x="10899" y="1"/>
                  <a:pt x="8466" y="1"/>
                </a:cubicBez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" name="Google Shape;1166;p49"/>
          <p:cNvGrpSpPr/>
          <p:nvPr/>
        </p:nvGrpSpPr>
        <p:grpSpPr>
          <a:xfrm>
            <a:off x="6462423" y="1143504"/>
            <a:ext cx="908289" cy="1206435"/>
            <a:chOff x="1393750" y="1173850"/>
            <a:chExt cx="531225" cy="705600"/>
          </a:xfrm>
        </p:grpSpPr>
        <p:sp>
          <p:nvSpPr>
            <p:cNvPr id="24" name="Google Shape;1167;p49"/>
            <p:cNvSpPr/>
            <p:nvPr/>
          </p:nvSpPr>
          <p:spPr>
            <a:xfrm>
              <a:off x="1453375" y="1237325"/>
              <a:ext cx="471600" cy="642125"/>
            </a:xfrm>
            <a:custGeom>
              <a:avLst/>
              <a:gdLst/>
              <a:ahLst/>
              <a:cxnLst/>
              <a:rect l="l" t="t" r="r" b="b"/>
              <a:pathLst>
                <a:path w="18864" h="25685" extrusionOk="0">
                  <a:moveTo>
                    <a:pt x="8066" y="5103"/>
                  </a:moveTo>
                  <a:cubicBezTo>
                    <a:pt x="8100" y="5103"/>
                    <a:pt x="8134" y="5103"/>
                    <a:pt x="8168" y="5104"/>
                  </a:cubicBezTo>
                  <a:cubicBezTo>
                    <a:pt x="8187" y="5104"/>
                    <a:pt x="8206" y="5104"/>
                    <a:pt x="8225" y="5104"/>
                  </a:cubicBezTo>
                  <a:cubicBezTo>
                    <a:pt x="8849" y="5104"/>
                    <a:pt x="9460" y="5295"/>
                    <a:pt x="9969" y="5677"/>
                  </a:cubicBezTo>
                  <a:cubicBezTo>
                    <a:pt x="10982" y="6428"/>
                    <a:pt x="10958" y="7942"/>
                    <a:pt x="9921" y="8658"/>
                  </a:cubicBezTo>
                  <a:cubicBezTo>
                    <a:pt x="9396" y="9039"/>
                    <a:pt x="8633" y="9218"/>
                    <a:pt x="7667" y="9218"/>
                  </a:cubicBezTo>
                  <a:cubicBezTo>
                    <a:pt x="7631" y="9219"/>
                    <a:pt x="7595" y="9220"/>
                    <a:pt x="7559" y="9220"/>
                  </a:cubicBezTo>
                  <a:cubicBezTo>
                    <a:pt x="7238" y="9220"/>
                    <a:pt x="6917" y="9173"/>
                    <a:pt x="6606" y="9087"/>
                  </a:cubicBezTo>
                  <a:lnTo>
                    <a:pt x="6570" y="5378"/>
                  </a:lnTo>
                  <a:cubicBezTo>
                    <a:pt x="7051" y="5188"/>
                    <a:pt x="7553" y="5103"/>
                    <a:pt x="8066" y="5103"/>
                  </a:cubicBezTo>
                  <a:close/>
                  <a:moveTo>
                    <a:pt x="8367" y="14893"/>
                  </a:moveTo>
                  <a:cubicBezTo>
                    <a:pt x="8388" y="14893"/>
                    <a:pt x="8410" y="14893"/>
                    <a:pt x="8431" y="14894"/>
                  </a:cubicBezTo>
                  <a:cubicBezTo>
                    <a:pt x="9361" y="14894"/>
                    <a:pt x="10148" y="15096"/>
                    <a:pt x="10780" y="15514"/>
                  </a:cubicBezTo>
                  <a:cubicBezTo>
                    <a:pt x="11423" y="15919"/>
                    <a:pt x="11745" y="16551"/>
                    <a:pt x="11745" y="17386"/>
                  </a:cubicBezTo>
                  <a:cubicBezTo>
                    <a:pt x="11745" y="18054"/>
                    <a:pt x="11447" y="18638"/>
                    <a:pt x="10851" y="19151"/>
                  </a:cubicBezTo>
                  <a:cubicBezTo>
                    <a:pt x="10255" y="19651"/>
                    <a:pt x="9504" y="19926"/>
                    <a:pt x="8598" y="19938"/>
                  </a:cubicBezTo>
                  <a:cubicBezTo>
                    <a:pt x="8492" y="19945"/>
                    <a:pt x="8385" y="19949"/>
                    <a:pt x="8278" y="19949"/>
                  </a:cubicBezTo>
                  <a:cubicBezTo>
                    <a:pt x="8046" y="19949"/>
                    <a:pt x="7812" y="19931"/>
                    <a:pt x="7584" y="19890"/>
                  </a:cubicBezTo>
                  <a:cubicBezTo>
                    <a:pt x="7274" y="19854"/>
                    <a:pt x="6964" y="19771"/>
                    <a:pt x="6678" y="19639"/>
                  </a:cubicBezTo>
                  <a:lnTo>
                    <a:pt x="6642" y="15395"/>
                  </a:lnTo>
                  <a:cubicBezTo>
                    <a:pt x="7149" y="15060"/>
                    <a:pt x="7757" y="14893"/>
                    <a:pt x="8367" y="14893"/>
                  </a:cubicBezTo>
                  <a:close/>
                  <a:moveTo>
                    <a:pt x="8466" y="1"/>
                  </a:moveTo>
                  <a:cubicBezTo>
                    <a:pt x="6964" y="13"/>
                    <a:pt x="5462" y="132"/>
                    <a:pt x="3983" y="359"/>
                  </a:cubicBezTo>
                  <a:cubicBezTo>
                    <a:pt x="2326" y="609"/>
                    <a:pt x="990" y="967"/>
                    <a:pt x="0" y="1456"/>
                  </a:cubicBezTo>
                  <a:lnTo>
                    <a:pt x="0" y="25458"/>
                  </a:lnTo>
                  <a:cubicBezTo>
                    <a:pt x="2171" y="25613"/>
                    <a:pt x="4782" y="25685"/>
                    <a:pt x="7834" y="25685"/>
                  </a:cubicBezTo>
                  <a:cubicBezTo>
                    <a:pt x="15180" y="25685"/>
                    <a:pt x="18852" y="23157"/>
                    <a:pt x="18852" y="18089"/>
                  </a:cubicBezTo>
                  <a:cubicBezTo>
                    <a:pt x="18864" y="16933"/>
                    <a:pt x="18637" y="15788"/>
                    <a:pt x="18184" y="14739"/>
                  </a:cubicBezTo>
                  <a:cubicBezTo>
                    <a:pt x="17791" y="13773"/>
                    <a:pt x="17159" y="12926"/>
                    <a:pt x="16360" y="12270"/>
                  </a:cubicBezTo>
                  <a:cubicBezTo>
                    <a:pt x="15633" y="11674"/>
                    <a:pt x="14738" y="11305"/>
                    <a:pt x="13808" y="11209"/>
                  </a:cubicBezTo>
                  <a:cubicBezTo>
                    <a:pt x="15728" y="10327"/>
                    <a:pt x="16694" y="8789"/>
                    <a:pt x="16694" y="6607"/>
                  </a:cubicBezTo>
                  <a:cubicBezTo>
                    <a:pt x="16694" y="4520"/>
                    <a:pt x="15931" y="2898"/>
                    <a:pt x="14404" y="1742"/>
                  </a:cubicBezTo>
                  <a:cubicBezTo>
                    <a:pt x="12878" y="573"/>
                    <a:pt x="10899" y="1"/>
                    <a:pt x="8466" y="1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25" name="Google Shape;1168;p49"/>
            <p:cNvSpPr/>
            <p:nvPr/>
          </p:nvSpPr>
          <p:spPr>
            <a:xfrm>
              <a:off x="1393750" y="1173850"/>
              <a:ext cx="180975" cy="173200"/>
            </a:xfrm>
            <a:custGeom>
              <a:avLst/>
              <a:gdLst/>
              <a:ahLst/>
              <a:cxnLst/>
              <a:rect l="l" t="t" r="r" b="b"/>
              <a:pathLst>
                <a:path w="7239" h="6928" extrusionOk="0">
                  <a:moveTo>
                    <a:pt x="3614" y="0"/>
                  </a:moveTo>
                  <a:cubicBezTo>
                    <a:pt x="1622" y="0"/>
                    <a:pt x="1" y="1550"/>
                    <a:pt x="1" y="3470"/>
                  </a:cubicBezTo>
                  <a:cubicBezTo>
                    <a:pt x="1" y="5378"/>
                    <a:pt x="1622" y="6928"/>
                    <a:pt x="3626" y="6928"/>
                  </a:cubicBezTo>
                  <a:cubicBezTo>
                    <a:pt x="5617" y="6928"/>
                    <a:pt x="7238" y="5378"/>
                    <a:pt x="7238" y="3470"/>
                  </a:cubicBezTo>
                  <a:cubicBezTo>
                    <a:pt x="7238" y="1550"/>
                    <a:pt x="5617" y="0"/>
                    <a:pt x="3614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26" name="Google Shape;1169;p49"/>
            <p:cNvSpPr/>
            <p:nvPr/>
          </p:nvSpPr>
          <p:spPr>
            <a:xfrm>
              <a:off x="1423275" y="1198275"/>
              <a:ext cx="129975" cy="116875"/>
            </a:xfrm>
            <a:custGeom>
              <a:avLst/>
              <a:gdLst/>
              <a:ahLst/>
              <a:cxnLst/>
              <a:rect l="l" t="t" r="r" b="b"/>
              <a:pathLst>
                <a:path w="5199" h="4675" extrusionOk="0">
                  <a:moveTo>
                    <a:pt x="2445" y="1"/>
                  </a:moveTo>
                  <a:cubicBezTo>
                    <a:pt x="1097" y="1"/>
                    <a:pt x="0" y="1050"/>
                    <a:pt x="0" y="2338"/>
                  </a:cubicBezTo>
                  <a:cubicBezTo>
                    <a:pt x="0" y="3626"/>
                    <a:pt x="1097" y="4675"/>
                    <a:pt x="2445" y="4675"/>
                  </a:cubicBezTo>
                  <a:cubicBezTo>
                    <a:pt x="2445" y="4675"/>
                    <a:pt x="2945" y="3709"/>
                    <a:pt x="4877" y="2338"/>
                  </a:cubicBezTo>
                  <a:cubicBezTo>
                    <a:pt x="5199" y="2111"/>
                    <a:pt x="4543" y="1"/>
                    <a:pt x="24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27" name="Google Shape;1170;p49"/>
            <p:cNvSpPr/>
            <p:nvPr/>
          </p:nvSpPr>
          <p:spPr>
            <a:xfrm>
              <a:off x="1723150" y="1173850"/>
              <a:ext cx="181275" cy="173200"/>
            </a:xfrm>
            <a:custGeom>
              <a:avLst/>
              <a:gdLst/>
              <a:ahLst/>
              <a:cxnLst/>
              <a:rect l="l" t="t" r="r" b="b"/>
              <a:pathLst>
                <a:path w="7251" h="6928" extrusionOk="0">
                  <a:moveTo>
                    <a:pt x="3625" y="0"/>
                  </a:moveTo>
                  <a:cubicBezTo>
                    <a:pt x="1634" y="0"/>
                    <a:pt x="1" y="1550"/>
                    <a:pt x="1" y="3470"/>
                  </a:cubicBezTo>
                  <a:cubicBezTo>
                    <a:pt x="1" y="5378"/>
                    <a:pt x="1622" y="6928"/>
                    <a:pt x="3625" y="6928"/>
                  </a:cubicBezTo>
                  <a:cubicBezTo>
                    <a:pt x="5617" y="6928"/>
                    <a:pt x="7250" y="5378"/>
                    <a:pt x="7250" y="3470"/>
                  </a:cubicBezTo>
                  <a:cubicBezTo>
                    <a:pt x="7250" y="1550"/>
                    <a:pt x="5629" y="0"/>
                    <a:pt x="3625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28" name="Google Shape;1171;p49"/>
            <p:cNvSpPr/>
            <p:nvPr/>
          </p:nvSpPr>
          <p:spPr>
            <a:xfrm>
              <a:off x="1744625" y="1198275"/>
              <a:ext cx="129975" cy="116875"/>
            </a:xfrm>
            <a:custGeom>
              <a:avLst/>
              <a:gdLst/>
              <a:ahLst/>
              <a:cxnLst/>
              <a:rect l="l" t="t" r="r" b="b"/>
              <a:pathLst>
                <a:path w="5199" h="4675" extrusionOk="0">
                  <a:moveTo>
                    <a:pt x="2766" y="1"/>
                  </a:moveTo>
                  <a:cubicBezTo>
                    <a:pt x="668" y="1"/>
                    <a:pt x="0" y="2111"/>
                    <a:pt x="322" y="2338"/>
                  </a:cubicBezTo>
                  <a:cubicBezTo>
                    <a:pt x="2266" y="3709"/>
                    <a:pt x="2766" y="4675"/>
                    <a:pt x="2766" y="4675"/>
                  </a:cubicBezTo>
                  <a:cubicBezTo>
                    <a:pt x="4102" y="4675"/>
                    <a:pt x="5199" y="3626"/>
                    <a:pt x="5199" y="2338"/>
                  </a:cubicBezTo>
                  <a:cubicBezTo>
                    <a:pt x="5199" y="1050"/>
                    <a:pt x="4102" y="1"/>
                    <a:pt x="27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29" name="Google Shape;1172;p49"/>
            <p:cNvSpPr/>
            <p:nvPr/>
          </p:nvSpPr>
          <p:spPr>
            <a:xfrm>
              <a:off x="1571125" y="1355100"/>
              <a:ext cx="175000" cy="123225"/>
            </a:xfrm>
            <a:custGeom>
              <a:avLst/>
              <a:gdLst/>
              <a:ahLst/>
              <a:cxnLst/>
              <a:rect l="l" t="t" r="r" b="b"/>
              <a:pathLst>
                <a:path w="7000" h="4929" extrusionOk="0">
                  <a:moveTo>
                    <a:pt x="4087" y="1"/>
                  </a:moveTo>
                  <a:cubicBezTo>
                    <a:pt x="3981" y="1"/>
                    <a:pt x="3870" y="4"/>
                    <a:pt x="3756" y="12"/>
                  </a:cubicBezTo>
                  <a:cubicBezTo>
                    <a:pt x="3756" y="12"/>
                    <a:pt x="1610" y="131"/>
                    <a:pt x="942" y="1943"/>
                  </a:cubicBezTo>
                  <a:cubicBezTo>
                    <a:pt x="442" y="3267"/>
                    <a:pt x="0" y="4209"/>
                    <a:pt x="740" y="4900"/>
                  </a:cubicBezTo>
                  <a:cubicBezTo>
                    <a:pt x="947" y="4919"/>
                    <a:pt x="1154" y="4929"/>
                    <a:pt x="1360" y="4929"/>
                  </a:cubicBezTo>
                  <a:cubicBezTo>
                    <a:pt x="3481" y="4929"/>
                    <a:pt x="5478" y="3942"/>
                    <a:pt x="7000" y="2420"/>
                  </a:cubicBezTo>
                  <a:cubicBezTo>
                    <a:pt x="6628" y="1046"/>
                    <a:pt x="5915" y="1"/>
                    <a:pt x="40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30" name="Google Shape;1173;p49"/>
            <p:cNvSpPr/>
            <p:nvPr/>
          </p:nvSpPr>
          <p:spPr>
            <a:xfrm>
              <a:off x="1562250" y="1364025"/>
              <a:ext cx="22900" cy="19400"/>
            </a:xfrm>
            <a:custGeom>
              <a:avLst/>
              <a:gdLst/>
              <a:ahLst/>
              <a:cxnLst/>
              <a:rect l="l" t="t" r="r" b="b"/>
              <a:pathLst>
                <a:path w="916" h="776" extrusionOk="0">
                  <a:moveTo>
                    <a:pt x="508" y="0"/>
                  </a:moveTo>
                  <a:cubicBezTo>
                    <a:pt x="183" y="0"/>
                    <a:pt x="1" y="386"/>
                    <a:pt x="212" y="632"/>
                  </a:cubicBezTo>
                  <a:cubicBezTo>
                    <a:pt x="293" y="731"/>
                    <a:pt x="401" y="775"/>
                    <a:pt x="509" y="775"/>
                  </a:cubicBezTo>
                  <a:cubicBezTo>
                    <a:pt x="688" y="775"/>
                    <a:pt x="862" y="650"/>
                    <a:pt x="892" y="442"/>
                  </a:cubicBezTo>
                  <a:cubicBezTo>
                    <a:pt x="916" y="215"/>
                    <a:pt x="749" y="12"/>
                    <a:pt x="522" y="0"/>
                  </a:cubicBezTo>
                  <a:cubicBezTo>
                    <a:pt x="517" y="0"/>
                    <a:pt x="512" y="0"/>
                    <a:pt x="5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31" name="Google Shape;1174;p49"/>
            <p:cNvSpPr/>
            <p:nvPr/>
          </p:nvSpPr>
          <p:spPr>
            <a:xfrm>
              <a:off x="1749175" y="1364025"/>
              <a:ext cx="22900" cy="19475"/>
            </a:xfrm>
            <a:custGeom>
              <a:avLst/>
              <a:gdLst/>
              <a:ahLst/>
              <a:cxnLst/>
              <a:rect l="l" t="t" r="r" b="b"/>
              <a:pathLst>
                <a:path w="916" h="779" extrusionOk="0">
                  <a:moveTo>
                    <a:pt x="507" y="0"/>
                  </a:moveTo>
                  <a:cubicBezTo>
                    <a:pt x="182" y="0"/>
                    <a:pt x="0" y="386"/>
                    <a:pt x="212" y="644"/>
                  </a:cubicBezTo>
                  <a:cubicBezTo>
                    <a:pt x="290" y="736"/>
                    <a:pt x="398" y="778"/>
                    <a:pt x="505" y="778"/>
                  </a:cubicBezTo>
                  <a:cubicBezTo>
                    <a:pt x="690" y="778"/>
                    <a:pt x="873" y="653"/>
                    <a:pt x="903" y="442"/>
                  </a:cubicBezTo>
                  <a:cubicBezTo>
                    <a:pt x="915" y="215"/>
                    <a:pt x="748" y="12"/>
                    <a:pt x="522" y="0"/>
                  </a:cubicBezTo>
                  <a:cubicBezTo>
                    <a:pt x="517" y="0"/>
                    <a:pt x="512" y="0"/>
                    <a:pt x="5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32" name="Google Shape;1175;p49"/>
            <p:cNvSpPr/>
            <p:nvPr/>
          </p:nvSpPr>
          <p:spPr>
            <a:xfrm>
              <a:off x="1648025" y="1374675"/>
              <a:ext cx="40050" cy="26150"/>
            </a:xfrm>
            <a:custGeom>
              <a:avLst/>
              <a:gdLst/>
              <a:ahLst/>
              <a:cxnLst/>
              <a:rect l="l" t="t" r="r" b="b"/>
              <a:pathLst>
                <a:path w="1602" h="1046" extrusionOk="0">
                  <a:moveTo>
                    <a:pt x="905" y="0"/>
                  </a:moveTo>
                  <a:cubicBezTo>
                    <a:pt x="507" y="0"/>
                    <a:pt x="61" y="128"/>
                    <a:pt x="36" y="326"/>
                  </a:cubicBezTo>
                  <a:cubicBezTo>
                    <a:pt x="1" y="719"/>
                    <a:pt x="835" y="1041"/>
                    <a:pt x="835" y="1041"/>
                  </a:cubicBezTo>
                  <a:cubicBezTo>
                    <a:pt x="841" y="1044"/>
                    <a:pt x="850" y="1046"/>
                    <a:pt x="861" y="1046"/>
                  </a:cubicBezTo>
                  <a:cubicBezTo>
                    <a:pt x="978" y="1046"/>
                    <a:pt x="1351" y="864"/>
                    <a:pt x="1515" y="373"/>
                  </a:cubicBezTo>
                  <a:cubicBezTo>
                    <a:pt x="1601" y="110"/>
                    <a:pt x="1273" y="0"/>
                    <a:pt x="9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33" name="Google Shape;1176;p49"/>
            <p:cNvSpPr/>
            <p:nvPr/>
          </p:nvSpPr>
          <p:spPr>
            <a:xfrm>
              <a:off x="1641200" y="1397400"/>
              <a:ext cx="55750" cy="21575"/>
            </a:xfrm>
            <a:custGeom>
              <a:avLst/>
              <a:gdLst/>
              <a:ahLst/>
              <a:cxnLst/>
              <a:rect l="l" t="t" r="r" b="b"/>
              <a:pathLst>
                <a:path w="2230" h="863" extrusionOk="0">
                  <a:moveTo>
                    <a:pt x="1096" y="1"/>
                  </a:moveTo>
                  <a:cubicBezTo>
                    <a:pt x="1085" y="1"/>
                    <a:pt x="1073" y="1"/>
                    <a:pt x="1061" y="13"/>
                  </a:cubicBezTo>
                  <a:lnTo>
                    <a:pt x="1049" y="25"/>
                  </a:lnTo>
                  <a:cubicBezTo>
                    <a:pt x="1049" y="37"/>
                    <a:pt x="1037" y="37"/>
                    <a:pt x="1025" y="49"/>
                  </a:cubicBezTo>
                  <a:cubicBezTo>
                    <a:pt x="930" y="192"/>
                    <a:pt x="1120" y="287"/>
                    <a:pt x="822" y="549"/>
                  </a:cubicBezTo>
                  <a:cubicBezTo>
                    <a:pt x="728" y="629"/>
                    <a:pt x="635" y="661"/>
                    <a:pt x="549" y="661"/>
                  </a:cubicBezTo>
                  <a:cubicBezTo>
                    <a:pt x="363" y="661"/>
                    <a:pt x="212" y="510"/>
                    <a:pt x="154" y="347"/>
                  </a:cubicBezTo>
                  <a:cubicBezTo>
                    <a:pt x="129" y="289"/>
                    <a:pt x="89" y="255"/>
                    <a:pt x="58" y="255"/>
                  </a:cubicBezTo>
                  <a:cubicBezTo>
                    <a:pt x="32" y="255"/>
                    <a:pt x="11" y="280"/>
                    <a:pt x="11" y="335"/>
                  </a:cubicBezTo>
                  <a:cubicBezTo>
                    <a:pt x="1" y="658"/>
                    <a:pt x="273" y="835"/>
                    <a:pt x="564" y="835"/>
                  </a:cubicBezTo>
                  <a:cubicBezTo>
                    <a:pt x="606" y="835"/>
                    <a:pt x="649" y="831"/>
                    <a:pt x="691" y="824"/>
                  </a:cubicBezTo>
                  <a:cubicBezTo>
                    <a:pt x="858" y="776"/>
                    <a:pt x="1013" y="669"/>
                    <a:pt x="1120" y="526"/>
                  </a:cubicBezTo>
                  <a:cubicBezTo>
                    <a:pt x="1204" y="657"/>
                    <a:pt x="1323" y="764"/>
                    <a:pt x="1478" y="824"/>
                  </a:cubicBezTo>
                  <a:cubicBezTo>
                    <a:pt x="1549" y="850"/>
                    <a:pt x="1625" y="863"/>
                    <a:pt x="1700" y="863"/>
                  </a:cubicBezTo>
                  <a:cubicBezTo>
                    <a:pt x="1964" y="863"/>
                    <a:pt x="2220" y="701"/>
                    <a:pt x="2229" y="394"/>
                  </a:cubicBezTo>
                  <a:cubicBezTo>
                    <a:pt x="2229" y="327"/>
                    <a:pt x="2195" y="294"/>
                    <a:pt x="2161" y="294"/>
                  </a:cubicBezTo>
                  <a:cubicBezTo>
                    <a:pt x="2129" y="294"/>
                    <a:pt x="2098" y="324"/>
                    <a:pt x="2098" y="382"/>
                  </a:cubicBezTo>
                  <a:cubicBezTo>
                    <a:pt x="2098" y="605"/>
                    <a:pt x="1925" y="689"/>
                    <a:pt x="1751" y="689"/>
                  </a:cubicBezTo>
                  <a:cubicBezTo>
                    <a:pt x="1655" y="689"/>
                    <a:pt x="1558" y="663"/>
                    <a:pt x="1490" y="621"/>
                  </a:cubicBezTo>
                  <a:cubicBezTo>
                    <a:pt x="1299" y="502"/>
                    <a:pt x="1192" y="275"/>
                    <a:pt x="1228" y="49"/>
                  </a:cubicBezTo>
                  <a:cubicBezTo>
                    <a:pt x="1228" y="37"/>
                    <a:pt x="1216" y="37"/>
                    <a:pt x="1204" y="25"/>
                  </a:cubicBezTo>
                  <a:lnTo>
                    <a:pt x="1192" y="13"/>
                  </a:lnTo>
                  <a:cubicBezTo>
                    <a:pt x="1180" y="1"/>
                    <a:pt x="1168" y="1"/>
                    <a:pt x="11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34" name="Google Shape;1177;p49"/>
            <p:cNvSpPr/>
            <p:nvPr/>
          </p:nvSpPr>
          <p:spPr>
            <a:xfrm>
              <a:off x="1589600" y="1415600"/>
              <a:ext cx="169050" cy="86600"/>
            </a:xfrm>
            <a:custGeom>
              <a:avLst/>
              <a:gdLst/>
              <a:ahLst/>
              <a:cxnLst/>
              <a:rect l="l" t="t" r="r" b="b"/>
              <a:pathLst>
                <a:path w="6762" h="3464" extrusionOk="0">
                  <a:moveTo>
                    <a:pt x="6261" y="0"/>
                  </a:moveTo>
                  <a:cubicBezTo>
                    <a:pt x="4739" y="1533"/>
                    <a:pt x="2741" y="2521"/>
                    <a:pt x="621" y="2521"/>
                  </a:cubicBezTo>
                  <a:cubicBezTo>
                    <a:pt x="415" y="2521"/>
                    <a:pt x="208" y="2511"/>
                    <a:pt x="1" y="2492"/>
                  </a:cubicBezTo>
                  <a:lnTo>
                    <a:pt x="1" y="2492"/>
                  </a:lnTo>
                  <a:cubicBezTo>
                    <a:pt x="275" y="2743"/>
                    <a:pt x="716" y="2969"/>
                    <a:pt x="1372" y="3184"/>
                  </a:cubicBezTo>
                  <a:cubicBezTo>
                    <a:pt x="1985" y="3372"/>
                    <a:pt x="2635" y="3464"/>
                    <a:pt x="3259" y="3464"/>
                  </a:cubicBezTo>
                  <a:cubicBezTo>
                    <a:pt x="5124" y="3464"/>
                    <a:pt x="6761" y="2646"/>
                    <a:pt x="6511" y="1145"/>
                  </a:cubicBezTo>
                  <a:cubicBezTo>
                    <a:pt x="6440" y="751"/>
                    <a:pt x="6368" y="358"/>
                    <a:pt x="62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529308" y="1297046"/>
            <a:ext cx="61687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3"/>
                </a:solidFill>
                <a:latin typeface="Cambria" panose="02040503050406030204" pitchFamily="18" charset="0"/>
              </a:rPr>
              <a:t>     </a:t>
            </a:r>
            <a:r>
              <a:rPr lang="en-US" sz="3200" b="1" dirty="0" err="1" smtClean="0">
                <a:solidFill>
                  <a:schemeClr val="accent3"/>
                </a:solidFill>
                <a:latin typeface="Cambria" panose="02040503050406030204" pitchFamily="18" charset="0"/>
              </a:rPr>
              <a:t>Từ</a:t>
            </a:r>
            <a:r>
              <a:rPr lang="en-US" sz="3200" b="1" dirty="0" smtClean="0">
                <a:solidFill>
                  <a:schemeClr val="accent3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chemeClr val="accent3"/>
                </a:solidFill>
                <a:latin typeface="Cambria" panose="02040503050406030204" pitchFamily="18" charset="0"/>
              </a:rPr>
              <a:t>trong</a:t>
            </a:r>
            <a:r>
              <a:rPr lang="en-US" sz="3200" b="1" dirty="0" smtClean="0">
                <a:solidFill>
                  <a:schemeClr val="accent3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chemeClr val="accent3"/>
                </a:solidFill>
                <a:latin typeface="Cambria" panose="02040503050406030204" pitchFamily="18" charset="0"/>
              </a:rPr>
              <a:t>biển</a:t>
            </a:r>
            <a:r>
              <a:rPr lang="en-US" sz="3200" b="1" dirty="0" smtClean="0">
                <a:solidFill>
                  <a:schemeClr val="accent3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chemeClr val="accent3"/>
                </a:solidFill>
                <a:latin typeface="Cambria" panose="02040503050406030204" pitchFamily="18" charset="0"/>
              </a:rPr>
              <a:t>lá</a:t>
            </a:r>
            <a:r>
              <a:rPr lang="en-US" sz="3200" b="1" dirty="0" smtClean="0">
                <a:solidFill>
                  <a:schemeClr val="accent3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chemeClr val="accent3"/>
                </a:solidFill>
                <a:latin typeface="Cambria" panose="02040503050406030204" pitchFamily="18" charset="0"/>
              </a:rPr>
              <a:t>xanh</a:t>
            </a:r>
            <a:r>
              <a:rPr lang="en-US" sz="3200" b="1" dirty="0" smtClean="0">
                <a:solidFill>
                  <a:schemeClr val="accent3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chemeClr val="accent3"/>
                </a:solidFill>
                <a:latin typeface="Cambria" panose="02040503050406030204" pitchFamily="18" charset="0"/>
              </a:rPr>
              <a:t>rờn</a:t>
            </a:r>
            <a:r>
              <a:rPr lang="en-US" sz="3200" b="1" dirty="0" smtClean="0">
                <a:solidFill>
                  <a:schemeClr val="accent3"/>
                </a:solidFill>
                <a:latin typeface="Cambria" panose="02040503050406030204" pitchFamily="18" charset="0"/>
              </a:rPr>
              <a:t>, </a:t>
            </a:r>
            <a:r>
              <a:rPr lang="en-US" sz="3200" b="1" dirty="0" err="1" smtClean="0">
                <a:solidFill>
                  <a:schemeClr val="accent3"/>
                </a:solidFill>
                <a:latin typeface="Cambria" panose="02040503050406030204" pitchFamily="18" charset="0"/>
              </a:rPr>
              <a:t>ngát</a:t>
            </a:r>
            <a:r>
              <a:rPr lang="en-US" sz="3200" b="1" dirty="0" smtClean="0">
                <a:solidFill>
                  <a:schemeClr val="accent3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chemeClr val="accent3"/>
                </a:solidFill>
                <a:latin typeface="Cambria" panose="02040503050406030204" pitchFamily="18" charset="0"/>
              </a:rPr>
              <a:t>dậy</a:t>
            </a:r>
            <a:r>
              <a:rPr lang="en-US" sz="3200" b="1" dirty="0" smtClean="0">
                <a:solidFill>
                  <a:schemeClr val="accent3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chemeClr val="accent3"/>
                </a:solidFill>
                <a:latin typeface="Cambria" panose="02040503050406030204" pitchFamily="18" charset="0"/>
              </a:rPr>
              <a:t>một</a:t>
            </a:r>
            <a:r>
              <a:rPr lang="en-US" sz="3200" b="1" dirty="0" smtClean="0">
                <a:solidFill>
                  <a:schemeClr val="accent3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chemeClr val="accent3"/>
                </a:solidFill>
                <a:latin typeface="Cambria" panose="02040503050406030204" pitchFamily="18" charset="0"/>
              </a:rPr>
              <a:t>mùi</a:t>
            </a:r>
            <a:r>
              <a:rPr lang="en-US" sz="3200" b="1" dirty="0" smtClean="0">
                <a:solidFill>
                  <a:schemeClr val="accent3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chemeClr val="accent3"/>
                </a:solidFill>
                <a:latin typeface="Cambria" panose="02040503050406030204" pitchFamily="18" charset="0"/>
              </a:rPr>
              <a:t>hương</a:t>
            </a:r>
            <a:r>
              <a:rPr lang="en-US" sz="3200" b="1" dirty="0" smtClean="0">
                <a:solidFill>
                  <a:schemeClr val="accent3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chemeClr val="accent3"/>
                </a:solidFill>
                <a:latin typeface="Cambria" panose="02040503050406030204" pitchFamily="18" charset="0"/>
              </a:rPr>
              <a:t>lá</a:t>
            </a:r>
            <a:r>
              <a:rPr lang="en-US" sz="3200" b="1" dirty="0" smtClean="0">
                <a:solidFill>
                  <a:schemeClr val="accent3"/>
                </a:solidFill>
                <a:latin typeface="Cambria" panose="02040503050406030204" pitchFamily="18" charset="0"/>
              </a:rPr>
              <a:t> tram </a:t>
            </a:r>
            <a:r>
              <a:rPr lang="en-US" sz="3200" b="1" dirty="0" err="1" smtClean="0">
                <a:solidFill>
                  <a:schemeClr val="accent3"/>
                </a:solidFill>
                <a:latin typeface="Cambria" panose="02040503050406030204" pitchFamily="18" charset="0"/>
              </a:rPr>
              <a:t>bị</a:t>
            </a:r>
            <a:r>
              <a:rPr lang="en-US" sz="3200" b="1" dirty="0" smtClean="0">
                <a:solidFill>
                  <a:schemeClr val="accent3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chemeClr val="accent3"/>
                </a:solidFill>
                <a:latin typeface="Cambria" panose="02040503050406030204" pitchFamily="18" charset="0"/>
              </a:rPr>
              <a:t>hun</a:t>
            </a:r>
            <a:r>
              <a:rPr lang="en-US" sz="3200" b="1" dirty="0" smtClean="0">
                <a:solidFill>
                  <a:schemeClr val="accent3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chemeClr val="accent3"/>
                </a:solidFill>
                <a:latin typeface="Cambria" panose="02040503050406030204" pitchFamily="18" charset="0"/>
              </a:rPr>
              <a:t>nóng</a:t>
            </a:r>
            <a:r>
              <a:rPr lang="en-US" sz="3200" b="1" dirty="0" smtClean="0">
                <a:solidFill>
                  <a:schemeClr val="accent3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chemeClr val="accent3"/>
                </a:solidFill>
                <a:latin typeface="Cambria" panose="02040503050406030204" pitchFamily="18" charset="0"/>
              </a:rPr>
              <a:t>dưới</a:t>
            </a:r>
            <a:r>
              <a:rPr lang="en-US" sz="3200" b="1" dirty="0" smtClean="0">
                <a:solidFill>
                  <a:schemeClr val="accent3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chemeClr val="accent3"/>
                </a:solidFill>
                <a:latin typeface="Cambria" panose="02040503050406030204" pitchFamily="18" charset="0"/>
              </a:rPr>
              <a:t>mặt</a:t>
            </a:r>
            <a:r>
              <a:rPr lang="en-US" sz="3200" b="1" dirty="0" smtClean="0">
                <a:solidFill>
                  <a:schemeClr val="accent3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chemeClr val="accent3"/>
                </a:solidFill>
                <a:latin typeface="Cambria" panose="02040503050406030204" pitchFamily="18" charset="0"/>
              </a:rPr>
              <a:t>trời</a:t>
            </a:r>
            <a:endParaRPr lang="en-US" sz="3200" b="1" dirty="0">
              <a:solidFill>
                <a:schemeClr val="accent3"/>
              </a:solidFill>
              <a:latin typeface="Cambria" panose="02040503050406030204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29585" y="3064459"/>
            <a:ext cx="7576852" cy="1902395"/>
            <a:chOff x="429585" y="3064459"/>
            <a:chExt cx="7576852" cy="1902395"/>
          </a:xfrm>
        </p:grpSpPr>
        <p:sp>
          <p:nvSpPr>
            <p:cNvPr id="3" name="Rounded Rectangle 2"/>
            <p:cNvSpPr/>
            <p:nvPr/>
          </p:nvSpPr>
          <p:spPr>
            <a:xfrm>
              <a:off x="429585" y="3106881"/>
              <a:ext cx="7535560" cy="1859973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470877" y="3064459"/>
              <a:ext cx="7535560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>
                  <a:solidFill>
                    <a:schemeClr val="tx1"/>
                  </a:solidFill>
                  <a:latin typeface="Cambria" panose="02040503050406030204" pitchFamily="18" charset="0"/>
                </a:rPr>
                <a:t>Từ</a:t>
              </a:r>
              <a:r>
                <a:rPr lang="en-US" sz="2800" dirty="0" smtClean="0">
                  <a:solidFill>
                    <a:schemeClr val="tx1"/>
                  </a:solidFill>
                  <a:latin typeface="Cambria" panose="02040503050406030204" pitchFamily="18" charset="0"/>
                </a:rPr>
                <a:t> “ </a:t>
              </a:r>
              <a:r>
                <a:rPr lang="en-US" sz="2800" dirty="0" err="1" smtClean="0">
                  <a:solidFill>
                    <a:schemeClr val="tx1"/>
                  </a:solidFill>
                  <a:latin typeface="Cambria" panose="02040503050406030204" pitchFamily="18" charset="0"/>
                </a:rPr>
                <a:t>biển</a:t>
              </a:r>
              <a:r>
                <a:rPr lang="en-US" sz="2800" dirty="0" smtClean="0">
                  <a:solidFill>
                    <a:schemeClr val="tx1"/>
                  </a:solidFill>
                  <a:latin typeface="Cambria" panose="02040503050406030204" pitchFamily="18" charset="0"/>
                </a:rPr>
                <a:t>” </a:t>
              </a:r>
              <a:r>
                <a:rPr lang="en-US" sz="2800" dirty="0" err="1" smtClean="0">
                  <a:solidFill>
                    <a:schemeClr val="tx1"/>
                  </a:solidFill>
                  <a:latin typeface="Cambria" panose="02040503050406030204" pitchFamily="18" charset="0"/>
                </a:rPr>
                <a:t>trong</a:t>
              </a:r>
              <a:r>
                <a:rPr lang="en-US" sz="2800" dirty="0" smtClean="0">
                  <a:solidFill>
                    <a:schemeClr val="tx1"/>
                  </a:solidFill>
                  <a:latin typeface="Cambria" panose="02040503050406030204" pitchFamily="18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Cambria" panose="02040503050406030204" pitchFamily="18" charset="0"/>
                </a:rPr>
                <a:t>câu</a:t>
              </a:r>
              <a:r>
                <a:rPr lang="en-US" sz="2800" dirty="0" smtClean="0">
                  <a:solidFill>
                    <a:schemeClr val="tx1"/>
                  </a:solidFill>
                  <a:latin typeface="Cambria" panose="02040503050406030204" pitchFamily="18" charset="0"/>
                </a:rPr>
                <a:t> dung </a:t>
              </a:r>
              <a:r>
                <a:rPr lang="en-US" sz="2800" dirty="0" err="1" smtClean="0">
                  <a:solidFill>
                    <a:schemeClr val="tx1"/>
                  </a:solidFill>
                  <a:latin typeface="Cambria" panose="02040503050406030204" pitchFamily="18" charset="0"/>
                </a:rPr>
                <a:t>để</a:t>
              </a:r>
              <a:r>
                <a:rPr lang="en-US" sz="2800" dirty="0" smtClean="0">
                  <a:solidFill>
                    <a:schemeClr val="tx1"/>
                  </a:solidFill>
                  <a:latin typeface="Cambria" panose="02040503050406030204" pitchFamily="18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Cambria" panose="02040503050406030204" pitchFamily="18" charset="0"/>
                </a:rPr>
                <a:t>chỉ</a:t>
              </a:r>
              <a:r>
                <a:rPr lang="en-US" sz="2800" dirty="0" smtClean="0">
                  <a:solidFill>
                    <a:schemeClr val="tx1"/>
                  </a:solidFill>
                  <a:latin typeface="Cambria" panose="02040503050406030204" pitchFamily="18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Cambria" panose="02040503050406030204" pitchFamily="18" charset="0"/>
                </a:rPr>
                <a:t>sự</a:t>
              </a:r>
              <a:r>
                <a:rPr lang="en-US" sz="2800" dirty="0" smtClean="0">
                  <a:solidFill>
                    <a:schemeClr val="tx1"/>
                  </a:solidFill>
                  <a:latin typeface="Cambria" panose="02040503050406030204" pitchFamily="18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Cambria" panose="02040503050406030204" pitchFamily="18" charset="0"/>
                </a:rPr>
                <a:t>xanh</a:t>
              </a:r>
              <a:r>
                <a:rPr lang="en-US" sz="2800" dirty="0" smtClean="0">
                  <a:solidFill>
                    <a:schemeClr val="tx1"/>
                  </a:solidFill>
                  <a:latin typeface="Cambria" panose="02040503050406030204" pitchFamily="18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Cambria" panose="02040503050406030204" pitchFamily="18" charset="0"/>
                </a:rPr>
                <a:t>tốt</a:t>
              </a:r>
              <a:r>
                <a:rPr lang="en-US" sz="2800" dirty="0" smtClean="0">
                  <a:solidFill>
                    <a:schemeClr val="tx1"/>
                  </a:solidFill>
                  <a:latin typeface="Cambria" panose="02040503050406030204" pitchFamily="18" charset="0"/>
                </a:rPr>
                <a:t>, um </a:t>
              </a:r>
              <a:r>
                <a:rPr lang="en-US" sz="2800" dirty="0" err="1" smtClean="0">
                  <a:solidFill>
                    <a:schemeClr val="tx1"/>
                  </a:solidFill>
                  <a:latin typeface="Cambria" panose="02040503050406030204" pitchFamily="18" charset="0"/>
                </a:rPr>
                <a:t>tùm</a:t>
              </a:r>
              <a:r>
                <a:rPr lang="en-US" sz="2800" dirty="0" smtClean="0">
                  <a:solidFill>
                    <a:schemeClr val="tx1"/>
                  </a:solidFill>
                  <a:latin typeface="Cambria" panose="02040503050406030204" pitchFamily="18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Cambria" panose="02040503050406030204" pitchFamily="18" charset="0"/>
                </a:rPr>
                <a:t>của</a:t>
              </a:r>
              <a:r>
                <a:rPr lang="en-US" sz="2800" dirty="0" smtClean="0">
                  <a:solidFill>
                    <a:schemeClr val="tx1"/>
                  </a:solidFill>
                  <a:latin typeface="Cambria" panose="02040503050406030204" pitchFamily="18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Cambria" panose="02040503050406030204" pitchFamily="18" charset="0"/>
                </a:rPr>
                <a:t>lá</a:t>
              </a:r>
              <a:r>
                <a:rPr lang="en-US" sz="2800" dirty="0" smtClean="0">
                  <a:solidFill>
                    <a:schemeClr val="tx1"/>
                  </a:solidFill>
                  <a:latin typeface="Cambria" panose="02040503050406030204" pitchFamily="18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Cambria" panose="02040503050406030204" pitchFamily="18" charset="0"/>
                </a:rPr>
                <a:t>tràm</a:t>
              </a:r>
              <a:r>
                <a:rPr lang="en-US" sz="2800" dirty="0" smtClean="0">
                  <a:solidFill>
                    <a:schemeClr val="tx1"/>
                  </a:solidFill>
                  <a:latin typeface="Cambria" panose="02040503050406030204" pitchFamily="18" charset="0"/>
                </a:rPr>
                <a:t>. </a:t>
              </a:r>
              <a:r>
                <a:rPr lang="en-US" sz="2800" dirty="0" err="1" smtClean="0">
                  <a:solidFill>
                    <a:schemeClr val="tx1"/>
                  </a:solidFill>
                  <a:latin typeface="Cambria" panose="02040503050406030204" pitchFamily="18" charset="0"/>
                </a:rPr>
                <a:t>Tràm</a:t>
              </a:r>
              <a:r>
                <a:rPr lang="en-US" sz="2800" dirty="0" smtClean="0">
                  <a:solidFill>
                    <a:schemeClr val="tx1"/>
                  </a:solidFill>
                  <a:latin typeface="Cambria" panose="02040503050406030204" pitchFamily="18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Cambria" panose="02040503050406030204" pitchFamily="18" charset="0"/>
                </a:rPr>
                <a:t>mọc</a:t>
              </a:r>
              <a:r>
                <a:rPr lang="en-US" sz="2800" dirty="0" smtClean="0">
                  <a:solidFill>
                    <a:schemeClr val="tx1"/>
                  </a:solidFill>
                  <a:latin typeface="Cambria" panose="02040503050406030204" pitchFamily="18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Cambria" panose="02040503050406030204" pitchFamily="18" charset="0"/>
                </a:rPr>
                <a:t>rất</a:t>
              </a:r>
              <a:r>
                <a:rPr lang="en-US" sz="2800" dirty="0" smtClean="0">
                  <a:solidFill>
                    <a:schemeClr val="tx1"/>
                  </a:solidFill>
                  <a:latin typeface="Cambria" panose="02040503050406030204" pitchFamily="18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Cambria" panose="02040503050406030204" pitchFamily="18" charset="0"/>
                </a:rPr>
                <a:t>dày</a:t>
              </a:r>
              <a:r>
                <a:rPr lang="en-US" sz="2800" dirty="0" smtClean="0">
                  <a:solidFill>
                    <a:schemeClr val="tx1"/>
                  </a:solidFill>
                  <a:latin typeface="Cambria" panose="02040503050406030204" pitchFamily="18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Cambria" panose="02040503050406030204" pitchFamily="18" charset="0"/>
                </a:rPr>
                <a:t>trên</a:t>
              </a:r>
              <a:r>
                <a:rPr lang="en-US" sz="2800" dirty="0" smtClean="0">
                  <a:solidFill>
                    <a:schemeClr val="tx1"/>
                  </a:solidFill>
                  <a:latin typeface="Cambria" panose="02040503050406030204" pitchFamily="18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Cambria" panose="02040503050406030204" pitchFamily="18" charset="0"/>
                </a:rPr>
                <a:t>một</a:t>
              </a:r>
              <a:r>
                <a:rPr lang="en-US" sz="2800" dirty="0" smtClean="0">
                  <a:solidFill>
                    <a:schemeClr val="tx1"/>
                  </a:solidFill>
                  <a:latin typeface="Cambria" panose="02040503050406030204" pitchFamily="18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Cambria" panose="02040503050406030204" pitchFamily="18" charset="0"/>
                </a:rPr>
                <a:t>vùng</a:t>
              </a:r>
              <a:r>
                <a:rPr lang="en-US" sz="2800" dirty="0" smtClean="0">
                  <a:solidFill>
                    <a:schemeClr val="tx1"/>
                  </a:solidFill>
                  <a:latin typeface="Cambria" panose="02040503050406030204" pitchFamily="18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Cambria" panose="02040503050406030204" pitchFamily="18" charset="0"/>
                </a:rPr>
                <a:t>đất</a:t>
              </a:r>
              <a:r>
                <a:rPr lang="en-US" sz="2800" dirty="0" smtClean="0">
                  <a:solidFill>
                    <a:schemeClr val="tx1"/>
                  </a:solidFill>
                  <a:latin typeface="Cambria" panose="02040503050406030204" pitchFamily="18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Cambria" panose="02040503050406030204" pitchFamily="18" charset="0"/>
                </a:rPr>
                <a:t>rộng</a:t>
              </a:r>
              <a:r>
                <a:rPr lang="en-US" sz="2800" dirty="0" smtClean="0">
                  <a:solidFill>
                    <a:schemeClr val="tx1"/>
                  </a:solidFill>
                  <a:latin typeface="Cambria" panose="02040503050406030204" pitchFamily="18" charset="0"/>
                </a:rPr>
                <a:t>, </a:t>
              </a:r>
              <a:r>
                <a:rPr lang="en-US" sz="2800" dirty="0" err="1" smtClean="0">
                  <a:solidFill>
                    <a:schemeClr val="tx1"/>
                  </a:solidFill>
                  <a:latin typeface="Cambria" panose="02040503050406030204" pitchFamily="18" charset="0"/>
                </a:rPr>
                <a:t>lá</a:t>
              </a:r>
              <a:r>
                <a:rPr lang="en-US" sz="2800" dirty="0" smtClean="0">
                  <a:solidFill>
                    <a:schemeClr val="tx1"/>
                  </a:solidFill>
                  <a:latin typeface="Cambria" panose="02040503050406030204" pitchFamily="18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Cambria" panose="02040503050406030204" pitchFamily="18" charset="0"/>
                </a:rPr>
                <a:t>xnh</a:t>
              </a:r>
              <a:r>
                <a:rPr lang="en-US" sz="2800" dirty="0" smtClean="0">
                  <a:solidFill>
                    <a:schemeClr val="tx1"/>
                  </a:solidFill>
                  <a:latin typeface="Cambria" panose="02040503050406030204" pitchFamily="18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Cambria" panose="02040503050406030204" pitchFamily="18" charset="0"/>
                </a:rPr>
                <a:t>đan</a:t>
              </a:r>
              <a:r>
                <a:rPr lang="en-US" sz="2800" dirty="0" smtClean="0">
                  <a:solidFill>
                    <a:schemeClr val="tx1"/>
                  </a:solidFill>
                  <a:latin typeface="Cambria" panose="02040503050406030204" pitchFamily="18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Cambria" panose="02040503050406030204" pitchFamily="18" charset="0"/>
                </a:rPr>
                <a:t>chen</a:t>
              </a:r>
              <a:r>
                <a:rPr lang="en-US" sz="2800" dirty="0" smtClean="0">
                  <a:solidFill>
                    <a:schemeClr val="tx1"/>
                  </a:solidFill>
                  <a:latin typeface="Cambria" panose="02040503050406030204" pitchFamily="18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Cambria" panose="02040503050406030204" pitchFamily="18" charset="0"/>
                </a:rPr>
                <a:t>vào</a:t>
              </a:r>
              <a:r>
                <a:rPr lang="en-US" sz="2800" dirty="0" smtClean="0">
                  <a:solidFill>
                    <a:schemeClr val="tx1"/>
                  </a:solidFill>
                  <a:latin typeface="Cambria" panose="02040503050406030204" pitchFamily="18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Cambria" panose="02040503050406030204" pitchFamily="18" charset="0"/>
                </a:rPr>
                <a:t>nhau</a:t>
              </a:r>
              <a:r>
                <a:rPr lang="en-US" sz="2800" dirty="0" smtClean="0">
                  <a:solidFill>
                    <a:schemeClr val="tx1"/>
                  </a:solidFill>
                  <a:latin typeface="Cambria" panose="02040503050406030204" pitchFamily="18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Cambria" panose="02040503050406030204" pitchFamily="18" charset="0"/>
                </a:rPr>
                <a:t>khiến</a:t>
              </a:r>
              <a:r>
                <a:rPr lang="en-US" sz="2800" dirty="0" smtClean="0">
                  <a:solidFill>
                    <a:schemeClr val="tx1"/>
                  </a:solidFill>
                  <a:latin typeface="Cambria" panose="02040503050406030204" pitchFamily="18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Cambria" panose="02040503050406030204" pitchFamily="18" charset="0"/>
                </a:rPr>
                <a:t>cho</a:t>
              </a:r>
              <a:r>
                <a:rPr lang="en-US" sz="2800" dirty="0" smtClean="0">
                  <a:solidFill>
                    <a:schemeClr val="tx1"/>
                  </a:solidFill>
                  <a:latin typeface="Cambria" panose="02040503050406030204" pitchFamily="18" charset="0"/>
                </a:rPr>
                <a:t> ta </a:t>
              </a:r>
              <a:r>
                <a:rPr lang="en-US" sz="2800" dirty="0" err="1" smtClean="0">
                  <a:solidFill>
                    <a:schemeClr val="tx1"/>
                  </a:solidFill>
                  <a:latin typeface="Cambria" panose="02040503050406030204" pitchFamily="18" charset="0"/>
                </a:rPr>
                <a:t>tưởng</a:t>
              </a:r>
              <a:r>
                <a:rPr lang="en-US" sz="2800" dirty="0" smtClean="0">
                  <a:solidFill>
                    <a:schemeClr val="tx1"/>
                  </a:solidFill>
                  <a:latin typeface="Cambria" panose="02040503050406030204" pitchFamily="18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Cambria" panose="02040503050406030204" pitchFamily="18" charset="0"/>
                </a:rPr>
                <a:t>đó</a:t>
              </a:r>
              <a:r>
                <a:rPr lang="en-US" sz="2800" dirty="0" smtClean="0">
                  <a:solidFill>
                    <a:schemeClr val="tx1"/>
                  </a:solidFill>
                  <a:latin typeface="Cambria" panose="02040503050406030204" pitchFamily="18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Cambria" panose="02040503050406030204" pitchFamily="18" charset="0"/>
                </a:rPr>
                <a:t>là</a:t>
              </a:r>
              <a:r>
                <a:rPr lang="en-US" sz="2800" dirty="0" smtClean="0">
                  <a:solidFill>
                    <a:schemeClr val="tx1"/>
                  </a:solidFill>
                  <a:latin typeface="Cambria" panose="02040503050406030204" pitchFamily="18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Cambria" panose="02040503050406030204" pitchFamily="18" charset="0"/>
                </a:rPr>
                <a:t>một</a:t>
              </a:r>
              <a:r>
                <a:rPr lang="en-US" sz="2800" dirty="0" smtClean="0">
                  <a:solidFill>
                    <a:schemeClr val="tx1"/>
                  </a:solidFill>
                  <a:latin typeface="Cambria" panose="02040503050406030204" pitchFamily="18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Cambria" panose="02040503050406030204" pitchFamily="18" charset="0"/>
                </a:rPr>
                <a:t>biển</a:t>
              </a:r>
              <a:r>
                <a:rPr lang="en-US" sz="2800" dirty="0" smtClean="0">
                  <a:solidFill>
                    <a:schemeClr val="tx1"/>
                  </a:solidFill>
                  <a:latin typeface="Cambria" panose="02040503050406030204" pitchFamily="18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Cambria" panose="02040503050406030204" pitchFamily="18" charset="0"/>
                </a:rPr>
                <a:t>lá</a:t>
              </a:r>
              <a:r>
                <a:rPr lang="en-US" sz="2800" dirty="0" smtClean="0">
                  <a:solidFill>
                    <a:schemeClr val="tx1"/>
                  </a:solidFill>
                  <a:latin typeface="Cambria" panose="02040503050406030204" pitchFamily="18" charset="0"/>
                </a:rPr>
                <a:t>.</a:t>
              </a:r>
              <a:endParaRPr lang="en-US" sz="2800" dirty="0"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</p:grpSp>
      <p:cxnSp>
        <p:nvCxnSpPr>
          <p:cNvPr id="704" name="Straight Connector 703"/>
          <p:cNvCxnSpPr/>
          <p:nvPr/>
        </p:nvCxnSpPr>
        <p:spPr>
          <a:xfrm>
            <a:off x="2805545" y="1766624"/>
            <a:ext cx="808126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800100" y="238991"/>
            <a:ext cx="79074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 err="1" smtClean="0">
                <a:solidFill>
                  <a:srgbClr val="FF0000"/>
                </a:solidFill>
                <a:latin typeface="Cambria" panose="02040503050406030204" pitchFamily="18" charset="0"/>
              </a:rPr>
              <a:t>Dặn</a:t>
            </a:r>
            <a:r>
              <a:rPr lang="en-US" sz="3600" b="1" i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Cambria" panose="02040503050406030204" pitchFamily="18" charset="0"/>
              </a:rPr>
              <a:t>dò</a:t>
            </a:r>
            <a:r>
              <a:rPr lang="en-US" sz="3600" b="1" i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:</a:t>
            </a:r>
            <a:endParaRPr lang="en-US" sz="3600" b="1" i="1" dirty="0" smtClean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4301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Google Shape;667;p35"/>
          <p:cNvSpPr/>
          <p:nvPr/>
        </p:nvSpPr>
        <p:spPr>
          <a:xfrm>
            <a:off x="2475166" y="3216729"/>
            <a:ext cx="1846800" cy="1846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8" name="Google Shape;668;p35"/>
          <p:cNvSpPr/>
          <p:nvPr/>
        </p:nvSpPr>
        <p:spPr>
          <a:xfrm>
            <a:off x="130141" y="3216729"/>
            <a:ext cx="1846800" cy="1846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71" name="Google Shape;671;p35"/>
          <p:cNvGrpSpPr/>
          <p:nvPr/>
        </p:nvGrpSpPr>
        <p:grpSpPr>
          <a:xfrm rot="684726" flipH="1">
            <a:off x="7709364" y="324717"/>
            <a:ext cx="1354419" cy="1595656"/>
            <a:chOff x="6279400" y="1444575"/>
            <a:chExt cx="1466035" cy="1727152"/>
          </a:xfrm>
        </p:grpSpPr>
        <p:sp>
          <p:nvSpPr>
            <p:cNvPr id="672" name="Google Shape;672;p35"/>
            <p:cNvSpPr/>
            <p:nvPr/>
          </p:nvSpPr>
          <p:spPr>
            <a:xfrm>
              <a:off x="6309338" y="1444575"/>
              <a:ext cx="1436097" cy="1632780"/>
            </a:xfrm>
            <a:custGeom>
              <a:avLst/>
              <a:gdLst/>
              <a:ahLst/>
              <a:cxnLst/>
              <a:rect l="l" t="t" r="r" b="b"/>
              <a:pathLst>
                <a:path w="17940" h="20397" extrusionOk="0">
                  <a:moveTo>
                    <a:pt x="14656" y="1"/>
                  </a:moveTo>
                  <a:cubicBezTo>
                    <a:pt x="13685" y="1"/>
                    <a:pt x="12751" y="436"/>
                    <a:pt x="12128" y="1215"/>
                  </a:cubicBezTo>
                  <a:lnTo>
                    <a:pt x="796" y="15270"/>
                  </a:lnTo>
                  <a:cubicBezTo>
                    <a:pt x="253" y="15925"/>
                    <a:pt x="0" y="16767"/>
                    <a:pt x="75" y="17610"/>
                  </a:cubicBezTo>
                  <a:cubicBezTo>
                    <a:pt x="103" y="17937"/>
                    <a:pt x="187" y="18255"/>
                    <a:pt x="309" y="18564"/>
                  </a:cubicBezTo>
                  <a:cubicBezTo>
                    <a:pt x="655" y="19369"/>
                    <a:pt x="1339" y="19996"/>
                    <a:pt x="2181" y="20258"/>
                  </a:cubicBezTo>
                  <a:cubicBezTo>
                    <a:pt x="2488" y="20351"/>
                    <a:pt x="2803" y="20396"/>
                    <a:pt x="3114" y="20396"/>
                  </a:cubicBezTo>
                  <a:cubicBezTo>
                    <a:pt x="4081" y="20396"/>
                    <a:pt x="5020" y="19960"/>
                    <a:pt x="5643" y="19182"/>
                  </a:cubicBezTo>
                  <a:lnTo>
                    <a:pt x="16985" y="5126"/>
                  </a:lnTo>
                  <a:cubicBezTo>
                    <a:pt x="17818" y="4106"/>
                    <a:pt x="17939" y="2675"/>
                    <a:pt x="17303" y="1514"/>
                  </a:cubicBezTo>
                  <a:cubicBezTo>
                    <a:pt x="16863" y="756"/>
                    <a:pt x="16115" y="213"/>
                    <a:pt x="15244" y="54"/>
                  </a:cubicBezTo>
                  <a:cubicBezTo>
                    <a:pt x="15048" y="18"/>
                    <a:pt x="14851" y="1"/>
                    <a:pt x="14656" y="1"/>
                  </a:cubicBezTo>
                  <a:close/>
                </a:path>
              </a:pathLst>
            </a:custGeom>
            <a:solidFill>
              <a:srgbClr val="FF83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35"/>
            <p:cNvSpPr/>
            <p:nvPr/>
          </p:nvSpPr>
          <p:spPr>
            <a:xfrm>
              <a:off x="6334074" y="1448898"/>
              <a:ext cx="1359649" cy="1617330"/>
            </a:xfrm>
            <a:custGeom>
              <a:avLst/>
              <a:gdLst/>
              <a:ahLst/>
              <a:cxnLst/>
              <a:rect l="l" t="t" r="r" b="b"/>
              <a:pathLst>
                <a:path w="16985" h="20204" extrusionOk="0">
                  <a:moveTo>
                    <a:pt x="14935" y="0"/>
                  </a:moveTo>
                  <a:lnTo>
                    <a:pt x="0" y="18510"/>
                  </a:lnTo>
                  <a:cubicBezTo>
                    <a:pt x="337" y="19315"/>
                    <a:pt x="1030" y="19942"/>
                    <a:pt x="1872" y="20204"/>
                  </a:cubicBezTo>
                  <a:lnTo>
                    <a:pt x="16985" y="1460"/>
                  </a:lnTo>
                  <a:cubicBezTo>
                    <a:pt x="16545" y="702"/>
                    <a:pt x="15796" y="159"/>
                    <a:pt x="14935" y="0"/>
                  </a:cubicBezTo>
                  <a:close/>
                </a:path>
              </a:pathLst>
            </a:custGeom>
            <a:solidFill>
              <a:srgbClr val="FFB0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35"/>
            <p:cNvSpPr/>
            <p:nvPr/>
          </p:nvSpPr>
          <p:spPr>
            <a:xfrm>
              <a:off x="6279400" y="2786767"/>
              <a:ext cx="376075" cy="384960"/>
            </a:xfrm>
            <a:custGeom>
              <a:avLst/>
              <a:gdLst/>
              <a:ahLst/>
              <a:cxnLst/>
              <a:rect l="l" t="t" r="r" b="b"/>
              <a:pathLst>
                <a:path w="4698" h="4809" extrusionOk="0">
                  <a:moveTo>
                    <a:pt x="449" y="0"/>
                  </a:moveTo>
                  <a:cubicBezTo>
                    <a:pt x="449" y="0"/>
                    <a:pt x="49" y="4576"/>
                    <a:pt x="4" y="4800"/>
                  </a:cubicBezTo>
                  <a:lnTo>
                    <a:pt x="4" y="4800"/>
                  </a:lnTo>
                  <a:lnTo>
                    <a:pt x="4698" y="3416"/>
                  </a:lnTo>
                  <a:lnTo>
                    <a:pt x="449" y="0"/>
                  </a:lnTo>
                  <a:close/>
                  <a:moveTo>
                    <a:pt x="4" y="4800"/>
                  </a:moveTo>
                  <a:lnTo>
                    <a:pt x="0" y="4801"/>
                  </a:lnTo>
                  <a:cubicBezTo>
                    <a:pt x="0" y="4806"/>
                    <a:pt x="1" y="4808"/>
                    <a:pt x="1" y="4808"/>
                  </a:cubicBezTo>
                  <a:cubicBezTo>
                    <a:pt x="2" y="4808"/>
                    <a:pt x="3" y="4805"/>
                    <a:pt x="4" y="4800"/>
                  </a:cubicBezTo>
                  <a:close/>
                </a:path>
              </a:pathLst>
            </a:custGeom>
            <a:solidFill>
              <a:srgbClr val="FFC8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35"/>
            <p:cNvSpPr/>
            <p:nvPr/>
          </p:nvSpPr>
          <p:spPr>
            <a:xfrm>
              <a:off x="6279400" y="3024194"/>
              <a:ext cx="143850" cy="146171"/>
            </a:xfrm>
            <a:custGeom>
              <a:avLst/>
              <a:gdLst/>
              <a:ahLst/>
              <a:cxnLst/>
              <a:rect l="l" t="t" r="r" b="b"/>
              <a:pathLst>
                <a:path w="1797" h="1826" extrusionOk="0">
                  <a:moveTo>
                    <a:pt x="178" y="1"/>
                  </a:moveTo>
                  <a:cubicBezTo>
                    <a:pt x="94" y="927"/>
                    <a:pt x="19" y="1732"/>
                    <a:pt x="0" y="1826"/>
                  </a:cubicBezTo>
                  <a:lnTo>
                    <a:pt x="1797" y="1302"/>
                  </a:lnTo>
                  <a:lnTo>
                    <a:pt x="178" y="1"/>
                  </a:lnTo>
                  <a:close/>
                </a:path>
              </a:pathLst>
            </a:custGeom>
            <a:solidFill>
              <a:srgbClr val="3F2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35"/>
            <p:cNvSpPr/>
            <p:nvPr/>
          </p:nvSpPr>
          <p:spPr>
            <a:xfrm>
              <a:off x="7261446" y="1444575"/>
              <a:ext cx="483982" cy="432830"/>
            </a:xfrm>
            <a:custGeom>
              <a:avLst/>
              <a:gdLst/>
              <a:ahLst/>
              <a:cxnLst/>
              <a:rect l="l" t="t" r="r" b="b"/>
              <a:pathLst>
                <a:path w="6046" h="5407" extrusionOk="0">
                  <a:moveTo>
                    <a:pt x="2758" y="1"/>
                  </a:moveTo>
                  <a:cubicBezTo>
                    <a:pt x="1782" y="1"/>
                    <a:pt x="849" y="436"/>
                    <a:pt x="234" y="1215"/>
                  </a:cubicBezTo>
                  <a:lnTo>
                    <a:pt x="0" y="1495"/>
                  </a:lnTo>
                  <a:lnTo>
                    <a:pt x="4857" y="5407"/>
                  </a:lnTo>
                  <a:lnTo>
                    <a:pt x="5081" y="5126"/>
                  </a:lnTo>
                  <a:cubicBezTo>
                    <a:pt x="5914" y="4106"/>
                    <a:pt x="6045" y="2675"/>
                    <a:pt x="5400" y="1523"/>
                  </a:cubicBezTo>
                  <a:cubicBezTo>
                    <a:pt x="4960" y="756"/>
                    <a:pt x="4211" y="213"/>
                    <a:pt x="3350" y="54"/>
                  </a:cubicBezTo>
                  <a:cubicBezTo>
                    <a:pt x="3152" y="18"/>
                    <a:pt x="2954" y="1"/>
                    <a:pt x="2758" y="1"/>
                  </a:cubicBezTo>
                  <a:close/>
                </a:path>
              </a:pathLst>
            </a:custGeom>
            <a:solidFill>
              <a:srgbClr val="3F2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35"/>
            <p:cNvSpPr/>
            <p:nvPr/>
          </p:nvSpPr>
          <p:spPr>
            <a:xfrm>
              <a:off x="7192524" y="1534551"/>
              <a:ext cx="480940" cy="398809"/>
            </a:xfrm>
            <a:custGeom>
              <a:avLst/>
              <a:gdLst/>
              <a:ahLst/>
              <a:cxnLst/>
              <a:rect l="l" t="t" r="r" b="b"/>
              <a:pathLst>
                <a:path w="6008" h="4982" extrusionOk="0">
                  <a:moveTo>
                    <a:pt x="791" y="0"/>
                  </a:moveTo>
                  <a:cubicBezTo>
                    <a:pt x="590" y="0"/>
                    <a:pt x="391" y="89"/>
                    <a:pt x="253" y="259"/>
                  </a:cubicBezTo>
                  <a:lnTo>
                    <a:pt x="244" y="278"/>
                  </a:lnTo>
                  <a:cubicBezTo>
                    <a:pt x="0" y="577"/>
                    <a:pt x="47" y="1008"/>
                    <a:pt x="346" y="1251"/>
                  </a:cubicBezTo>
                  <a:lnTo>
                    <a:pt x="4773" y="4826"/>
                  </a:lnTo>
                  <a:cubicBezTo>
                    <a:pt x="4902" y="4931"/>
                    <a:pt x="5057" y="4982"/>
                    <a:pt x="5211" y="4982"/>
                  </a:cubicBezTo>
                  <a:cubicBezTo>
                    <a:pt x="5413" y="4982"/>
                    <a:pt x="5613" y="4893"/>
                    <a:pt x="5746" y="4723"/>
                  </a:cubicBezTo>
                  <a:lnTo>
                    <a:pt x="5765" y="4704"/>
                  </a:lnTo>
                  <a:cubicBezTo>
                    <a:pt x="6008" y="4405"/>
                    <a:pt x="5961" y="3974"/>
                    <a:pt x="5662" y="3731"/>
                  </a:cubicBezTo>
                  <a:lnTo>
                    <a:pt x="1226" y="156"/>
                  </a:lnTo>
                  <a:cubicBezTo>
                    <a:pt x="1097" y="51"/>
                    <a:pt x="943" y="0"/>
                    <a:pt x="791" y="0"/>
                  </a:cubicBezTo>
                  <a:close/>
                </a:path>
              </a:pathLst>
            </a:custGeom>
            <a:solidFill>
              <a:srgbClr val="FAF4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35"/>
            <p:cNvSpPr/>
            <p:nvPr/>
          </p:nvSpPr>
          <p:spPr>
            <a:xfrm>
              <a:off x="7066686" y="1700093"/>
              <a:ext cx="480940" cy="398249"/>
            </a:xfrm>
            <a:custGeom>
              <a:avLst/>
              <a:gdLst/>
              <a:ahLst/>
              <a:cxnLst/>
              <a:rect l="l" t="t" r="r" b="b"/>
              <a:pathLst>
                <a:path w="6008" h="4975" extrusionOk="0">
                  <a:moveTo>
                    <a:pt x="795" y="0"/>
                  </a:moveTo>
                  <a:cubicBezTo>
                    <a:pt x="593" y="0"/>
                    <a:pt x="391" y="89"/>
                    <a:pt x="253" y="259"/>
                  </a:cubicBezTo>
                  <a:lnTo>
                    <a:pt x="243" y="278"/>
                  </a:lnTo>
                  <a:cubicBezTo>
                    <a:pt x="0" y="577"/>
                    <a:pt x="47" y="1008"/>
                    <a:pt x="346" y="1251"/>
                  </a:cubicBezTo>
                  <a:lnTo>
                    <a:pt x="4773" y="4826"/>
                  </a:lnTo>
                  <a:cubicBezTo>
                    <a:pt x="4901" y="4926"/>
                    <a:pt x="5055" y="4975"/>
                    <a:pt x="5208" y="4975"/>
                  </a:cubicBezTo>
                  <a:cubicBezTo>
                    <a:pt x="5411" y="4975"/>
                    <a:pt x="5612" y="4889"/>
                    <a:pt x="5746" y="4723"/>
                  </a:cubicBezTo>
                  <a:lnTo>
                    <a:pt x="5765" y="4704"/>
                  </a:lnTo>
                  <a:cubicBezTo>
                    <a:pt x="6008" y="4405"/>
                    <a:pt x="5961" y="3965"/>
                    <a:pt x="5662" y="3731"/>
                  </a:cubicBezTo>
                  <a:lnTo>
                    <a:pt x="1226" y="156"/>
                  </a:lnTo>
                  <a:cubicBezTo>
                    <a:pt x="1101" y="51"/>
                    <a:pt x="948" y="0"/>
                    <a:pt x="795" y="0"/>
                  </a:cubicBezTo>
                  <a:close/>
                </a:path>
              </a:pathLst>
            </a:custGeom>
            <a:solidFill>
              <a:srgbClr val="FAF4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35"/>
            <p:cNvSpPr/>
            <p:nvPr/>
          </p:nvSpPr>
          <p:spPr>
            <a:xfrm>
              <a:off x="7136329" y="1620684"/>
              <a:ext cx="481020" cy="398249"/>
            </a:xfrm>
            <a:custGeom>
              <a:avLst/>
              <a:gdLst/>
              <a:ahLst/>
              <a:cxnLst/>
              <a:rect l="l" t="t" r="r" b="b"/>
              <a:pathLst>
                <a:path w="6009" h="4975" extrusionOk="0">
                  <a:moveTo>
                    <a:pt x="798" y="0"/>
                  </a:moveTo>
                  <a:cubicBezTo>
                    <a:pt x="595" y="0"/>
                    <a:pt x="395" y="89"/>
                    <a:pt x="262" y="259"/>
                  </a:cubicBezTo>
                  <a:lnTo>
                    <a:pt x="244" y="278"/>
                  </a:lnTo>
                  <a:cubicBezTo>
                    <a:pt x="0" y="577"/>
                    <a:pt x="47" y="1008"/>
                    <a:pt x="347" y="1251"/>
                  </a:cubicBezTo>
                  <a:lnTo>
                    <a:pt x="4782" y="4826"/>
                  </a:lnTo>
                  <a:cubicBezTo>
                    <a:pt x="4907" y="4926"/>
                    <a:pt x="5059" y="4975"/>
                    <a:pt x="5211" y="4975"/>
                  </a:cubicBezTo>
                  <a:cubicBezTo>
                    <a:pt x="5413" y="4975"/>
                    <a:pt x="5616" y="4889"/>
                    <a:pt x="5755" y="4723"/>
                  </a:cubicBezTo>
                  <a:lnTo>
                    <a:pt x="5765" y="4704"/>
                  </a:lnTo>
                  <a:cubicBezTo>
                    <a:pt x="6008" y="4405"/>
                    <a:pt x="5961" y="3965"/>
                    <a:pt x="5662" y="3731"/>
                  </a:cubicBezTo>
                  <a:lnTo>
                    <a:pt x="1236" y="156"/>
                  </a:lnTo>
                  <a:cubicBezTo>
                    <a:pt x="1106" y="51"/>
                    <a:pt x="951" y="0"/>
                    <a:pt x="798" y="0"/>
                  </a:cubicBezTo>
                  <a:close/>
                </a:path>
              </a:pathLst>
            </a:custGeom>
            <a:solidFill>
              <a:srgbClr val="C5C2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35"/>
            <p:cNvSpPr/>
            <p:nvPr/>
          </p:nvSpPr>
          <p:spPr>
            <a:xfrm>
              <a:off x="7119839" y="2040784"/>
              <a:ext cx="87335" cy="71885"/>
            </a:xfrm>
            <a:custGeom>
              <a:avLst/>
              <a:gdLst/>
              <a:ahLst/>
              <a:cxnLst/>
              <a:rect l="l" t="t" r="r" b="b"/>
              <a:pathLst>
                <a:path w="1091" h="898" extrusionOk="0">
                  <a:moveTo>
                    <a:pt x="217" y="1"/>
                  </a:moveTo>
                  <a:cubicBezTo>
                    <a:pt x="148" y="1"/>
                    <a:pt x="79" y="39"/>
                    <a:pt x="57" y="130"/>
                  </a:cubicBezTo>
                  <a:cubicBezTo>
                    <a:pt x="0" y="355"/>
                    <a:pt x="75" y="607"/>
                    <a:pt x="263" y="748"/>
                  </a:cubicBezTo>
                  <a:cubicBezTo>
                    <a:pt x="375" y="841"/>
                    <a:pt x="506" y="888"/>
                    <a:pt x="656" y="897"/>
                  </a:cubicBezTo>
                  <a:cubicBezTo>
                    <a:pt x="749" y="888"/>
                    <a:pt x="843" y="869"/>
                    <a:pt x="927" y="822"/>
                  </a:cubicBezTo>
                  <a:cubicBezTo>
                    <a:pt x="1090" y="733"/>
                    <a:pt x="1004" y="508"/>
                    <a:pt x="849" y="508"/>
                  </a:cubicBezTo>
                  <a:cubicBezTo>
                    <a:pt x="826" y="508"/>
                    <a:pt x="802" y="512"/>
                    <a:pt x="777" y="523"/>
                  </a:cubicBezTo>
                  <a:cubicBezTo>
                    <a:pt x="739" y="546"/>
                    <a:pt x="697" y="556"/>
                    <a:pt x="653" y="556"/>
                  </a:cubicBezTo>
                  <a:cubicBezTo>
                    <a:pt x="589" y="556"/>
                    <a:pt x="524" y="534"/>
                    <a:pt x="468" y="495"/>
                  </a:cubicBezTo>
                  <a:cubicBezTo>
                    <a:pt x="394" y="429"/>
                    <a:pt x="356" y="317"/>
                    <a:pt x="384" y="214"/>
                  </a:cubicBezTo>
                  <a:cubicBezTo>
                    <a:pt x="423" y="86"/>
                    <a:pt x="319" y="1"/>
                    <a:pt x="217" y="1"/>
                  </a:cubicBezTo>
                  <a:close/>
                </a:path>
              </a:pathLst>
            </a:custGeom>
            <a:solidFill>
              <a:srgbClr val="3F2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35"/>
            <p:cNvSpPr/>
            <p:nvPr/>
          </p:nvSpPr>
          <p:spPr>
            <a:xfrm>
              <a:off x="7101828" y="1977545"/>
              <a:ext cx="59317" cy="43707"/>
            </a:xfrm>
            <a:custGeom>
              <a:avLst/>
              <a:gdLst/>
              <a:ahLst/>
              <a:cxnLst/>
              <a:rect l="l" t="t" r="r" b="b"/>
              <a:pathLst>
                <a:path w="741" h="546" extrusionOk="0">
                  <a:moveTo>
                    <a:pt x="371" y="1"/>
                  </a:moveTo>
                  <a:cubicBezTo>
                    <a:pt x="300" y="1"/>
                    <a:pt x="230" y="26"/>
                    <a:pt x="179" y="78"/>
                  </a:cubicBezTo>
                  <a:cubicBezTo>
                    <a:pt x="1" y="256"/>
                    <a:pt x="123" y="546"/>
                    <a:pt x="375" y="546"/>
                  </a:cubicBezTo>
                  <a:cubicBezTo>
                    <a:pt x="619" y="546"/>
                    <a:pt x="740" y="256"/>
                    <a:pt x="562" y="78"/>
                  </a:cubicBezTo>
                  <a:cubicBezTo>
                    <a:pt x="511" y="26"/>
                    <a:pt x="441" y="1"/>
                    <a:pt x="371" y="1"/>
                  </a:cubicBezTo>
                  <a:close/>
                </a:path>
              </a:pathLst>
            </a:custGeom>
            <a:solidFill>
              <a:srgbClr val="3F2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35"/>
            <p:cNvSpPr/>
            <p:nvPr/>
          </p:nvSpPr>
          <p:spPr>
            <a:xfrm>
              <a:off x="7212696" y="2051911"/>
              <a:ext cx="58517" cy="44268"/>
            </a:xfrm>
            <a:custGeom>
              <a:avLst/>
              <a:gdLst/>
              <a:ahLst/>
              <a:cxnLst/>
              <a:rect l="l" t="t" r="r" b="b"/>
              <a:pathLst>
                <a:path w="731" h="553" extrusionOk="0">
                  <a:moveTo>
                    <a:pt x="361" y="0"/>
                  </a:moveTo>
                  <a:cubicBezTo>
                    <a:pt x="291" y="0"/>
                    <a:pt x="221" y="28"/>
                    <a:pt x="169" y="85"/>
                  </a:cubicBezTo>
                  <a:cubicBezTo>
                    <a:pt x="1" y="253"/>
                    <a:pt x="123" y="552"/>
                    <a:pt x="366" y="552"/>
                  </a:cubicBezTo>
                  <a:cubicBezTo>
                    <a:pt x="609" y="552"/>
                    <a:pt x="731" y="253"/>
                    <a:pt x="553" y="85"/>
                  </a:cubicBezTo>
                  <a:cubicBezTo>
                    <a:pt x="502" y="28"/>
                    <a:pt x="431" y="0"/>
                    <a:pt x="361" y="0"/>
                  </a:cubicBezTo>
                  <a:close/>
                </a:path>
              </a:pathLst>
            </a:custGeom>
            <a:solidFill>
              <a:srgbClr val="3F2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35"/>
            <p:cNvSpPr/>
            <p:nvPr/>
          </p:nvSpPr>
          <p:spPr>
            <a:xfrm>
              <a:off x="7186520" y="2120834"/>
              <a:ext cx="133443" cy="114311"/>
            </a:xfrm>
            <a:custGeom>
              <a:avLst/>
              <a:gdLst/>
              <a:ahLst/>
              <a:cxnLst/>
              <a:rect l="l" t="t" r="r" b="b"/>
              <a:pathLst>
                <a:path w="1667" h="1428" extrusionOk="0">
                  <a:moveTo>
                    <a:pt x="955" y="0"/>
                  </a:moveTo>
                  <a:cubicBezTo>
                    <a:pt x="319" y="0"/>
                    <a:pt x="0" y="768"/>
                    <a:pt x="450" y="1217"/>
                  </a:cubicBezTo>
                  <a:cubicBezTo>
                    <a:pt x="595" y="1362"/>
                    <a:pt x="773" y="1427"/>
                    <a:pt x="948" y="1427"/>
                  </a:cubicBezTo>
                  <a:cubicBezTo>
                    <a:pt x="1315" y="1427"/>
                    <a:pt x="1666" y="1142"/>
                    <a:pt x="1666" y="711"/>
                  </a:cubicBezTo>
                  <a:cubicBezTo>
                    <a:pt x="1666" y="318"/>
                    <a:pt x="1348" y="0"/>
                    <a:pt x="955" y="0"/>
                  </a:cubicBezTo>
                  <a:close/>
                </a:path>
              </a:pathLst>
            </a:custGeom>
            <a:solidFill>
              <a:srgbClr val="FFC8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35"/>
            <p:cNvSpPr/>
            <p:nvPr/>
          </p:nvSpPr>
          <p:spPr>
            <a:xfrm>
              <a:off x="6946772" y="1961295"/>
              <a:ext cx="133443" cy="114311"/>
            </a:xfrm>
            <a:custGeom>
              <a:avLst/>
              <a:gdLst/>
              <a:ahLst/>
              <a:cxnLst/>
              <a:rect l="l" t="t" r="r" b="b"/>
              <a:pathLst>
                <a:path w="1667" h="1428" extrusionOk="0">
                  <a:moveTo>
                    <a:pt x="955" y="0"/>
                  </a:moveTo>
                  <a:cubicBezTo>
                    <a:pt x="319" y="0"/>
                    <a:pt x="1" y="767"/>
                    <a:pt x="450" y="1217"/>
                  </a:cubicBezTo>
                  <a:cubicBezTo>
                    <a:pt x="596" y="1362"/>
                    <a:pt x="775" y="1427"/>
                    <a:pt x="950" y="1427"/>
                  </a:cubicBezTo>
                  <a:cubicBezTo>
                    <a:pt x="1316" y="1427"/>
                    <a:pt x="1667" y="1144"/>
                    <a:pt x="1667" y="721"/>
                  </a:cubicBezTo>
                  <a:cubicBezTo>
                    <a:pt x="1667" y="318"/>
                    <a:pt x="1348" y="0"/>
                    <a:pt x="955" y="0"/>
                  </a:cubicBezTo>
                  <a:close/>
                </a:path>
              </a:pathLst>
            </a:custGeom>
            <a:solidFill>
              <a:srgbClr val="FFC8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85" name="Google Shape;685;p35"/>
          <p:cNvSpPr/>
          <p:nvPr/>
        </p:nvSpPr>
        <p:spPr>
          <a:xfrm>
            <a:off x="6161240" y="3884639"/>
            <a:ext cx="436064" cy="481408"/>
          </a:xfrm>
          <a:custGeom>
            <a:avLst/>
            <a:gdLst/>
            <a:ahLst/>
            <a:cxnLst/>
            <a:rect l="l" t="t" r="r" b="b"/>
            <a:pathLst>
              <a:path w="27110" h="29929" extrusionOk="0">
                <a:moveTo>
                  <a:pt x="13406" y="6970"/>
                </a:moveTo>
                <a:cubicBezTo>
                  <a:pt x="13472" y="6970"/>
                  <a:pt x="13538" y="6971"/>
                  <a:pt x="13604" y="6973"/>
                </a:cubicBezTo>
                <a:cubicBezTo>
                  <a:pt x="14746" y="6973"/>
                  <a:pt x="15875" y="7265"/>
                  <a:pt x="16871" y="7824"/>
                </a:cubicBezTo>
                <a:cubicBezTo>
                  <a:pt x="17843" y="8358"/>
                  <a:pt x="18657" y="9148"/>
                  <a:pt x="19215" y="10107"/>
                </a:cubicBezTo>
                <a:cubicBezTo>
                  <a:pt x="19786" y="11067"/>
                  <a:pt x="20078" y="12184"/>
                  <a:pt x="20053" y="13313"/>
                </a:cubicBezTo>
                <a:cubicBezTo>
                  <a:pt x="20053" y="14479"/>
                  <a:pt x="19713" y="15621"/>
                  <a:pt x="19106" y="16605"/>
                </a:cubicBezTo>
                <a:cubicBezTo>
                  <a:pt x="18487" y="17577"/>
                  <a:pt x="17636" y="18366"/>
                  <a:pt x="16628" y="18900"/>
                </a:cubicBezTo>
                <a:cubicBezTo>
                  <a:pt x="15653" y="19436"/>
                  <a:pt x="14561" y="19715"/>
                  <a:pt x="13445" y="19715"/>
                </a:cubicBezTo>
                <a:cubicBezTo>
                  <a:pt x="13421" y="19715"/>
                  <a:pt x="13397" y="19714"/>
                  <a:pt x="13373" y="19714"/>
                </a:cubicBezTo>
                <a:cubicBezTo>
                  <a:pt x="12244" y="19714"/>
                  <a:pt x="11138" y="19398"/>
                  <a:pt x="10179" y="18815"/>
                </a:cubicBezTo>
                <a:cubicBezTo>
                  <a:pt x="9219" y="18232"/>
                  <a:pt x="8430" y="17419"/>
                  <a:pt x="7896" y="16447"/>
                </a:cubicBezTo>
                <a:cubicBezTo>
                  <a:pt x="6159" y="13374"/>
                  <a:pt x="7252" y="9488"/>
                  <a:pt x="10325" y="7775"/>
                </a:cubicBezTo>
                <a:cubicBezTo>
                  <a:pt x="11263" y="7249"/>
                  <a:pt x="12331" y="6970"/>
                  <a:pt x="13406" y="6970"/>
                </a:cubicBezTo>
                <a:close/>
                <a:moveTo>
                  <a:pt x="13654" y="0"/>
                </a:moveTo>
                <a:cubicBezTo>
                  <a:pt x="11355" y="0"/>
                  <a:pt x="9087" y="594"/>
                  <a:pt x="7082" y="1727"/>
                </a:cubicBezTo>
                <a:cubicBezTo>
                  <a:pt x="5005" y="2868"/>
                  <a:pt x="3256" y="4520"/>
                  <a:pt x="1993" y="6524"/>
                </a:cubicBezTo>
                <a:cubicBezTo>
                  <a:pt x="742" y="8480"/>
                  <a:pt x="62" y="10751"/>
                  <a:pt x="37" y="13071"/>
                </a:cubicBezTo>
                <a:cubicBezTo>
                  <a:pt x="1" y="15403"/>
                  <a:pt x="620" y="17698"/>
                  <a:pt x="1823" y="19690"/>
                </a:cubicBezTo>
                <a:cubicBezTo>
                  <a:pt x="3025" y="21755"/>
                  <a:pt x="4726" y="23491"/>
                  <a:pt x="6766" y="24742"/>
                </a:cubicBezTo>
                <a:cubicBezTo>
                  <a:pt x="8846" y="26041"/>
                  <a:pt x="11226" y="26711"/>
                  <a:pt x="13632" y="26711"/>
                </a:cubicBezTo>
                <a:cubicBezTo>
                  <a:pt x="14780" y="26711"/>
                  <a:pt x="15935" y="26559"/>
                  <a:pt x="17066" y="26249"/>
                </a:cubicBezTo>
                <a:lnTo>
                  <a:pt x="19628" y="29929"/>
                </a:lnTo>
                <a:lnTo>
                  <a:pt x="25701" y="26188"/>
                </a:lnTo>
                <a:lnTo>
                  <a:pt x="23138" y="22641"/>
                </a:lnTo>
                <a:cubicBezTo>
                  <a:pt x="24353" y="21415"/>
                  <a:pt x="25325" y="19981"/>
                  <a:pt x="26005" y="18402"/>
                </a:cubicBezTo>
                <a:cubicBezTo>
                  <a:pt x="26685" y="16824"/>
                  <a:pt x="27049" y="15123"/>
                  <a:pt x="27074" y="13399"/>
                </a:cubicBezTo>
                <a:cubicBezTo>
                  <a:pt x="27110" y="11079"/>
                  <a:pt x="26515" y="8807"/>
                  <a:pt x="25337" y="6816"/>
                </a:cubicBezTo>
                <a:cubicBezTo>
                  <a:pt x="24159" y="4787"/>
                  <a:pt x="22495" y="3099"/>
                  <a:pt x="20491" y="1897"/>
                </a:cubicBezTo>
                <a:cubicBezTo>
                  <a:pt x="18499" y="682"/>
                  <a:pt x="16203" y="26"/>
                  <a:pt x="13859" y="2"/>
                </a:cubicBezTo>
                <a:cubicBezTo>
                  <a:pt x="13791" y="1"/>
                  <a:pt x="13722" y="0"/>
                  <a:pt x="1365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6" name="Google Shape;686;p35"/>
          <p:cNvSpPr/>
          <p:nvPr/>
        </p:nvSpPr>
        <p:spPr>
          <a:xfrm rot="-902064">
            <a:off x="5984429" y="3264672"/>
            <a:ext cx="435100" cy="393554"/>
          </a:xfrm>
          <a:custGeom>
            <a:avLst/>
            <a:gdLst/>
            <a:ahLst/>
            <a:cxnLst/>
            <a:rect l="l" t="t" r="r" b="b"/>
            <a:pathLst>
              <a:path w="28737" h="25993" extrusionOk="0">
                <a:moveTo>
                  <a:pt x="19943" y="1"/>
                </a:moveTo>
                <a:lnTo>
                  <a:pt x="14138" y="14430"/>
                </a:lnTo>
                <a:lnTo>
                  <a:pt x="8053" y="438"/>
                </a:lnTo>
                <a:lnTo>
                  <a:pt x="413" y="98"/>
                </a:lnTo>
                <a:lnTo>
                  <a:pt x="0" y="25555"/>
                </a:lnTo>
                <a:lnTo>
                  <a:pt x="7032" y="25859"/>
                </a:lnTo>
                <a:lnTo>
                  <a:pt x="7202" y="15717"/>
                </a:lnTo>
                <a:lnTo>
                  <a:pt x="11332" y="25822"/>
                </a:lnTo>
                <a:lnTo>
                  <a:pt x="17138" y="25798"/>
                </a:lnTo>
                <a:lnTo>
                  <a:pt x="20963" y="15790"/>
                </a:lnTo>
                <a:lnTo>
                  <a:pt x="21607" y="25992"/>
                </a:lnTo>
                <a:lnTo>
                  <a:pt x="28737" y="25652"/>
                </a:lnTo>
                <a:cubicBezTo>
                  <a:pt x="28737" y="25652"/>
                  <a:pt x="28737" y="24401"/>
                  <a:pt x="28299" y="23599"/>
                </a:cubicBezTo>
                <a:cubicBezTo>
                  <a:pt x="28069" y="23174"/>
                  <a:pt x="26550" y="22689"/>
                  <a:pt x="26550" y="22689"/>
                </a:cubicBezTo>
                <a:lnTo>
                  <a:pt x="27583" y="171"/>
                </a:lnTo>
                <a:lnTo>
                  <a:pt x="1994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7" name="Google Shape;687;p35"/>
          <p:cNvSpPr/>
          <p:nvPr/>
        </p:nvSpPr>
        <p:spPr>
          <a:xfrm>
            <a:off x="4379244" y="3760178"/>
            <a:ext cx="385526" cy="437003"/>
          </a:xfrm>
          <a:custGeom>
            <a:avLst/>
            <a:gdLst/>
            <a:ahLst/>
            <a:cxnLst/>
            <a:rect l="l" t="t" r="r" b="b"/>
            <a:pathLst>
              <a:path w="23831" h="27013" extrusionOk="0">
                <a:moveTo>
                  <a:pt x="6984" y="1"/>
                </a:moveTo>
                <a:lnTo>
                  <a:pt x="0" y="3159"/>
                </a:lnTo>
                <a:lnTo>
                  <a:pt x="73" y="3329"/>
                </a:lnTo>
                <a:lnTo>
                  <a:pt x="3413" y="10628"/>
                </a:lnTo>
                <a:lnTo>
                  <a:pt x="3535" y="10907"/>
                </a:lnTo>
                <a:lnTo>
                  <a:pt x="6620" y="17660"/>
                </a:lnTo>
                <a:lnTo>
                  <a:pt x="6717" y="17867"/>
                </a:lnTo>
                <a:lnTo>
                  <a:pt x="10579" y="26320"/>
                </a:lnTo>
                <a:lnTo>
                  <a:pt x="10895" y="27012"/>
                </a:lnTo>
                <a:lnTo>
                  <a:pt x="17272" y="25895"/>
                </a:lnTo>
                <a:lnTo>
                  <a:pt x="17478" y="25154"/>
                </a:lnTo>
                <a:lnTo>
                  <a:pt x="19215" y="18826"/>
                </a:lnTo>
                <a:lnTo>
                  <a:pt x="19628" y="17332"/>
                </a:lnTo>
                <a:lnTo>
                  <a:pt x="21340" y="11102"/>
                </a:lnTo>
                <a:lnTo>
                  <a:pt x="21608" y="10130"/>
                </a:lnTo>
                <a:lnTo>
                  <a:pt x="23660" y="2685"/>
                </a:lnTo>
                <a:lnTo>
                  <a:pt x="23830" y="2065"/>
                </a:lnTo>
                <a:lnTo>
                  <a:pt x="17296" y="268"/>
                </a:lnTo>
                <a:lnTo>
                  <a:pt x="13604" y="17114"/>
                </a:lnTo>
                <a:lnTo>
                  <a:pt x="6984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8" name="Google Shape;688;p35"/>
          <p:cNvSpPr/>
          <p:nvPr/>
        </p:nvSpPr>
        <p:spPr>
          <a:xfrm>
            <a:off x="4903874" y="3614271"/>
            <a:ext cx="392727" cy="414779"/>
          </a:xfrm>
          <a:custGeom>
            <a:avLst/>
            <a:gdLst/>
            <a:ahLst/>
            <a:cxnLst/>
            <a:rect l="l" t="t" r="r" b="b"/>
            <a:pathLst>
              <a:path w="25325" h="26747" extrusionOk="0">
                <a:moveTo>
                  <a:pt x="13295" y="1"/>
                </a:moveTo>
                <a:cubicBezTo>
                  <a:pt x="10938" y="1"/>
                  <a:pt x="8632" y="608"/>
                  <a:pt x="6596" y="1775"/>
                </a:cubicBezTo>
                <a:cubicBezTo>
                  <a:pt x="4592" y="2929"/>
                  <a:pt x="2915" y="4593"/>
                  <a:pt x="1762" y="6597"/>
                </a:cubicBezTo>
                <a:cubicBezTo>
                  <a:pt x="1616" y="6852"/>
                  <a:pt x="1470" y="7119"/>
                  <a:pt x="1337" y="7386"/>
                </a:cubicBezTo>
                <a:cubicBezTo>
                  <a:pt x="1118" y="7836"/>
                  <a:pt x="924" y="8297"/>
                  <a:pt x="766" y="8771"/>
                </a:cubicBezTo>
                <a:cubicBezTo>
                  <a:pt x="256" y="10204"/>
                  <a:pt x="0" y="11722"/>
                  <a:pt x="0" y="13253"/>
                </a:cubicBezTo>
                <a:cubicBezTo>
                  <a:pt x="0" y="13775"/>
                  <a:pt x="37" y="14285"/>
                  <a:pt x="86" y="14795"/>
                </a:cubicBezTo>
                <a:cubicBezTo>
                  <a:pt x="158" y="15366"/>
                  <a:pt x="256" y="15937"/>
                  <a:pt x="389" y="16495"/>
                </a:cubicBezTo>
                <a:cubicBezTo>
                  <a:pt x="644" y="17576"/>
                  <a:pt x="1045" y="18621"/>
                  <a:pt x="1579" y="19593"/>
                </a:cubicBezTo>
                <a:cubicBezTo>
                  <a:pt x="1652" y="19750"/>
                  <a:pt x="1725" y="19884"/>
                  <a:pt x="1810" y="20030"/>
                </a:cubicBezTo>
                <a:cubicBezTo>
                  <a:pt x="2102" y="20516"/>
                  <a:pt x="2405" y="20989"/>
                  <a:pt x="2758" y="21439"/>
                </a:cubicBezTo>
                <a:cubicBezTo>
                  <a:pt x="3401" y="22313"/>
                  <a:pt x="4166" y="23090"/>
                  <a:pt x="5004" y="23771"/>
                </a:cubicBezTo>
                <a:cubicBezTo>
                  <a:pt x="5527" y="24196"/>
                  <a:pt x="6085" y="24584"/>
                  <a:pt x="6668" y="24937"/>
                </a:cubicBezTo>
                <a:cubicBezTo>
                  <a:pt x="6705" y="24961"/>
                  <a:pt x="6753" y="24973"/>
                  <a:pt x="6790" y="25009"/>
                </a:cubicBezTo>
                <a:cubicBezTo>
                  <a:pt x="7932" y="25665"/>
                  <a:pt x="9158" y="26151"/>
                  <a:pt x="10446" y="26430"/>
                </a:cubicBezTo>
                <a:cubicBezTo>
                  <a:pt x="11284" y="26613"/>
                  <a:pt x="12134" y="26722"/>
                  <a:pt x="12984" y="26734"/>
                </a:cubicBezTo>
                <a:cubicBezTo>
                  <a:pt x="13069" y="26734"/>
                  <a:pt x="13166" y="26746"/>
                  <a:pt x="13251" y="26746"/>
                </a:cubicBezTo>
                <a:cubicBezTo>
                  <a:pt x="13282" y="26746"/>
                  <a:pt x="13314" y="26747"/>
                  <a:pt x="13345" y="26747"/>
                </a:cubicBezTo>
                <a:cubicBezTo>
                  <a:pt x="14928" y="26747"/>
                  <a:pt x="16499" y="26443"/>
                  <a:pt x="17964" y="25847"/>
                </a:cubicBezTo>
                <a:cubicBezTo>
                  <a:pt x="18438" y="25653"/>
                  <a:pt x="18899" y="25422"/>
                  <a:pt x="19348" y="25167"/>
                </a:cubicBezTo>
                <a:lnTo>
                  <a:pt x="19373" y="25155"/>
                </a:lnTo>
                <a:cubicBezTo>
                  <a:pt x="19798" y="24912"/>
                  <a:pt x="20199" y="24645"/>
                  <a:pt x="20587" y="24366"/>
                </a:cubicBezTo>
                <a:cubicBezTo>
                  <a:pt x="21863" y="23443"/>
                  <a:pt x="22931" y="22277"/>
                  <a:pt x="23745" y="20929"/>
                </a:cubicBezTo>
                <a:cubicBezTo>
                  <a:pt x="23891" y="20673"/>
                  <a:pt x="24037" y="20406"/>
                  <a:pt x="24170" y="20151"/>
                </a:cubicBezTo>
                <a:cubicBezTo>
                  <a:pt x="24923" y="18633"/>
                  <a:pt x="25324" y="16969"/>
                  <a:pt x="25324" y="15281"/>
                </a:cubicBezTo>
                <a:cubicBezTo>
                  <a:pt x="25324" y="14771"/>
                  <a:pt x="25276" y="14273"/>
                  <a:pt x="25203" y="13775"/>
                </a:cubicBezTo>
                <a:cubicBezTo>
                  <a:pt x="25093" y="13046"/>
                  <a:pt x="24911" y="12342"/>
                  <a:pt x="24644" y="11661"/>
                </a:cubicBezTo>
                <a:lnTo>
                  <a:pt x="24680" y="11625"/>
                </a:lnTo>
                <a:lnTo>
                  <a:pt x="22470" y="11358"/>
                </a:lnTo>
                <a:lnTo>
                  <a:pt x="19215" y="10945"/>
                </a:lnTo>
                <a:lnTo>
                  <a:pt x="16069" y="10556"/>
                </a:lnTo>
                <a:lnTo>
                  <a:pt x="13251" y="10204"/>
                </a:lnTo>
                <a:lnTo>
                  <a:pt x="12098" y="15755"/>
                </a:lnTo>
                <a:lnTo>
                  <a:pt x="17964" y="16459"/>
                </a:lnTo>
                <a:cubicBezTo>
                  <a:pt x="18134" y="16629"/>
                  <a:pt x="18292" y="16787"/>
                  <a:pt x="18438" y="16945"/>
                </a:cubicBezTo>
                <a:cubicBezTo>
                  <a:pt x="18110" y="17722"/>
                  <a:pt x="17539" y="18390"/>
                  <a:pt x="16810" y="18827"/>
                </a:cubicBezTo>
                <a:cubicBezTo>
                  <a:pt x="16531" y="18997"/>
                  <a:pt x="16239" y="19143"/>
                  <a:pt x="15936" y="19265"/>
                </a:cubicBezTo>
                <a:cubicBezTo>
                  <a:pt x="15112" y="19558"/>
                  <a:pt x="14247" y="19704"/>
                  <a:pt x="13379" y="19704"/>
                </a:cubicBezTo>
                <a:cubicBezTo>
                  <a:pt x="13312" y="19704"/>
                  <a:pt x="13245" y="19704"/>
                  <a:pt x="13178" y="19702"/>
                </a:cubicBezTo>
                <a:cubicBezTo>
                  <a:pt x="12996" y="19702"/>
                  <a:pt x="12814" y="19702"/>
                  <a:pt x="12644" y="19678"/>
                </a:cubicBezTo>
                <a:cubicBezTo>
                  <a:pt x="11709" y="19617"/>
                  <a:pt x="10822" y="19325"/>
                  <a:pt x="10033" y="18827"/>
                </a:cubicBezTo>
                <a:cubicBezTo>
                  <a:pt x="9268" y="18342"/>
                  <a:pt x="8612" y="17686"/>
                  <a:pt x="8138" y="16908"/>
                </a:cubicBezTo>
                <a:cubicBezTo>
                  <a:pt x="8053" y="16763"/>
                  <a:pt x="7968" y="16641"/>
                  <a:pt x="7883" y="16495"/>
                </a:cubicBezTo>
                <a:cubicBezTo>
                  <a:pt x="7604" y="15961"/>
                  <a:pt x="7397" y="15378"/>
                  <a:pt x="7276" y="14783"/>
                </a:cubicBezTo>
                <a:cubicBezTo>
                  <a:pt x="7179" y="14309"/>
                  <a:pt x="7130" y="13836"/>
                  <a:pt x="7130" y="13350"/>
                </a:cubicBezTo>
                <a:cubicBezTo>
                  <a:pt x="7130" y="13216"/>
                  <a:pt x="7130" y="13082"/>
                  <a:pt x="7142" y="12949"/>
                </a:cubicBezTo>
                <a:cubicBezTo>
                  <a:pt x="7179" y="11917"/>
                  <a:pt x="7482" y="10908"/>
                  <a:pt x="8004" y="10022"/>
                </a:cubicBezTo>
                <a:cubicBezTo>
                  <a:pt x="8587" y="9050"/>
                  <a:pt x="9425" y="8261"/>
                  <a:pt x="10421" y="7738"/>
                </a:cubicBezTo>
                <a:cubicBezTo>
                  <a:pt x="11447" y="7214"/>
                  <a:pt x="12585" y="6935"/>
                  <a:pt x="13749" y="6935"/>
                </a:cubicBezTo>
                <a:cubicBezTo>
                  <a:pt x="13798" y="6935"/>
                  <a:pt x="13846" y="6936"/>
                  <a:pt x="13895" y="6937"/>
                </a:cubicBezTo>
                <a:cubicBezTo>
                  <a:pt x="13928" y="6936"/>
                  <a:pt x="13962" y="6936"/>
                  <a:pt x="13995" y="6936"/>
                </a:cubicBezTo>
                <a:cubicBezTo>
                  <a:pt x="14898" y="6936"/>
                  <a:pt x="15809" y="7094"/>
                  <a:pt x="16664" y="7410"/>
                </a:cubicBezTo>
                <a:cubicBezTo>
                  <a:pt x="17150" y="7581"/>
                  <a:pt x="17527" y="7921"/>
                  <a:pt x="17915" y="8212"/>
                </a:cubicBezTo>
                <a:cubicBezTo>
                  <a:pt x="18170" y="8431"/>
                  <a:pt x="18486" y="8589"/>
                  <a:pt x="18826" y="8661"/>
                </a:cubicBezTo>
                <a:cubicBezTo>
                  <a:pt x="19289" y="8732"/>
                  <a:pt x="19709" y="8764"/>
                  <a:pt x="20088" y="8764"/>
                </a:cubicBezTo>
                <a:cubicBezTo>
                  <a:pt x="24292" y="8764"/>
                  <a:pt x="23587" y="4799"/>
                  <a:pt x="23587" y="4799"/>
                </a:cubicBezTo>
                <a:cubicBezTo>
                  <a:pt x="23186" y="3949"/>
                  <a:pt x="22470" y="3147"/>
                  <a:pt x="21462" y="2419"/>
                </a:cubicBezTo>
                <a:cubicBezTo>
                  <a:pt x="20660" y="1848"/>
                  <a:pt x="19798" y="1386"/>
                  <a:pt x="18887" y="1034"/>
                </a:cubicBezTo>
                <a:cubicBezTo>
                  <a:pt x="18547" y="900"/>
                  <a:pt x="18195" y="779"/>
                  <a:pt x="17830" y="658"/>
                </a:cubicBezTo>
                <a:cubicBezTo>
                  <a:pt x="16409" y="220"/>
                  <a:pt x="14915" y="2"/>
                  <a:pt x="13434" y="2"/>
                </a:cubicBezTo>
                <a:cubicBezTo>
                  <a:pt x="13387" y="1"/>
                  <a:pt x="13341" y="1"/>
                  <a:pt x="1329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9" name="Google Shape;689;p35"/>
          <p:cNvSpPr/>
          <p:nvPr/>
        </p:nvSpPr>
        <p:spPr>
          <a:xfrm rot="-677727">
            <a:off x="5743710" y="3857998"/>
            <a:ext cx="385517" cy="401348"/>
          </a:xfrm>
          <a:custGeom>
            <a:avLst/>
            <a:gdLst/>
            <a:ahLst/>
            <a:cxnLst/>
            <a:rect l="l" t="t" r="r" b="b"/>
            <a:pathLst>
              <a:path w="24839" h="25859" extrusionOk="0">
                <a:moveTo>
                  <a:pt x="7398" y="0"/>
                </a:moveTo>
                <a:lnTo>
                  <a:pt x="1" y="3012"/>
                </a:lnTo>
                <a:lnTo>
                  <a:pt x="8855" y="14502"/>
                </a:lnTo>
                <a:lnTo>
                  <a:pt x="8819" y="25858"/>
                </a:lnTo>
                <a:lnTo>
                  <a:pt x="16082" y="25627"/>
                </a:lnTo>
                <a:lnTo>
                  <a:pt x="15815" y="15109"/>
                </a:lnTo>
                <a:lnTo>
                  <a:pt x="24839" y="1725"/>
                </a:lnTo>
                <a:lnTo>
                  <a:pt x="17746" y="37"/>
                </a:lnTo>
                <a:lnTo>
                  <a:pt x="12645" y="7773"/>
                </a:lnTo>
                <a:lnTo>
                  <a:pt x="7398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0" name="Google Shape;690;p35"/>
          <p:cNvSpPr/>
          <p:nvPr/>
        </p:nvSpPr>
        <p:spPr>
          <a:xfrm rot="668962">
            <a:off x="6641835" y="3601671"/>
            <a:ext cx="395495" cy="439979"/>
          </a:xfrm>
          <a:custGeom>
            <a:avLst/>
            <a:gdLst/>
            <a:ahLst/>
            <a:cxnLst/>
            <a:rect l="l" t="t" r="r" b="b"/>
            <a:pathLst>
              <a:path w="24049" h="26746" extrusionOk="0">
                <a:moveTo>
                  <a:pt x="17223" y="1"/>
                </a:moveTo>
                <a:lnTo>
                  <a:pt x="11879" y="6900"/>
                </a:lnTo>
                <a:lnTo>
                  <a:pt x="6838" y="244"/>
                </a:lnTo>
                <a:lnTo>
                  <a:pt x="923" y="4094"/>
                </a:lnTo>
                <a:lnTo>
                  <a:pt x="7275" y="12875"/>
                </a:lnTo>
                <a:lnTo>
                  <a:pt x="0" y="22312"/>
                </a:lnTo>
                <a:lnTo>
                  <a:pt x="6389" y="26746"/>
                </a:lnTo>
                <a:lnTo>
                  <a:pt x="12012" y="19410"/>
                </a:lnTo>
                <a:lnTo>
                  <a:pt x="17283" y="26746"/>
                </a:lnTo>
                <a:lnTo>
                  <a:pt x="24049" y="22956"/>
                </a:lnTo>
                <a:lnTo>
                  <a:pt x="16713" y="13252"/>
                </a:lnTo>
                <a:lnTo>
                  <a:pt x="23611" y="4228"/>
                </a:lnTo>
                <a:lnTo>
                  <a:pt x="1722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1" name="Google Shape;691;p35"/>
          <p:cNvSpPr/>
          <p:nvPr/>
        </p:nvSpPr>
        <p:spPr>
          <a:xfrm rot="492976">
            <a:off x="5355954" y="3998968"/>
            <a:ext cx="323728" cy="440784"/>
          </a:xfrm>
          <a:custGeom>
            <a:avLst/>
            <a:gdLst/>
            <a:ahLst/>
            <a:cxnLst/>
            <a:rect l="l" t="t" r="r" b="b"/>
            <a:pathLst>
              <a:path w="18864" h="25685" extrusionOk="0">
                <a:moveTo>
                  <a:pt x="8066" y="5103"/>
                </a:moveTo>
                <a:cubicBezTo>
                  <a:pt x="8100" y="5103"/>
                  <a:pt x="8134" y="5103"/>
                  <a:pt x="8168" y="5104"/>
                </a:cubicBezTo>
                <a:cubicBezTo>
                  <a:pt x="8187" y="5104"/>
                  <a:pt x="8206" y="5104"/>
                  <a:pt x="8225" y="5104"/>
                </a:cubicBezTo>
                <a:cubicBezTo>
                  <a:pt x="8849" y="5104"/>
                  <a:pt x="9460" y="5295"/>
                  <a:pt x="9969" y="5677"/>
                </a:cubicBezTo>
                <a:cubicBezTo>
                  <a:pt x="10982" y="6428"/>
                  <a:pt x="10958" y="7942"/>
                  <a:pt x="9921" y="8658"/>
                </a:cubicBezTo>
                <a:cubicBezTo>
                  <a:pt x="9396" y="9039"/>
                  <a:pt x="8633" y="9218"/>
                  <a:pt x="7667" y="9218"/>
                </a:cubicBezTo>
                <a:cubicBezTo>
                  <a:pt x="7631" y="9219"/>
                  <a:pt x="7595" y="9220"/>
                  <a:pt x="7559" y="9220"/>
                </a:cubicBezTo>
                <a:cubicBezTo>
                  <a:pt x="7238" y="9220"/>
                  <a:pt x="6917" y="9173"/>
                  <a:pt x="6606" y="9087"/>
                </a:cubicBezTo>
                <a:lnTo>
                  <a:pt x="6570" y="5378"/>
                </a:lnTo>
                <a:cubicBezTo>
                  <a:pt x="7051" y="5188"/>
                  <a:pt x="7553" y="5103"/>
                  <a:pt x="8066" y="5103"/>
                </a:cubicBezTo>
                <a:close/>
                <a:moveTo>
                  <a:pt x="8367" y="14893"/>
                </a:moveTo>
                <a:cubicBezTo>
                  <a:pt x="8388" y="14893"/>
                  <a:pt x="8410" y="14893"/>
                  <a:pt x="8431" y="14894"/>
                </a:cubicBezTo>
                <a:cubicBezTo>
                  <a:pt x="9361" y="14894"/>
                  <a:pt x="10148" y="15096"/>
                  <a:pt x="10780" y="15514"/>
                </a:cubicBezTo>
                <a:cubicBezTo>
                  <a:pt x="11423" y="15919"/>
                  <a:pt x="11745" y="16551"/>
                  <a:pt x="11745" y="17386"/>
                </a:cubicBezTo>
                <a:cubicBezTo>
                  <a:pt x="11745" y="18054"/>
                  <a:pt x="11447" y="18638"/>
                  <a:pt x="10851" y="19151"/>
                </a:cubicBezTo>
                <a:cubicBezTo>
                  <a:pt x="10255" y="19651"/>
                  <a:pt x="9504" y="19926"/>
                  <a:pt x="8598" y="19938"/>
                </a:cubicBezTo>
                <a:cubicBezTo>
                  <a:pt x="8492" y="19945"/>
                  <a:pt x="8385" y="19949"/>
                  <a:pt x="8278" y="19949"/>
                </a:cubicBezTo>
                <a:cubicBezTo>
                  <a:pt x="8046" y="19949"/>
                  <a:pt x="7812" y="19931"/>
                  <a:pt x="7584" y="19890"/>
                </a:cubicBezTo>
                <a:cubicBezTo>
                  <a:pt x="7274" y="19854"/>
                  <a:pt x="6964" y="19771"/>
                  <a:pt x="6678" y="19639"/>
                </a:cubicBezTo>
                <a:lnTo>
                  <a:pt x="6642" y="15395"/>
                </a:lnTo>
                <a:cubicBezTo>
                  <a:pt x="7149" y="15060"/>
                  <a:pt x="7757" y="14893"/>
                  <a:pt x="8367" y="14893"/>
                </a:cubicBezTo>
                <a:close/>
                <a:moveTo>
                  <a:pt x="8466" y="1"/>
                </a:moveTo>
                <a:cubicBezTo>
                  <a:pt x="6964" y="13"/>
                  <a:pt x="5462" y="132"/>
                  <a:pt x="3983" y="359"/>
                </a:cubicBezTo>
                <a:cubicBezTo>
                  <a:pt x="2326" y="609"/>
                  <a:pt x="990" y="967"/>
                  <a:pt x="0" y="1456"/>
                </a:cubicBezTo>
                <a:lnTo>
                  <a:pt x="0" y="25458"/>
                </a:lnTo>
                <a:cubicBezTo>
                  <a:pt x="2171" y="25613"/>
                  <a:pt x="4782" y="25685"/>
                  <a:pt x="7834" y="25685"/>
                </a:cubicBezTo>
                <a:cubicBezTo>
                  <a:pt x="15180" y="25685"/>
                  <a:pt x="18852" y="23157"/>
                  <a:pt x="18852" y="18089"/>
                </a:cubicBezTo>
                <a:cubicBezTo>
                  <a:pt x="18864" y="16933"/>
                  <a:pt x="18637" y="15788"/>
                  <a:pt x="18184" y="14739"/>
                </a:cubicBezTo>
                <a:cubicBezTo>
                  <a:pt x="17791" y="13773"/>
                  <a:pt x="17159" y="12926"/>
                  <a:pt x="16360" y="12270"/>
                </a:cubicBezTo>
                <a:cubicBezTo>
                  <a:pt x="15633" y="11674"/>
                  <a:pt x="14738" y="11305"/>
                  <a:pt x="13808" y="11209"/>
                </a:cubicBezTo>
                <a:cubicBezTo>
                  <a:pt x="15728" y="10327"/>
                  <a:pt x="16694" y="8789"/>
                  <a:pt x="16694" y="6607"/>
                </a:cubicBezTo>
                <a:cubicBezTo>
                  <a:pt x="16694" y="4520"/>
                  <a:pt x="15931" y="2898"/>
                  <a:pt x="14404" y="1742"/>
                </a:cubicBezTo>
                <a:cubicBezTo>
                  <a:pt x="12878" y="573"/>
                  <a:pt x="10899" y="1"/>
                  <a:pt x="846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2" name="Google Shape;692;p35"/>
          <p:cNvSpPr/>
          <p:nvPr/>
        </p:nvSpPr>
        <p:spPr>
          <a:xfrm>
            <a:off x="2906499" y="4122721"/>
            <a:ext cx="350533" cy="440857"/>
          </a:xfrm>
          <a:custGeom>
            <a:avLst/>
            <a:gdLst/>
            <a:ahLst/>
            <a:cxnLst/>
            <a:rect l="l" t="t" r="r" b="b"/>
            <a:pathLst>
              <a:path w="21267" h="26747" extrusionOk="0">
                <a:moveTo>
                  <a:pt x="8546" y="7374"/>
                </a:moveTo>
                <a:cubicBezTo>
                  <a:pt x="9530" y="7374"/>
                  <a:pt x="10489" y="7629"/>
                  <a:pt x="11344" y="8115"/>
                </a:cubicBezTo>
                <a:cubicBezTo>
                  <a:pt x="12219" y="8625"/>
                  <a:pt x="12935" y="9378"/>
                  <a:pt x="13397" y="10277"/>
                </a:cubicBezTo>
                <a:cubicBezTo>
                  <a:pt x="13907" y="11224"/>
                  <a:pt x="14162" y="12354"/>
                  <a:pt x="14162" y="13666"/>
                </a:cubicBezTo>
                <a:cubicBezTo>
                  <a:pt x="14162" y="15718"/>
                  <a:pt x="13591" y="17224"/>
                  <a:pt x="12461" y="18172"/>
                </a:cubicBezTo>
                <a:cubicBezTo>
                  <a:pt x="11320" y="19131"/>
                  <a:pt x="9899" y="19605"/>
                  <a:pt x="8210" y="19605"/>
                </a:cubicBezTo>
                <a:cubicBezTo>
                  <a:pt x="7834" y="19605"/>
                  <a:pt x="7470" y="19568"/>
                  <a:pt x="7093" y="19508"/>
                </a:cubicBezTo>
                <a:lnTo>
                  <a:pt x="7093" y="7544"/>
                </a:lnTo>
                <a:cubicBezTo>
                  <a:pt x="7555" y="7435"/>
                  <a:pt x="8016" y="7374"/>
                  <a:pt x="8478" y="7374"/>
                </a:cubicBezTo>
                <a:cubicBezTo>
                  <a:pt x="8501" y="7374"/>
                  <a:pt x="8524" y="7374"/>
                  <a:pt x="8546" y="7374"/>
                </a:cubicBezTo>
                <a:close/>
                <a:moveTo>
                  <a:pt x="6086" y="1"/>
                </a:moveTo>
                <a:cubicBezTo>
                  <a:pt x="5122" y="1"/>
                  <a:pt x="4159" y="99"/>
                  <a:pt x="3219" y="306"/>
                </a:cubicBezTo>
                <a:cubicBezTo>
                  <a:pt x="2211" y="549"/>
                  <a:pt x="1227" y="876"/>
                  <a:pt x="279" y="1289"/>
                </a:cubicBezTo>
                <a:lnTo>
                  <a:pt x="340" y="1423"/>
                </a:lnTo>
                <a:lnTo>
                  <a:pt x="182" y="13544"/>
                </a:lnTo>
                <a:lnTo>
                  <a:pt x="0" y="26236"/>
                </a:lnTo>
                <a:cubicBezTo>
                  <a:pt x="1883" y="26504"/>
                  <a:pt x="3789" y="26674"/>
                  <a:pt x="5684" y="26722"/>
                </a:cubicBezTo>
                <a:cubicBezTo>
                  <a:pt x="5939" y="26722"/>
                  <a:pt x="6194" y="26747"/>
                  <a:pt x="6425" y="26747"/>
                </a:cubicBezTo>
                <a:cubicBezTo>
                  <a:pt x="11478" y="26722"/>
                  <a:pt x="15206" y="25678"/>
                  <a:pt x="17635" y="23613"/>
                </a:cubicBezTo>
                <a:cubicBezTo>
                  <a:pt x="20052" y="21548"/>
                  <a:pt x="21267" y="18500"/>
                  <a:pt x="21267" y="14467"/>
                </a:cubicBezTo>
                <a:cubicBezTo>
                  <a:pt x="21267" y="11492"/>
                  <a:pt x="20611" y="8917"/>
                  <a:pt x="19324" y="6731"/>
                </a:cubicBezTo>
                <a:cubicBezTo>
                  <a:pt x="18061" y="4569"/>
                  <a:pt x="16202" y="2832"/>
                  <a:pt x="13980" y="1727"/>
                </a:cubicBezTo>
                <a:cubicBezTo>
                  <a:pt x="11708" y="573"/>
                  <a:pt x="9134" y="2"/>
                  <a:pt x="6255" y="2"/>
                </a:cubicBezTo>
                <a:cubicBezTo>
                  <a:pt x="6199" y="1"/>
                  <a:pt x="6142" y="1"/>
                  <a:pt x="608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3" name="Google Shape;693;p35"/>
          <p:cNvSpPr/>
          <p:nvPr/>
        </p:nvSpPr>
        <p:spPr>
          <a:xfrm rot="597928">
            <a:off x="5563965" y="3312245"/>
            <a:ext cx="144086" cy="401446"/>
          </a:xfrm>
          <a:custGeom>
            <a:avLst/>
            <a:gdLst/>
            <a:ahLst/>
            <a:cxnLst/>
            <a:rect l="l" t="t" r="r" b="b"/>
            <a:pathLst>
              <a:path w="6965" h="19401" extrusionOk="0">
                <a:moveTo>
                  <a:pt x="6964" y="1"/>
                </a:moveTo>
                <a:lnTo>
                  <a:pt x="526" y="335"/>
                </a:lnTo>
                <a:lnTo>
                  <a:pt x="1" y="19079"/>
                </a:lnTo>
                <a:lnTo>
                  <a:pt x="6762" y="19401"/>
                </a:lnTo>
                <a:lnTo>
                  <a:pt x="6964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4" name="Google Shape;694;p35"/>
          <p:cNvSpPr/>
          <p:nvPr/>
        </p:nvSpPr>
        <p:spPr>
          <a:xfrm>
            <a:off x="6724627" y="4134080"/>
            <a:ext cx="364065" cy="436051"/>
          </a:xfrm>
          <a:custGeom>
            <a:avLst/>
            <a:gdLst/>
            <a:ahLst/>
            <a:cxnLst/>
            <a:rect l="l" t="t" r="r" b="b"/>
            <a:pathLst>
              <a:path w="21833" h="26150" extrusionOk="0">
                <a:moveTo>
                  <a:pt x="20104" y="1"/>
                </a:moveTo>
                <a:lnTo>
                  <a:pt x="12878" y="2159"/>
                </a:lnTo>
                <a:cubicBezTo>
                  <a:pt x="13355" y="3721"/>
                  <a:pt x="13725" y="5307"/>
                  <a:pt x="13975" y="6928"/>
                </a:cubicBezTo>
                <a:cubicBezTo>
                  <a:pt x="14214" y="8383"/>
                  <a:pt x="14345" y="9850"/>
                  <a:pt x="14369" y="11328"/>
                </a:cubicBezTo>
                <a:cubicBezTo>
                  <a:pt x="14369" y="13713"/>
                  <a:pt x="14059" y="15633"/>
                  <a:pt x="13439" y="17100"/>
                </a:cubicBezTo>
                <a:cubicBezTo>
                  <a:pt x="12819" y="18554"/>
                  <a:pt x="11984" y="19282"/>
                  <a:pt x="10923" y="19294"/>
                </a:cubicBezTo>
                <a:cubicBezTo>
                  <a:pt x="9766" y="19282"/>
                  <a:pt x="8908" y="18554"/>
                  <a:pt x="8323" y="17100"/>
                </a:cubicBezTo>
                <a:cubicBezTo>
                  <a:pt x="7751" y="15633"/>
                  <a:pt x="7465" y="13713"/>
                  <a:pt x="7465" y="11328"/>
                </a:cubicBezTo>
                <a:cubicBezTo>
                  <a:pt x="7489" y="9850"/>
                  <a:pt x="7620" y="8383"/>
                  <a:pt x="7858" y="6928"/>
                </a:cubicBezTo>
                <a:cubicBezTo>
                  <a:pt x="8109" y="5319"/>
                  <a:pt x="8478" y="3721"/>
                  <a:pt x="8955" y="2159"/>
                </a:cubicBezTo>
                <a:lnTo>
                  <a:pt x="1717" y="13"/>
                </a:lnTo>
                <a:cubicBezTo>
                  <a:pt x="573" y="3327"/>
                  <a:pt x="0" y="7143"/>
                  <a:pt x="0" y="11460"/>
                </a:cubicBezTo>
                <a:cubicBezTo>
                  <a:pt x="0" y="14357"/>
                  <a:pt x="430" y="16909"/>
                  <a:pt x="1288" y="19127"/>
                </a:cubicBezTo>
                <a:cubicBezTo>
                  <a:pt x="2159" y="21332"/>
                  <a:pt x="3411" y="23061"/>
                  <a:pt x="5056" y="24302"/>
                </a:cubicBezTo>
                <a:cubicBezTo>
                  <a:pt x="6686" y="25530"/>
                  <a:pt x="8632" y="26150"/>
                  <a:pt x="10882" y="26150"/>
                </a:cubicBezTo>
                <a:cubicBezTo>
                  <a:pt x="10904" y="26150"/>
                  <a:pt x="10925" y="26150"/>
                  <a:pt x="10947" y="26150"/>
                </a:cubicBezTo>
                <a:cubicBezTo>
                  <a:pt x="13176" y="26150"/>
                  <a:pt x="15120" y="25554"/>
                  <a:pt x="16753" y="24337"/>
                </a:cubicBezTo>
                <a:cubicBezTo>
                  <a:pt x="18399" y="23133"/>
                  <a:pt x="19651" y="21428"/>
                  <a:pt x="20521" y="19210"/>
                </a:cubicBezTo>
                <a:cubicBezTo>
                  <a:pt x="21392" y="17004"/>
                  <a:pt x="21833" y="14417"/>
                  <a:pt x="21833" y="11448"/>
                </a:cubicBezTo>
                <a:cubicBezTo>
                  <a:pt x="21833" y="7131"/>
                  <a:pt x="21261" y="3316"/>
                  <a:pt x="2010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5" name="Google Shape;695;p35"/>
          <p:cNvSpPr/>
          <p:nvPr/>
        </p:nvSpPr>
        <p:spPr>
          <a:xfrm rot="665342">
            <a:off x="7145531" y="3652648"/>
            <a:ext cx="441762" cy="439922"/>
          </a:xfrm>
          <a:custGeom>
            <a:avLst/>
            <a:gdLst/>
            <a:ahLst/>
            <a:cxnLst/>
            <a:rect l="l" t="t" r="r" b="b"/>
            <a:pathLst>
              <a:path w="25924" h="25816" extrusionOk="0">
                <a:moveTo>
                  <a:pt x="13964" y="7429"/>
                </a:moveTo>
                <a:lnTo>
                  <a:pt x="15490" y="13343"/>
                </a:lnTo>
                <a:lnTo>
                  <a:pt x="15490" y="13343"/>
                </a:lnTo>
                <a:lnTo>
                  <a:pt x="11913" y="13045"/>
                </a:lnTo>
                <a:lnTo>
                  <a:pt x="13964" y="7429"/>
                </a:lnTo>
                <a:close/>
                <a:moveTo>
                  <a:pt x="10923" y="0"/>
                </a:moveTo>
                <a:lnTo>
                  <a:pt x="1" y="24587"/>
                </a:lnTo>
                <a:lnTo>
                  <a:pt x="7298" y="25553"/>
                </a:lnTo>
                <a:lnTo>
                  <a:pt x="9385" y="19913"/>
                </a:lnTo>
                <a:lnTo>
                  <a:pt x="17326" y="20271"/>
                </a:lnTo>
                <a:lnTo>
                  <a:pt x="18781" y="25815"/>
                </a:lnTo>
                <a:lnTo>
                  <a:pt x="25923" y="24718"/>
                </a:lnTo>
                <a:lnTo>
                  <a:pt x="17827" y="60"/>
                </a:lnTo>
                <a:lnTo>
                  <a:pt x="10923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6" name="Google Shape;696;p35"/>
          <p:cNvSpPr/>
          <p:nvPr/>
        </p:nvSpPr>
        <p:spPr>
          <a:xfrm>
            <a:off x="400645" y="4039060"/>
            <a:ext cx="314178" cy="429812"/>
          </a:xfrm>
          <a:custGeom>
            <a:avLst/>
            <a:gdLst/>
            <a:ahLst/>
            <a:cxnLst/>
            <a:rect l="l" t="t" r="r" b="b"/>
            <a:pathLst>
              <a:path w="18435" h="25220" extrusionOk="0">
                <a:moveTo>
                  <a:pt x="0" y="0"/>
                </a:moveTo>
                <a:lnTo>
                  <a:pt x="799" y="25219"/>
                </a:lnTo>
                <a:lnTo>
                  <a:pt x="18435" y="25219"/>
                </a:lnTo>
                <a:lnTo>
                  <a:pt x="18435" y="18184"/>
                </a:lnTo>
                <a:lnTo>
                  <a:pt x="7775" y="18387"/>
                </a:lnTo>
                <a:lnTo>
                  <a:pt x="7632" y="15501"/>
                </a:lnTo>
                <a:lnTo>
                  <a:pt x="16622" y="15060"/>
                </a:lnTo>
                <a:lnTo>
                  <a:pt x="16324" y="8991"/>
                </a:lnTo>
                <a:lnTo>
                  <a:pt x="7274" y="9289"/>
                </a:lnTo>
                <a:lnTo>
                  <a:pt x="7131" y="6439"/>
                </a:lnTo>
                <a:lnTo>
                  <a:pt x="18017" y="5116"/>
                </a:lnTo>
                <a:lnTo>
                  <a:pt x="17731" y="90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7" name="Google Shape;697;p35"/>
          <p:cNvSpPr/>
          <p:nvPr/>
        </p:nvSpPr>
        <p:spPr>
          <a:xfrm>
            <a:off x="4706520" y="4197166"/>
            <a:ext cx="441809" cy="436138"/>
          </a:xfrm>
          <a:custGeom>
            <a:avLst/>
            <a:gdLst/>
            <a:ahLst/>
            <a:cxnLst/>
            <a:rect l="l" t="t" r="r" b="b"/>
            <a:pathLst>
              <a:path w="26567" h="26226" extrusionOk="0">
                <a:moveTo>
                  <a:pt x="13383" y="6844"/>
                </a:moveTo>
                <a:cubicBezTo>
                  <a:pt x="14458" y="6844"/>
                  <a:pt x="15517" y="7117"/>
                  <a:pt x="16467" y="7632"/>
                </a:cubicBezTo>
                <a:cubicBezTo>
                  <a:pt x="17421" y="8157"/>
                  <a:pt x="18220" y="8920"/>
                  <a:pt x="18793" y="9850"/>
                </a:cubicBezTo>
                <a:cubicBezTo>
                  <a:pt x="19365" y="10780"/>
                  <a:pt x="19663" y="11865"/>
                  <a:pt x="19651" y="12974"/>
                </a:cubicBezTo>
                <a:cubicBezTo>
                  <a:pt x="19663" y="14119"/>
                  <a:pt x="19353" y="15251"/>
                  <a:pt x="18757" y="16229"/>
                </a:cubicBezTo>
                <a:cubicBezTo>
                  <a:pt x="18173" y="17183"/>
                  <a:pt x="17350" y="17970"/>
                  <a:pt x="16372" y="18519"/>
                </a:cubicBezTo>
                <a:cubicBezTo>
                  <a:pt x="15406" y="19067"/>
                  <a:pt x="14309" y="19353"/>
                  <a:pt x="13188" y="19353"/>
                </a:cubicBezTo>
                <a:cubicBezTo>
                  <a:pt x="12079" y="19353"/>
                  <a:pt x="10994" y="19067"/>
                  <a:pt x="10040" y="18507"/>
                </a:cubicBezTo>
                <a:cubicBezTo>
                  <a:pt x="9098" y="17946"/>
                  <a:pt x="8311" y="17159"/>
                  <a:pt x="7763" y="16205"/>
                </a:cubicBezTo>
                <a:cubicBezTo>
                  <a:pt x="6034" y="13224"/>
                  <a:pt x="7048" y="9397"/>
                  <a:pt x="10040" y="7668"/>
                </a:cubicBezTo>
                <a:cubicBezTo>
                  <a:pt x="10998" y="7119"/>
                  <a:pt x="12081" y="6845"/>
                  <a:pt x="13178" y="6845"/>
                </a:cubicBezTo>
                <a:cubicBezTo>
                  <a:pt x="13201" y="6845"/>
                  <a:pt x="13225" y="6845"/>
                  <a:pt x="13248" y="6845"/>
                </a:cubicBezTo>
                <a:cubicBezTo>
                  <a:pt x="13293" y="6844"/>
                  <a:pt x="13338" y="6844"/>
                  <a:pt x="13383" y="6844"/>
                </a:cubicBezTo>
                <a:close/>
                <a:moveTo>
                  <a:pt x="13348" y="1"/>
                </a:moveTo>
                <a:cubicBezTo>
                  <a:pt x="11046" y="1"/>
                  <a:pt x="8781" y="608"/>
                  <a:pt x="6785" y="1777"/>
                </a:cubicBezTo>
                <a:cubicBezTo>
                  <a:pt x="4758" y="2922"/>
                  <a:pt x="3065" y="4568"/>
                  <a:pt x="1849" y="6559"/>
                </a:cubicBezTo>
                <a:cubicBezTo>
                  <a:pt x="644" y="8491"/>
                  <a:pt x="1" y="10720"/>
                  <a:pt x="12" y="13010"/>
                </a:cubicBezTo>
                <a:cubicBezTo>
                  <a:pt x="12" y="15299"/>
                  <a:pt x="644" y="17541"/>
                  <a:pt x="1849" y="19484"/>
                </a:cubicBezTo>
                <a:cubicBezTo>
                  <a:pt x="3053" y="21488"/>
                  <a:pt x="4746" y="23181"/>
                  <a:pt x="6761" y="24373"/>
                </a:cubicBezTo>
                <a:lnTo>
                  <a:pt x="6761" y="24385"/>
                </a:lnTo>
                <a:cubicBezTo>
                  <a:pt x="8784" y="25612"/>
                  <a:pt x="11065" y="26226"/>
                  <a:pt x="13346" y="26226"/>
                </a:cubicBezTo>
                <a:cubicBezTo>
                  <a:pt x="15611" y="26226"/>
                  <a:pt x="17876" y="25621"/>
                  <a:pt x="19890" y="24409"/>
                </a:cubicBezTo>
                <a:cubicBezTo>
                  <a:pt x="21893" y="23240"/>
                  <a:pt x="23574" y="21559"/>
                  <a:pt x="24754" y="19556"/>
                </a:cubicBezTo>
                <a:cubicBezTo>
                  <a:pt x="25947" y="17565"/>
                  <a:pt x="26567" y="15299"/>
                  <a:pt x="26555" y="12986"/>
                </a:cubicBezTo>
                <a:cubicBezTo>
                  <a:pt x="26567" y="10708"/>
                  <a:pt x="25947" y="8479"/>
                  <a:pt x="24766" y="6547"/>
                </a:cubicBezTo>
                <a:cubicBezTo>
                  <a:pt x="23598" y="4568"/>
                  <a:pt x="21940" y="2934"/>
                  <a:pt x="19961" y="1777"/>
                </a:cubicBezTo>
                <a:cubicBezTo>
                  <a:pt x="18001" y="608"/>
                  <a:pt x="15760" y="1"/>
                  <a:pt x="13481" y="1"/>
                </a:cubicBezTo>
                <a:cubicBezTo>
                  <a:pt x="13459" y="1"/>
                  <a:pt x="13437" y="1"/>
                  <a:pt x="13415" y="1"/>
                </a:cubicBezTo>
                <a:cubicBezTo>
                  <a:pt x="13393" y="1"/>
                  <a:pt x="13370" y="1"/>
                  <a:pt x="1334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8" name="Google Shape;698;p35"/>
          <p:cNvSpPr txBox="1"/>
          <p:nvPr/>
        </p:nvSpPr>
        <p:spPr>
          <a:xfrm>
            <a:off x="107503" y="3495940"/>
            <a:ext cx="1892100" cy="39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 b="1" dirty="0">
                <a:solidFill>
                  <a:srgbClr val="3F2732"/>
                </a:solidFill>
                <a:latin typeface="Delius Unicase"/>
                <a:ea typeface="Delius Unicase"/>
                <a:cs typeface="Delius Unicase"/>
                <a:sym typeface="Delius Unicase"/>
              </a:rPr>
              <a:t>Vowels</a:t>
            </a:r>
            <a:endParaRPr sz="1600" b="1" dirty="0">
              <a:solidFill>
                <a:srgbClr val="3F2732"/>
              </a:solidFill>
              <a:latin typeface="Delius Unicase"/>
              <a:ea typeface="Delius Unicase"/>
              <a:cs typeface="Delius Unicase"/>
              <a:sym typeface="Delius Unicase"/>
            </a:endParaRPr>
          </a:p>
        </p:txBody>
      </p:sp>
      <p:sp>
        <p:nvSpPr>
          <p:cNvPr id="699" name="Google Shape;699;p35"/>
          <p:cNvSpPr txBox="1"/>
          <p:nvPr/>
        </p:nvSpPr>
        <p:spPr>
          <a:xfrm>
            <a:off x="2452528" y="3495940"/>
            <a:ext cx="1892100" cy="39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 b="1" dirty="0">
                <a:solidFill>
                  <a:srgbClr val="3F2732"/>
                </a:solidFill>
                <a:latin typeface="Delius Unicase"/>
                <a:ea typeface="Delius Unicase"/>
                <a:cs typeface="Delius Unicase"/>
                <a:sym typeface="Delius Unicase"/>
              </a:rPr>
              <a:t>Consonants</a:t>
            </a:r>
            <a:endParaRPr sz="1600" b="1" dirty="0">
              <a:solidFill>
                <a:srgbClr val="3F2732"/>
              </a:solidFill>
              <a:latin typeface="Delius Unicase"/>
              <a:ea typeface="Delius Unicase"/>
              <a:cs typeface="Delius Unicase"/>
              <a:sym typeface="Delius Unicase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-212421" y="64090"/>
            <a:ext cx="80130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ÔN TẬP </a:t>
            </a:r>
            <a:r>
              <a:rPr lang="en-US" sz="4000" b="1" dirty="0" smtClean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CUỐI 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HỌC KỲ </a:t>
            </a:r>
            <a:r>
              <a:rPr lang="en-US" sz="4000" b="1" dirty="0" smtClean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I (TIẾT </a:t>
            </a:r>
            <a:r>
              <a:rPr lang="en-US" sz="4000" b="1" dirty="0" smtClean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2)</a:t>
            </a:r>
            <a:endParaRPr lang="en-US" sz="4000" b="1" dirty="0">
              <a:solidFill>
                <a:srgbClr val="FF000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89976" y="871573"/>
            <a:ext cx="93495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Cambria" panose="02040503050406030204" pitchFamily="18" charset="0"/>
                <a:cs typeface="Times New Roman" pitchFamily="18" charset="0"/>
              </a:rPr>
              <a:t>1. </a:t>
            </a:r>
            <a:r>
              <a:rPr lang="en-US" sz="3200" b="1" dirty="0" err="1">
                <a:latin typeface="Cambria" panose="02040503050406030204" pitchFamily="18" charset="0"/>
                <a:cs typeface="Times New Roman" pitchFamily="18" charset="0"/>
              </a:rPr>
              <a:t>Tiếp</a:t>
            </a:r>
            <a:r>
              <a:rPr lang="en-US" sz="3200" b="1" dirty="0"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cs typeface="Times New Roman" pitchFamily="18" charset="0"/>
              </a:rPr>
              <a:t>tục</a:t>
            </a:r>
            <a:r>
              <a:rPr lang="en-US" sz="3200" b="1" dirty="0"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cs typeface="Times New Roman" pitchFamily="18" charset="0"/>
              </a:rPr>
              <a:t>ôn</a:t>
            </a:r>
            <a:r>
              <a:rPr lang="en-US" sz="3200" b="1" dirty="0"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cs typeface="Times New Roman" pitchFamily="18" charset="0"/>
              </a:rPr>
              <a:t>tập</a:t>
            </a:r>
            <a:r>
              <a:rPr lang="en-US" sz="3200" b="1" dirty="0"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cs typeface="Times New Roman" pitchFamily="18" charset="0"/>
              </a:rPr>
              <a:t>đọc</a:t>
            </a:r>
            <a:r>
              <a:rPr lang="en-US" sz="3200" b="1" dirty="0"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cs typeface="Times New Roman" pitchFamily="18" charset="0"/>
              </a:rPr>
              <a:t>học</a:t>
            </a:r>
            <a:r>
              <a:rPr lang="en-US" sz="3200" b="1" dirty="0"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cs typeface="Times New Roman" pitchFamily="18" charset="0"/>
              </a:rPr>
              <a:t>thuộc</a:t>
            </a:r>
            <a:r>
              <a:rPr lang="en-US" sz="3200" b="1" dirty="0"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cs typeface="Times New Roman" pitchFamily="18" charset="0"/>
              </a:rPr>
              <a:t>lòng</a:t>
            </a:r>
            <a:r>
              <a:rPr lang="en-US" sz="3200" b="1" dirty="0">
                <a:latin typeface="Cambria" panose="02040503050406030204" pitchFamily="18" charset="0"/>
                <a:cs typeface="Times New Roman" pitchFamily="18" charset="0"/>
              </a:rPr>
              <a:t>.</a:t>
            </a:r>
            <a:endParaRPr lang="vi-VN" sz="3200" b="1" dirty="0">
              <a:latin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2488" y="1491429"/>
            <a:ext cx="84160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Cambria" panose="02040503050406030204" pitchFamily="18" charset="0"/>
                <a:cs typeface="Times New Roman" pitchFamily="18" charset="0"/>
              </a:rPr>
              <a:t>2. </a:t>
            </a:r>
            <a:r>
              <a:rPr lang="en-US" sz="3200" b="1" dirty="0" err="1">
                <a:latin typeface="Cambria" panose="02040503050406030204" pitchFamily="18" charset="0"/>
                <a:cs typeface="Times New Roman" pitchFamily="18" charset="0"/>
              </a:rPr>
              <a:t>Ôn</a:t>
            </a:r>
            <a:r>
              <a:rPr lang="en-US" sz="3200" b="1" dirty="0"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cs typeface="Times New Roman" pitchFamily="18" charset="0"/>
              </a:rPr>
              <a:t>luyện</a:t>
            </a:r>
            <a:r>
              <a:rPr lang="en-US" sz="3200" b="1" dirty="0" smtClean="0"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cs typeface="Times New Roman" pitchFamily="18" charset="0"/>
              </a:rPr>
              <a:t>biện</a:t>
            </a:r>
            <a:r>
              <a:rPr lang="en-US" sz="3200" b="1" dirty="0" smtClean="0"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cs typeface="Times New Roman" pitchFamily="18" charset="0"/>
              </a:rPr>
              <a:t>pháp</a:t>
            </a:r>
            <a:r>
              <a:rPr lang="en-US" sz="3200" b="1" dirty="0" smtClean="0"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cs typeface="Times New Roman" pitchFamily="18" charset="0"/>
              </a:rPr>
              <a:t>tu</a:t>
            </a:r>
            <a:r>
              <a:rPr lang="en-US" sz="3200" b="1" dirty="0" smtClean="0"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cs typeface="Times New Roman" pitchFamily="18" charset="0"/>
              </a:rPr>
              <a:t>từ</a:t>
            </a:r>
            <a:r>
              <a:rPr lang="en-US" sz="3200" b="1" dirty="0" smtClean="0">
                <a:latin typeface="Cambria" panose="02040503050406030204" pitchFamily="18" charset="0"/>
                <a:cs typeface="Times New Roman" pitchFamily="18" charset="0"/>
              </a:rPr>
              <a:t> so </a:t>
            </a:r>
            <a:r>
              <a:rPr lang="en-US" sz="3200" b="1" dirty="0" err="1" smtClean="0">
                <a:latin typeface="Cambria" panose="02040503050406030204" pitchFamily="18" charset="0"/>
                <a:cs typeface="Times New Roman" pitchFamily="18" charset="0"/>
              </a:rPr>
              <a:t>sánh</a:t>
            </a:r>
            <a:endParaRPr lang="vi-VN" sz="3200" b="1" dirty="0">
              <a:latin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0" y="2108575"/>
            <a:ext cx="10951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Cambria" panose="02040503050406030204" pitchFamily="18" charset="0"/>
                <a:cs typeface="Times New Roman" pitchFamily="18" charset="0"/>
              </a:rPr>
              <a:t>3. </a:t>
            </a:r>
            <a:r>
              <a:rPr lang="en-US" sz="3200" b="1" dirty="0" err="1" smtClean="0">
                <a:latin typeface="Cambria" panose="02040503050406030204" pitchFamily="18" charset="0"/>
                <a:cs typeface="Times New Roman" pitchFamily="18" charset="0"/>
              </a:rPr>
              <a:t>Ôn</a:t>
            </a:r>
            <a:r>
              <a:rPr lang="en-US" sz="3200" b="1" dirty="0" smtClean="0"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cs typeface="Times New Roman" pitchFamily="18" charset="0"/>
              </a:rPr>
              <a:t>luyện</a:t>
            </a:r>
            <a:r>
              <a:rPr lang="en-US" sz="3200" b="1" dirty="0" smtClean="0"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cs typeface="Times New Roman" pitchFamily="18" charset="0"/>
              </a:rPr>
              <a:t>về</a:t>
            </a:r>
            <a:r>
              <a:rPr lang="en-US" sz="3200" b="1" dirty="0" smtClean="0"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cs typeface="Times New Roman" pitchFamily="18" charset="0"/>
              </a:rPr>
              <a:t>mở</a:t>
            </a:r>
            <a:r>
              <a:rPr lang="en-US" sz="3200" b="1" dirty="0" smtClean="0"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cs typeface="Times New Roman" pitchFamily="18" charset="0"/>
              </a:rPr>
              <a:t>rộng</a:t>
            </a:r>
            <a:r>
              <a:rPr lang="en-US" sz="3200" b="1" dirty="0" smtClean="0"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cs typeface="Times New Roman" pitchFamily="18" charset="0"/>
              </a:rPr>
              <a:t>vốn</a:t>
            </a:r>
            <a:r>
              <a:rPr lang="en-US" sz="3200" b="1" dirty="0" smtClean="0"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cs typeface="Times New Roman" pitchFamily="18" charset="0"/>
              </a:rPr>
              <a:t>từ</a:t>
            </a:r>
            <a:endParaRPr lang="vi-VN" sz="3200" b="1" dirty="0">
              <a:latin typeface="Cambria" panose="02040503050406030204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1" grpId="0"/>
      <p:bldP spid="4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Google Shape;650;p34"/>
          <p:cNvSpPr txBox="1">
            <a:spLocks noGrp="1"/>
          </p:cNvSpPr>
          <p:nvPr>
            <p:ph type="title"/>
          </p:nvPr>
        </p:nvSpPr>
        <p:spPr>
          <a:xfrm>
            <a:off x="339355" y="445982"/>
            <a:ext cx="8430725" cy="6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 smtClean="0">
                <a:solidFill>
                  <a:schemeClr val="accent1"/>
                </a:solidFill>
                <a:latin typeface="Cambria" panose="02040503050406030204" pitchFamily="18" charset="0"/>
                <a:ea typeface="Delius Unicase"/>
                <a:cs typeface="Delius Unicase"/>
                <a:sym typeface="Delius Unicase"/>
              </a:rPr>
              <a:t>Bài 1: Luyện tập đọc và học thuộc lòng</a:t>
            </a:r>
            <a:endParaRPr sz="3600" dirty="0">
              <a:solidFill>
                <a:schemeClr val="accent1"/>
              </a:solidFill>
              <a:latin typeface="Cambria" panose="02040503050406030204" pitchFamily="18" charset="0"/>
              <a:ea typeface="Delius Unicase"/>
              <a:cs typeface="Delius Unicase"/>
              <a:sym typeface="Delius Unicase"/>
            </a:endParaRPr>
          </a:p>
        </p:txBody>
      </p:sp>
      <p:sp>
        <p:nvSpPr>
          <p:cNvPr id="651" name="Google Shape;651;p34"/>
          <p:cNvSpPr txBox="1">
            <a:spLocks noGrp="1"/>
          </p:cNvSpPr>
          <p:nvPr>
            <p:ph type="title" idx="2"/>
          </p:nvPr>
        </p:nvSpPr>
        <p:spPr>
          <a:xfrm>
            <a:off x="713325" y="2175000"/>
            <a:ext cx="1955100" cy="47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sp>
        <p:nvSpPr>
          <p:cNvPr id="653" name="Google Shape;653;p34"/>
          <p:cNvSpPr txBox="1">
            <a:spLocks noGrp="1"/>
          </p:cNvSpPr>
          <p:nvPr>
            <p:ph type="subTitle" idx="3"/>
          </p:nvPr>
        </p:nvSpPr>
        <p:spPr>
          <a:xfrm>
            <a:off x="713325" y="2725500"/>
            <a:ext cx="1955100" cy="37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800" dirty="0" smtClean="0">
                <a:latin typeface="Cambria" panose="02040503050406030204" pitchFamily="18" charset="0"/>
              </a:rPr>
              <a:t>Nắng phương Nam</a:t>
            </a:r>
            <a:endParaRPr sz="2800" dirty="0">
              <a:latin typeface="Cambria" panose="02040503050406030204" pitchFamily="18" charset="0"/>
            </a:endParaRPr>
          </a:p>
        </p:txBody>
      </p:sp>
      <p:sp>
        <p:nvSpPr>
          <p:cNvPr id="654" name="Google Shape;654;p34"/>
          <p:cNvSpPr txBox="1">
            <a:spLocks noGrp="1"/>
          </p:cNvSpPr>
          <p:nvPr>
            <p:ph type="title" idx="4"/>
          </p:nvPr>
        </p:nvSpPr>
        <p:spPr>
          <a:xfrm>
            <a:off x="2634071" y="2175000"/>
            <a:ext cx="1955100" cy="47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  <p:sp>
        <p:nvSpPr>
          <p:cNvPr id="657" name="Google Shape;657;p34"/>
          <p:cNvSpPr txBox="1">
            <a:spLocks noGrp="1"/>
          </p:cNvSpPr>
          <p:nvPr>
            <p:ph type="title" idx="7"/>
          </p:nvPr>
        </p:nvSpPr>
        <p:spPr>
          <a:xfrm>
            <a:off x="4554817" y="2175000"/>
            <a:ext cx="1955100" cy="47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03</a:t>
            </a:r>
            <a:endParaRPr dirty="0"/>
          </a:p>
        </p:txBody>
      </p:sp>
      <p:sp>
        <p:nvSpPr>
          <p:cNvPr id="660" name="Google Shape;660;p34"/>
          <p:cNvSpPr txBox="1">
            <a:spLocks noGrp="1"/>
          </p:cNvSpPr>
          <p:nvPr>
            <p:ph type="title" idx="13"/>
          </p:nvPr>
        </p:nvSpPr>
        <p:spPr>
          <a:xfrm>
            <a:off x="6475562" y="2175000"/>
            <a:ext cx="1955100" cy="47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04</a:t>
            </a:r>
            <a:endParaRPr dirty="0"/>
          </a:p>
        </p:txBody>
      </p:sp>
      <p:sp>
        <p:nvSpPr>
          <p:cNvPr id="22" name="Google Shape;653;p34"/>
          <p:cNvSpPr txBox="1">
            <a:spLocks noGrp="1"/>
          </p:cNvSpPr>
          <p:nvPr>
            <p:ph type="subTitle" idx="3"/>
          </p:nvPr>
        </p:nvSpPr>
        <p:spPr>
          <a:xfrm>
            <a:off x="2748313" y="2725500"/>
            <a:ext cx="1955100" cy="37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800" dirty="0" smtClean="0">
                <a:latin typeface="Cambria" panose="02040503050406030204" pitchFamily="18" charset="0"/>
              </a:rPr>
              <a:t>Cảnh đẹp non sông</a:t>
            </a:r>
            <a:endParaRPr sz="2800" dirty="0">
              <a:latin typeface="Cambria" panose="02040503050406030204" pitchFamily="18" charset="0"/>
            </a:endParaRPr>
          </a:p>
        </p:txBody>
      </p:sp>
      <p:sp>
        <p:nvSpPr>
          <p:cNvPr id="23" name="Google Shape;653;p34"/>
          <p:cNvSpPr txBox="1">
            <a:spLocks noGrp="1"/>
          </p:cNvSpPr>
          <p:nvPr>
            <p:ph type="subTitle" idx="3"/>
          </p:nvPr>
        </p:nvSpPr>
        <p:spPr>
          <a:xfrm>
            <a:off x="4589171" y="2725500"/>
            <a:ext cx="1955100" cy="37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800" dirty="0" smtClean="0">
                <a:latin typeface="Cambria" panose="02040503050406030204" pitchFamily="18" charset="0"/>
              </a:rPr>
              <a:t>Người con của Tây Nguyên</a:t>
            </a:r>
            <a:endParaRPr sz="2800" dirty="0">
              <a:latin typeface="Cambria" panose="02040503050406030204" pitchFamily="18" charset="0"/>
            </a:endParaRPr>
          </a:p>
        </p:txBody>
      </p:sp>
      <p:sp>
        <p:nvSpPr>
          <p:cNvPr id="24" name="Google Shape;653;p34"/>
          <p:cNvSpPr txBox="1">
            <a:spLocks noGrp="1"/>
          </p:cNvSpPr>
          <p:nvPr>
            <p:ph type="subTitle" idx="3"/>
          </p:nvPr>
        </p:nvSpPr>
        <p:spPr>
          <a:xfrm>
            <a:off x="6586760" y="2687164"/>
            <a:ext cx="1955100" cy="37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800" dirty="0" smtClean="0">
                <a:latin typeface="Cambria" panose="02040503050406030204" pitchFamily="18" charset="0"/>
              </a:rPr>
              <a:t>Cửa Tùng</a:t>
            </a:r>
            <a:endParaRPr sz="2800" dirty="0">
              <a:latin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1" grpId="0"/>
      <p:bldP spid="653" grpId="0" build="p"/>
      <p:bldP spid="654" grpId="0"/>
      <p:bldP spid="657" grpId="0"/>
      <p:bldP spid="660" grpId="0"/>
      <p:bldP spid="22" grpId="0" build="p"/>
      <p:bldP spid="23" grpId="0" build="p"/>
      <p:bldP spid="2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" name="Google Shape;796;p40"/>
          <p:cNvSpPr txBox="1">
            <a:spLocks noGrp="1"/>
          </p:cNvSpPr>
          <p:nvPr>
            <p:ph type="title"/>
          </p:nvPr>
        </p:nvSpPr>
        <p:spPr>
          <a:xfrm>
            <a:off x="2358736" y="1818409"/>
            <a:ext cx="4641882" cy="161488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 smtClean="0">
                <a:latin typeface="#9Slide05 Agile Script Calligra" panose="03070402050302030203" pitchFamily="66" charset="0"/>
              </a:rPr>
              <a:t>Ôn luyện biện pháp tu từ so sánh </a:t>
            </a:r>
            <a:endParaRPr sz="4400" dirty="0">
              <a:solidFill>
                <a:srgbClr val="FF0000"/>
              </a:solidFill>
              <a:latin typeface="#9Slide05 Agile Script Calligra" panose="03070402050302030203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" name="Google Shape;728;p37"/>
          <p:cNvSpPr/>
          <p:nvPr/>
        </p:nvSpPr>
        <p:spPr>
          <a:xfrm>
            <a:off x="175891" y="3165541"/>
            <a:ext cx="1080301" cy="1284319"/>
          </a:xfrm>
          <a:custGeom>
            <a:avLst/>
            <a:gdLst/>
            <a:ahLst/>
            <a:cxnLst/>
            <a:rect l="l" t="t" r="r" b="b"/>
            <a:pathLst>
              <a:path w="51054" h="64770" extrusionOk="0">
                <a:moveTo>
                  <a:pt x="51054" y="16002"/>
                </a:moveTo>
                <a:lnTo>
                  <a:pt x="7239" y="0"/>
                </a:lnTo>
                <a:lnTo>
                  <a:pt x="3429" y="14097"/>
                </a:lnTo>
                <a:lnTo>
                  <a:pt x="18202" y="19965"/>
                </a:lnTo>
                <a:lnTo>
                  <a:pt x="0" y="59817"/>
                </a:lnTo>
                <a:lnTo>
                  <a:pt x="13716" y="64770"/>
                </a:lnTo>
                <a:lnTo>
                  <a:pt x="31623" y="25527"/>
                </a:lnTo>
                <a:lnTo>
                  <a:pt x="46101" y="29337"/>
                </a:ln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729" name="Google Shape;729;p37"/>
          <p:cNvSpPr/>
          <p:nvPr/>
        </p:nvSpPr>
        <p:spPr>
          <a:xfrm rot="-836237">
            <a:off x="753557" y="1383108"/>
            <a:ext cx="1112591" cy="1387036"/>
          </a:xfrm>
          <a:custGeom>
            <a:avLst/>
            <a:gdLst/>
            <a:ahLst/>
            <a:cxnLst/>
            <a:rect l="l" t="t" r="r" b="b"/>
            <a:pathLst>
              <a:path w="21559" h="26877" extrusionOk="0">
                <a:moveTo>
                  <a:pt x="15740" y="0"/>
                </a:moveTo>
                <a:lnTo>
                  <a:pt x="7048" y="8657"/>
                </a:lnTo>
                <a:lnTo>
                  <a:pt x="7012" y="561"/>
                </a:lnTo>
                <a:lnTo>
                  <a:pt x="1" y="561"/>
                </a:lnTo>
                <a:lnTo>
                  <a:pt x="132" y="25589"/>
                </a:lnTo>
                <a:lnTo>
                  <a:pt x="7071" y="25756"/>
                </a:lnTo>
                <a:lnTo>
                  <a:pt x="7036" y="18387"/>
                </a:lnTo>
                <a:lnTo>
                  <a:pt x="8467" y="16956"/>
                </a:lnTo>
                <a:lnTo>
                  <a:pt x="15740" y="26877"/>
                </a:lnTo>
                <a:lnTo>
                  <a:pt x="21559" y="22632"/>
                </a:lnTo>
                <a:lnTo>
                  <a:pt x="13486" y="11876"/>
                </a:lnTo>
                <a:lnTo>
                  <a:pt x="20653" y="4615"/>
                </a:lnTo>
                <a:lnTo>
                  <a:pt x="15740" y="0"/>
                </a:ln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36" name="Google Shape;736;p37"/>
          <p:cNvGrpSpPr/>
          <p:nvPr/>
        </p:nvGrpSpPr>
        <p:grpSpPr>
          <a:xfrm rot="527824">
            <a:off x="210728" y="3159532"/>
            <a:ext cx="1574723" cy="1354096"/>
            <a:chOff x="2237958" y="2476483"/>
            <a:chExt cx="1575503" cy="1445707"/>
          </a:xfrm>
        </p:grpSpPr>
        <p:sp>
          <p:nvSpPr>
            <p:cNvPr id="737" name="Google Shape;737;p37"/>
            <p:cNvSpPr/>
            <p:nvPr/>
          </p:nvSpPr>
          <p:spPr>
            <a:xfrm rot="900058">
              <a:off x="2342473" y="3504540"/>
              <a:ext cx="482466" cy="339640"/>
            </a:xfrm>
            <a:custGeom>
              <a:avLst/>
              <a:gdLst/>
              <a:ahLst/>
              <a:cxnLst/>
              <a:rect l="l" t="t" r="r" b="b"/>
              <a:pathLst>
                <a:path w="10188" h="7172" extrusionOk="0">
                  <a:moveTo>
                    <a:pt x="6387" y="0"/>
                  </a:moveTo>
                  <a:cubicBezTo>
                    <a:pt x="5644" y="0"/>
                    <a:pt x="4725" y="268"/>
                    <a:pt x="3697" y="1136"/>
                  </a:cubicBezTo>
                  <a:cubicBezTo>
                    <a:pt x="1014" y="3402"/>
                    <a:pt x="1" y="4415"/>
                    <a:pt x="692" y="5023"/>
                  </a:cubicBezTo>
                  <a:cubicBezTo>
                    <a:pt x="1372" y="5643"/>
                    <a:pt x="955" y="6311"/>
                    <a:pt x="1980" y="7098"/>
                  </a:cubicBezTo>
                  <a:cubicBezTo>
                    <a:pt x="2046" y="7148"/>
                    <a:pt x="2137" y="7172"/>
                    <a:pt x="2249" y="7172"/>
                  </a:cubicBezTo>
                  <a:cubicBezTo>
                    <a:pt x="3900" y="7172"/>
                    <a:pt x="10188" y="2068"/>
                    <a:pt x="8324" y="695"/>
                  </a:cubicBezTo>
                  <a:cubicBezTo>
                    <a:pt x="8324" y="695"/>
                    <a:pt x="7584" y="0"/>
                    <a:pt x="63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38" name="Google Shape;738;p37"/>
            <p:cNvGrpSpPr/>
            <p:nvPr/>
          </p:nvGrpSpPr>
          <p:grpSpPr>
            <a:xfrm>
              <a:off x="2237958" y="2476483"/>
              <a:ext cx="1575503" cy="1445707"/>
              <a:chOff x="2237958" y="2476483"/>
              <a:chExt cx="1575503" cy="1445707"/>
            </a:xfrm>
          </p:grpSpPr>
          <p:sp>
            <p:nvSpPr>
              <p:cNvPr id="739" name="Google Shape;739;p37"/>
              <p:cNvSpPr/>
              <p:nvPr/>
            </p:nvSpPr>
            <p:spPr>
              <a:xfrm rot="900058">
                <a:off x="2380051" y="2584675"/>
                <a:ext cx="997845" cy="1229323"/>
              </a:xfrm>
              <a:custGeom>
                <a:avLst/>
                <a:gdLst/>
                <a:ahLst/>
                <a:cxnLst/>
                <a:rect l="l" t="t" r="r" b="b"/>
                <a:pathLst>
                  <a:path w="21071" h="25959" extrusionOk="0">
                    <a:moveTo>
                      <a:pt x="20843" y="0"/>
                    </a:moveTo>
                    <a:lnTo>
                      <a:pt x="1" y="501"/>
                    </a:lnTo>
                    <a:lnTo>
                      <a:pt x="466" y="7143"/>
                    </a:lnTo>
                    <a:lnTo>
                      <a:pt x="7370" y="6976"/>
                    </a:lnTo>
                    <a:lnTo>
                      <a:pt x="7441" y="25959"/>
                    </a:lnTo>
                    <a:lnTo>
                      <a:pt x="14011" y="25661"/>
                    </a:lnTo>
                    <a:lnTo>
                      <a:pt x="13963" y="12425"/>
                    </a:lnTo>
                    <a:cubicBezTo>
                      <a:pt x="10875" y="9551"/>
                      <a:pt x="8419" y="6737"/>
                      <a:pt x="10458" y="2898"/>
                    </a:cubicBezTo>
                    <a:cubicBezTo>
                      <a:pt x="10941" y="1836"/>
                      <a:pt x="11465" y="1416"/>
                      <a:pt x="12031" y="1416"/>
                    </a:cubicBezTo>
                    <a:cubicBezTo>
                      <a:pt x="13715" y="1416"/>
                      <a:pt x="15766" y="5134"/>
                      <a:pt x="18184" y="6714"/>
                    </a:cubicBezTo>
                    <a:lnTo>
                      <a:pt x="21070" y="4925"/>
                    </a:lnTo>
                    <a:lnTo>
                      <a:pt x="2084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0" name="Google Shape;740;p37"/>
              <p:cNvSpPr/>
              <p:nvPr/>
            </p:nvSpPr>
            <p:spPr>
              <a:xfrm rot="900058">
                <a:off x="2848487" y="2695402"/>
                <a:ext cx="462529" cy="521393"/>
              </a:xfrm>
              <a:custGeom>
                <a:avLst/>
                <a:gdLst/>
                <a:ahLst/>
                <a:cxnLst/>
                <a:rect l="l" t="t" r="r" b="b"/>
                <a:pathLst>
                  <a:path w="9767" h="11010" extrusionOk="0">
                    <a:moveTo>
                      <a:pt x="3613" y="0"/>
                    </a:moveTo>
                    <a:cubicBezTo>
                      <a:pt x="3047" y="0"/>
                      <a:pt x="2523" y="420"/>
                      <a:pt x="2040" y="1482"/>
                    </a:cubicBezTo>
                    <a:cubicBezTo>
                      <a:pt x="1" y="5321"/>
                      <a:pt x="2457" y="8135"/>
                      <a:pt x="5545" y="11009"/>
                    </a:cubicBezTo>
                    <a:lnTo>
                      <a:pt x="5522" y="5393"/>
                    </a:lnTo>
                    <a:lnTo>
                      <a:pt x="9766" y="5298"/>
                    </a:lnTo>
                    <a:cubicBezTo>
                      <a:pt x="7348" y="3718"/>
                      <a:pt x="5297" y="0"/>
                      <a:pt x="3613" y="0"/>
                    </a:cubicBezTo>
                    <a:close/>
                  </a:path>
                </a:pathLst>
              </a:custGeom>
              <a:solidFill>
                <a:srgbClr val="FFEC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1" name="Google Shape;741;p37"/>
              <p:cNvSpPr/>
              <p:nvPr/>
            </p:nvSpPr>
            <p:spPr>
              <a:xfrm rot="900058">
                <a:off x="3102953" y="2900369"/>
                <a:ext cx="409774" cy="146805"/>
              </a:xfrm>
              <a:custGeom>
                <a:avLst/>
                <a:gdLst/>
                <a:ahLst/>
                <a:cxnLst/>
                <a:rect l="l" t="t" r="r" b="b"/>
                <a:pathLst>
                  <a:path w="8653" h="3100" extrusionOk="0">
                    <a:moveTo>
                      <a:pt x="7200" y="0"/>
                    </a:moveTo>
                    <a:cubicBezTo>
                      <a:pt x="4895" y="0"/>
                      <a:pt x="1" y="1453"/>
                      <a:pt x="1" y="1453"/>
                    </a:cubicBezTo>
                    <a:cubicBezTo>
                      <a:pt x="1" y="1453"/>
                      <a:pt x="216" y="2324"/>
                      <a:pt x="466" y="2682"/>
                    </a:cubicBezTo>
                    <a:cubicBezTo>
                      <a:pt x="643" y="2943"/>
                      <a:pt x="1412" y="3099"/>
                      <a:pt x="2411" y="3099"/>
                    </a:cubicBezTo>
                    <a:cubicBezTo>
                      <a:pt x="4370" y="3099"/>
                      <a:pt x="7214" y="2500"/>
                      <a:pt x="8216" y="929"/>
                    </a:cubicBezTo>
                    <a:cubicBezTo>
                      <a:pt x="8653" y="243"/>
                      <a:pt x="8143" y="0"/>
                      <a:pt x="720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2" name="Google Shape;742;p37"/>
              <p:cNvSpPr/>
              <p:nvPr/>
            </p:nvSpPr>
            <p:spPr>
              <a:xfrm rot="900058">
                <a:off x="3102141" y="2710765"/>
                <a:ext cx="675964" cy="362181"/>
              </a:xfrm>
              <a:custGeom>
                <a:avLst/>
                <a:gdLst/>
                <a:ahLst/>
                <a:cxnLst/>
                <a:rect l="l" t="t" r="r" b="b"/>
                <a:pathLst>
                  <a:path w="14274" h="7648" extrusionOk="0">
                    <a:moveTo>
                      <a:pt x="5907" y="0"/>
                    </a:moveTo>
                    <a:cubicBezTo>
                      <a:pt x="2911" y="0"/>
                      <a:pt x="1" y="470"/>
                      <a:pt x="1" y="470"/>
                    </a:cubicBezTo>
                    <a:lnTo>
                      <a:pt x="561" y="6121"/>
                    </a:lnTo>
                    <a:cubicBezTo>
                      <a:pt x="561" y="6121"/>
                      <a:pt x="2156" y="6217"/>
                      <a:pt x="3919" y="6217"/>
                    </a:cubicBezTo>
                    <a:cubicBezTo>
                      <a:pt x="4801" y="6217"/>
                      <a:pt x="5724" y="6193"/>
                      <a:pt x="6511" y="6121"/>
                    </a:cubicBezTo>
                    <a:cubicBezTo>
                      <a:pt x="6654" y="6108"/>
                      <a:pt x="6808" y="6101"/>
                      <a:pt x="6969" y="6101"/>
                    </a:cubicBezTo>
                    <a:cubicBezTo>
                      <a:pt x="9468" y="6101"/>
                      <a:pt x="13940" y="7648"/>
                      <a:pt x="13940" y="7648"/>
                    </a:cubicBezTo>
                    <a:cubicBezTo>
                      <a:pt x="13940" y="7648"/>
                      <a:pt x="14273" y="3307"/>
                      <a:pt x="11579" y="1173"/>
                    </a:cubicBezTo>
                    <a:cubicBezTo>
                      <a:pt x="10422" y="261"/>
                      <a:pt x="8141" y="0"/>
                      <a:pt x="590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3" name="Google Shape;743;p37"/>
              <p:cNvSpPr/>
              <p:nvPr/>
            </p:nvSpPr>
            <p:spPr>
              <a:xfrm rot="900058">
                <a:off x="3032999" y="2732360"/>
                <a:ext cx="48019" cy="71792"/>
              </a:xfrm>
              <a:custGeom>
                <a:avLst/>
                <a:gdLst/>
                <a:ahLst/>
                <a:cxnLst/>
                <a:rect l="l" t="t" r="r" b="b"/>
                <a:pathLst>
                  <a:path w="1014" h="1516" extrusionOk="0">
                    <a:moveTo>
                      <a:pt x="501" y="1"/>
                    </a:moveTo>
                    <a:cubicBezTo>
                      <a:pt x="227" y="1"/>
                      <a:pt x="0" y="335"/>
                      <a:pt x="0" y="752"/>
                    </a:cubicBezTo>
                    <a:cubicBezTo>
                      <a:pt x="0" y="1169"/>
                      <a:pt x="227" y="1515"/>
                      <a:pt x="501" y="1515"/>
                    </a:cubicBezTo>
                    <a:cubicBezTo>
                      <a:pt x="787" y="1515"/>
                      <a:pt x="1014" y="1169"/>
                      <a:pt x="1014" y="752"/>
                    </a:cubicBezTo>
                    <a:cubicBezTo>
                      <a:pt x="1014" y="335"/>
                      <a:pt x="787" y="1"/>
                      <a:pt x="5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744" name="Google Shape;744;p37"/>
          <p:cNvGrpSpPr/>
          <p:nvPr/>
        </p:nvGrpSpPr>
        <p:grpSpPr>
          <a:xfrm>
            <a:off x="7191722" y="2679780"/>
            <a:ext cx="361360" cy="385460"/>
            <a:chOff x="914900" y="3806450"/>
            <a:chExt cx="451700" cy="481825"/>
          </a:xfrm>
        </p:grpSpPr>
        <p:sp>
          <p:nvSpPr>
            <p:cNvPr id="745" name="Google Shape;745;p37"/>
            <p:cNvSpPr/>
            <p:nvPr/>
          </p:nvSpPr>
          <p:spPr>
            <a:xfrm>
              <a:off x="914900" y="4174425"/>
              <a:ext cx="423400" cy="113850"/>
            </a:xfrm>
            <a:custGeom>
              <a:avLst/>
              <a:gdLst/>
              <a:ahLst/>
              <a:cxnLst/>
              <a:rect l="l" t="t" r="r" b="b"/>
              <a:pathLst>
                <a:path w="16936" h="4554" extrusionOk="0">
                  <a:moveTo>
                    <a:pt x="564" y="0"/>
                  </a:moveTo>
                  <a:cubicBezTo>
                    <a:pt x="250" y="0"/>
                    <a:pt x="0" y="250"/>
                    <a:pt x="0" y="563"/>
                  </a:cubicBezTo>
                  <a:cubicBezTo>
                    <a:pt x="0" y="877"/>
                    <a:pt x="250" y="1130"/>
                    <a:pt x="564" y="1130"/>
                  </a:cubicBezTo>
                  <a:lnTo>
                    <a:pt x="2259" y="1130"/>
                  </a:lnTo>
                  <a:lnTo>
                    <a:pt x="2259" y="2861"/>
                  </a:lnTo>
                  <a:cubicBezTo>
                    <a:pt x="2259" y="3795"/>
                    <a:pt x="3015" y="4553"/>
                    <a:pt x="3951" y="4553"/>
                  </a:cubicBezTo>
                  <a:cubicBezTo>
                    <a:pt x="4264" y="4553"/>
                    <a:pt x="4517" y="4300"/>
                    <a:pt x="4517" y="3990"/>
                  </a:cubicBezTo>
                  <a:lnTo>
                    <a:pt x="4517" y="1130"/>
                  </a:lnTo>
                  <a:lnTo>
                    <a:pt x="5646" y="1130"/>
                  </a:lnTo>
                  <a:lnTo>
                    <a:pt x="5646" y="1693"/>
                  </a:lnTo>
                  <a:cubicBezTo>
                    <a:pt x="5646" y="2629"/>
                    <a:pt x="6402" y="3424"/>
                    <a:pt x="7339" y="3424"/>
                  </a:cubicBezTo>
                  <a:cubicBezTo>
                    <a:pt x="7652" y="3424"/>
                    <a:pt x="7905" y="3171"/>
                    <a:pt x="7905" y="2861"/>
                  </a:cubicBezTo>
                  <a:lnTo>
                    <a:pt x="7905" y="1130"/>
                  </a:lnTo>
                  <a:lnTo>
                    <a:pt x="9034" y="1130"/>
                  </a:lnTo>
                  <a:lnTo>
                    <a:pt x="9034" y="3990"/>
                  </a:lnTo>
                  <a:cubicBezTo>
                    <a:pt x="9034" y="4300"/>
                    <a:pt x="9284" y="4553"/>
                    <a:pt x="9597" y="4553"/>
                  </a:cubicBezTo>
                  <a:cubicBezTo>
                    <a:pt x="9910" y="4553"/>
                    <a:pt x="10163" y="4300"/>
                    <a:pt x="10163" y="3990"/>
                  </a:cubicBezTo>
                  <a:lnTo>
                    <a:pt x="10163" y="1130"/>
                  </a:lnTo>
                  <a:lnTo>
                    <a:pt x="16373" y="1130"/>
                  </a:lnTo>
                  <a:cubicBezTo>
                    <a:pt x="16686" y="1130"/>
                    <a:pt x="16936" y="877"/>
                    <a:pt x="16936" y="563"/>
                  </a:cubicBezTo>
                  <a:cubicBezTo>
                    <a:pt x="16936" y="250"/>
                    <a:pt x="16686" y="0"/>
                    <a:pt x="163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46" name="Google Shape;746;p37"/>
            <p:cNvSpPr/>
            <p:nvPr/>
          </p:nvSpPr>
          <p:spPr>
            <a:xfrm>
              <a:off x="971350" y="3806450"/>
              <a:ext cx="254100" cy="339775"/>
            </a:xfrm>
            <a:custGeom>
              <a:avLst/>
              <a:gdLst/>
              <a:ahLst/>
              <a:cxnLst/>
              <a:rect l="l" t="t" r="r" b="b"/>
              <a:pathLst>
                <a:path w="10164" h="13591" extrusionOk="0">
                  <a:moveTo>
                    <a:pt x="7563" y="2032"/>
                  </a:moveTo>
                  <a:cubicBezTo>
                    <a:pt x="7853" y="2032"/>
                    <a:pt x="8131" y="2256"/>
                    <a:pt x="8131" y="2596"/>
                  </a:cubicBezTo>
                  <a:cubicBezTo>
                    <a:pt x="8131" y="2937"/>
                    <a:pt x="7852" y="3163"/>
                    <a:pt x="7562" y="3163"/>
                  </a:cubicBezTo>
                  <a:cubicBezTo>
                    <a:pt x="7423" y="3163"/>
                    <a:pt x="7282" y="3111"/>
                    <a:pt x="7168" y="2997"/>
                  </a:cubicBezTo>
                  <a:cubicBezTo>
                    <a:pt x="6945" y="2777"/>
                    <a:pt x="6945" y="2418"/>
                    <a:pt x="7168" y="2199"/>
                  </a:cubicBezTo>
                  <a:cubicBezTo>
                    <a:pt x="7283" y="2083"/>
                    <a:pt x="7425" y="2032"/>
                    <a:pt x="7563" y="2032"/>
                  </a:cubicBezTo>
                  <a:close/>
                  <a:moveTo>
                    <a:pt x="7339" y="0"/>
                  </a:moveTo>
                  <a:cubicBezTo>
                    <a:pt x="5412" y="0"/>
                    <a:pt x="3759" y="1087"/>
                    <a:pt x="2901" y="2668"/>
                  </a:cubicBezTo>
                  <a:cubicBezTo>
                    <a:pt x="2852" y="2674"/>
                    <a:pt x="2804" y="2686"/>
                    <a:pt x="2762" y="2704"/>
                  </a:cubicBezTo>
                  <a:cubicBezTo>
                    <a:pt x="2602" y="2782"/>
                    <a:pt x="2431" y="2819"/>
                    <a:pt x="2260" y="2819"/>
                  </a:cubicBezTo>
                  <a:cubicBezTo>
                    <a:pt x="1967" y="2819"/>
                    <a:pt x="1678" y="2707"/>
                    <a:pt x="1458" y="2494"/>
                  </a:cubicBezTo>
                  <a:cubicBezTo>
                    <a:pt x="1247" y="2280"/>
                    <a:pt x="1127" y="1994"/>
                    <a:pt x="1130" y="1696"/>
                  </a:cubicBezTo>
                  <a:cubicBezTo>
                    <a:pt x="1130" y="1395"/>
                    <a:pt x="1247" y="1178"/>
                    <a:pt x="1458" y="964"/>
                  </a:cubicBezTo>
                  <a:cubicBezTo>
                    <a:pt x="1681" y="744"/>
                    <a:pt x="1681" y="386"/>
                    <a:pt x="1458" y="166"/>
                  </a:cubicBezTo>
                  <a:cubicBezTo>
                    <a:pt x="1348" y="56"/>
                    <a:pt x="1204" y="1"/>
                    <a:pt x="1059" y="1"/>
                  </a:cubicBezTo>
                  <a:cubicBezTo>
                    <a:pt x="915" y="1"/>
                    <a:pt x="770" y="56"/>
                    <a:pt x="660" y="166"/>
                  </a:cubicBezTo>
                  <a:cubicBezTo>
                    <a:pt x="236" y="594"/>
                    <a:pt x="1" y="1093"/>
                    <a:pt x="1" y="1696"/>
                  </a:cubicBezTo>
                  <a:cubicBezTo>
                    <a:pt x="1" y="2942"/>
                    <a:pt x="1010" y="3954"/>
                    <a:pt x="2259" y="3954"/>
                  </a:cubicBezTo>
                  <a:cubicBezTo>
                    <a:pt x="2307" y="3954"/>
                    <a:pt x="2353" y="3939"/>
                    <a:pt x="2401" y="3936"/>
                  </a:cubicBezTo>
                  <a:lnTo>
                    <a:pt x="2401" y="3936"/>
                  </a:lnTo>
                  <a:cubicBezTo>
                    <a:pt x="2319" y="4282"/>
                    <a:pt x="2274" y="4635"/>
                    <a:pt x="2265" y="4990"/>
                  </a:cubicBezTo>
                  <a:cubicBezTo>
                    <a:pt x="2976" y="4680"/>
                    <a:pt x="3741" y="4517"/>
                    <a:pt x="4518" y="4517"/>
                  </a:cubicBezTo>
                  <a:lnTo>
                    <a:pt x="5081" y="4517"/>
                  </a:lnTo>
                  <a:cubicBezTo>
                    <a:pt x="6017" y="4517"/>
                    <a:pt x="6773" y="5276"/>
                    <a:pt x="6776" y="6213"/>
                  </a:cubicBezTo>
                  <a:lnTo>
                    <a:pt x="6776" y="9073"/>
                  </a:lnTo>
                  <a:cubicBezTo>
                    <a:pt x="6776" y="10925"/>
                    <a:pt x="5864" y="12557"/>
                    <a:pt x="4482" y="13590"/>
                  </a:cubicBezTo>
                  <a:lnTo>
                    <a:pt x="6210" y="13590"/>
                  </a:lnTo>
                  <a:cubicBezTo>
                    <a:pt x="8393" y="13590"/>
                    <a:pt x="10164" y="11820"/>
                    <a:pt x="10164" y="9636"/>
                  </a:cubicBezTo>
                  <a:lnTo>
                    <a:pt x="1016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47" name="Google Shape;747;p37"/>
            <p:cNvSpPr/>
            <p:nvPr/>
          </p:nvSpPr>
          <p:spPr>
            <a:xfrm>
              <a:off x="971350" y="3947600"/>
              <a:ext cx="141175" cy="198625"/>
            </a:xfrm>
            <a:custGeom>
              <a:avLst/>
              <a:gdLst/>
              <a:ahLst/>
              <a:cxnLst/>
              <a:rect l="l" t="t" r="r" b="b"/>
              <a:pathLst>
                <a:path w="5647" h="7945" extrusionOk="0">
                  <a:moveTo>
                    <a:pt x="4518" y="0"/>
                  </a:moveTo>
                  <a:cubicBezTo>
                    <a:pt x="2021" y="0"/>
                    <a:pt x="1" y="2060"/>
                    <a:pt x="1" y="4556"/>
                  </a:cubicBezTo>
                  <a:lnTo>
                    <a:pt x="1" y="6815"/>
                  </a:lnTo>
                  <a:cubicBezTo>
                    <a:pt x="934" y="6812"/>
                    <a:pt x="1693" y="6056"/>
                    <a:pt x="1693" y="5120"/>
                  </a:cubicBezTo>
                  <a:cubicBezTo>
                    <a:pt x="1693" y="4806"/>
                    <a:pt x="1946" y="4556"/>
                    <a:pt x="2259" y="4556"/>
                  </a:cubicBezTo>
                  <a:cubicBezTo>
                    <a:pt x="2569" y="4556"/>
                    <a:pt x="2822" y="4806"/>
                    <a:pt x="2822" y="5120"/>
                  </a:cubicBezTo>
                  <a:cubicBezTo>
                    <a:pt x="2822" y="6547"/>
                    <a:pt x="1753" y="7718"/>
                    <a:pt x="377" y="7905"/>
                  </a:cubicBezTo>
                  <a:cubicBezTo>
                    <a:pt x="434" y="7929"/>
                    <a:pt x="501" y="7941"/>
                    <a:pt x="564" y="7944"/>
                  </a:cubicBezTo>
                  <a:lnTo>
                    <a:pt x="1130" y="7944"/>
                  </a:lnTo>
                  <a:cubicBezTo>
                    <a:pt x="3623" y="7944"/>
                    <a:pt x="5647" y="5921"/>
                    <a:pt x="5647" y="3427"/>
                  </a:cubicBezTo>
                  <a:lnTo>
                    <a:pt x="5647" y="567"/>
                  </a:lnTo>
                  <a:cubicBezTo>
                    <a:pt x="5647" y="253"/>
                    <a:pt x="5394" y="0"/>
                    <a:pt x="50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48" name="Google Shape;748;p37"/>
            <p:cNvSpPr/>
            <p:nvPr/>
          </p:nvSpPr>
          <p:spPr>
            <a:xfrm>
              <a:off x="1253675" y="3806450"/>
              <a:ext cx="112925" cy="90350"/>
            </a:xfrm>
            <a:custGeom>
              <a:avLst/>
              <a:gdLst/>
              <a:ahLst/>
              <a:cxnLst/>
              <a:rect l="l" t="t" r="r" b="b"/>
              <a:pathLst>
                <a:path w="4517" h="3614" extrusionOk="0">
                  <a:moveTo>
                    <a:pt x="0" y="0"/>
                  </a:moveTo>
                  <a:lnTo>
                    <a:pt x="0" y="1696"/>
                  </a:lnTo>
                  <a:cubicBezTo>
                    <a:pt x="142" y="1685"/>
                    <a:pt x="428" y="1669"/>
                    <a:pt x="771" y="1669"/>
                  </a:cubicBezTo>
                  <a:cubicBezTo>
                    <a:pt x="1415" y="1669"/>
                    <a:pt x="2264" y="1726"/>
                    <a:pt x="2749" y="1988"/>
                  </a:cubicBezTo>
                  <a:cubicBezTo>
                    <a:pt x="3355" y="2313"/>
                    <a:pt x="4062" y="3078"/>
                    <a:pt x="4517" y="3614"/>
                  </a:cubicBezTo>
                  <a:lnTo>
                    <a:pt x="4517" y="2259"/>
                  </a:lnTo>
                  <a:cubicBezTo>
                    <a:pt x="4517" y="1012"/>
                    <a:pt x="3505" y="0"/>
                    <a:pt x="22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49" name="Google Shape;749;p37"/>
            <p:cNvSpPr/>
            <p:nvPr/>
          </p:nvSpPr>
          <p:spPr>
            <a:xfrm>
              <a:off x="1253600" y="3876425"/>
              <a:ext cx="95025" cy="42975"/>
            </a:xfrm>
            <a:custGeom>
              <a:avLst/>
              <a:gdLst/>
              <a:ahLst/>
              <a:cxnLst/>
              <a:rect l="l" t="t" r="r" b="b"/>
              <a:pathLst>
                <a:path w="3801" h="1719" extrusionOk="0">
                  <a:moveTo>
                    <a:pt x="726" y="0"/>
                  </a:moveTo>
                  <a:cubicBezTo>
                    <a:pt x="478" y="0"/>
                    <a:pt x="239" y="9"/>
                    <a:pt x="42" y="23"/>
                  </a:cubicBezTo>
                  <a:lnTo>
                    <a:pt x="0" y="23"/>
                  </a:lnTo>
                  <a:lnTo>
                    <a:pt x="3" y="1718"/>
                  </a:lnTo>
                  <a:lnTo>
                    <a:pt x="3800" y="1718"/>
                  </a:lnTo>
                  <a:cubicBezTo>
                    <a:pt x="3379" y="1203"/>
                    <a:pt x="2692" y="438"/>
                    <a:pt x="2219" y="182"/>
                  </a:cubicBezTo>
                  <a:cubicBezTo>
                    <a:pt x="1969" y="49"/>
                    <a:pt x="1321" y="0"/>
                    <a:pt x="7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751" name="Google Shape;751;p37"/>
          <p:cNvGrpSpPr/>
          <p:nvPr/>
        </p:nvGrpSpPr>
        <p:grpSpPr>
          <a:xfrm>
            <a:off x="344011" y="559207"/>
            <a:ext cx="1672805" cy="1707232"/>
            <a:chOff x="838400" y="1185544"/>
            <a:chExt cx="1416551" cy="1445704"/>
          </a:xfrm>
        </p:grpSpPr>
        <p:sp>
          <p:nvSpPr>
            <p:cNvPr id="752" name="Google Shape;752;p37"/>
            <p:cNvSpPr/>
            <p:nvPr/>
          </p:nvSpPr>
          <p:spPr>
            <a:xfrm rot="-836165">
              <a:off x="1185220" y="1360519"/>
              <a:ext cx="942157" cy="1174561"/>
            </a:xfrm>
            <a:custGeom>
              <a:avLst/>
              <a:gdLst/>
              <a:ahLst/>
              <a:cxnLst/>
              <a:rect l="l" t="t" r="r" b="b"/>
              <a:pathLst>
                <a:path w="21559" h="26877" extrusionOk="0">
                  <a:moveTo>
                    <a:pt x="15740" y="0"/>
                  </a:moveTo>
                  <a:lnTo>
                    <a:pt x="7048" y="8657"/>
                  </a:lnTo>
                  <a:lnTo>
                    <a:pt x="7012" y="561"/>
                  </a:lnTo>
                  <a:lnTo>
                    <a:pt x="1" y="561"/>
                  </a:lnTo>
                  <a:lnTo>
                    <a:pt x="132" y="25589"/>
                  </a:lnTo>
                  <a:lnTo>
                    <a:pt x="7071" y="25756"/>
                  </a:lnTo>
                  <a:lnTo>
                    <a:pt x="7036" y="18387"/>
                  </a:lnTo>
                  <a:lnTo>
                    <a:pt x="8467" y="16956"/>
                  </a:lnTo>
                  <a:lnTo>
                    <a:pt x="15740" y="26877"/>
                  </a:lnTo>
                  <a:lnTo>
                    <a:pt x="21559" y="22632"/>
                  </a:lnTo>
                  <a:lnTo>
                    <a:pt x="13486" y="11876"/>
                  </a:lnTo>
                  <a:lnTo>
                    <a:pt x="20653" y="4615"/>
                  </a:lnTo>
                  <a:lnTo>
                    <a:pt x="1574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37"/>
            <p:cNvSpPr/>
            <p:nvPr/>
          </p:nvSpPr>
          <p:spPr>
            <a:xfrm rot="-836165">
              <a:off x="884138" y="1412743"/>
              <a:ext cx="413284" cy="430327"/>
            </a:xfrm>
            <a:custGeom>
              <a:avLst/>
              <a:gdLst/>
              <a:ahLst/>
              <a:cxnLst/>
              <a:rect l="l" t="t" r="r" b="b"/>
              <a:pathLst>
                <a:path w="9457" h="9847" extrusionOk="0">
                  <a:moveTo>
                    <a:pt x="4537" y="1"/>
                  </a:moveTo>
                  <a:cubicBezTo>
                    <a:pt x="3084" y="1"/>
                    <a:pt x="1633" y="422"/>
                    <a:pt x="1050" y="1575"/>
                  </a:cubicBezTo>
                  <a:cubicBezTo>
                    <a:pt x="800" y="2064"/>
                    <a:pt x="1301" y="2517"/>
                    <a:pt x="1301" y="2517"/>
                  </a:cubicBezTo>
                  <a:cubicBezTo>
                    <a:pt x="1301" y="2517"/>
                    <a:pt x="1" y="3876"/>
                    <a:pt x="96" y="4914"/>
                  </a:cubicBezTo>
                  <a:cubicBezTo>
                    <a:pt x="132" y="5335"/>
                    <a:pt x="267" y="5467"/>
                    <a:pt x="422" y="5467"/>
                  </a:cubicBezTo>
                  <a:cubicBezTo>
                    <a:pt x="679" y="5467"/>
                    <a:pt x="990" y="5105"/>
                    <a:pt x="991" y="5105"/>
                  </a:cubicBezTo>
                  <a:lnTo>
                    <a:pt x="991" y="5105"/>
                  </a:lnTo>
                  <a:cubicBezTo>
                    <a:pt x="990" y="5105"/>
                    <a:pt x="1" y="7299"/>
                    <a:pt x="1122" y="7764"/>
                  </a:cubicBezTo>
                  <a:cubicBezTo>
                    <a:pt x="1206" y="7808"/>
                    <a:pt x="1296" y="7829"/>
                    <a:pt x="1384" y="7829"/>
                  </a:cubicBezTo>
                  <a:cubicBezTo>
                    <a:pt x="1558" y="7829"/>
                    <a:pt x="1726" y="7747"/>
                    <a:pt x="1837" y="7597"/>
                  </a:cubicBezTo>
                  <a:cubicBezTo>
                    <a:pt x="1849" y="7609"/>
                    <a:pt x="1861" y="7632"/>
                    <a:pt x="1885" y="7644"/>
                  </a:cubicBezTo>
                  <a:cubicBezTo>
                    <a:pt x="1754" y="8121"/>
                    <a:pt x="1670" y="9016"/>
                    <a:pt x="2600" y="9218"/>
                  </a:cubicBezTo>
                  <a:cubicBezTo>
                    <a:pt x="2702" y="9241"/>
                    <a:pt x="2792" y="9252"/>
                    <a:pt x="2872" y="9252"/>
                  </a:cubicBezTo>
                  <a:cubicBezTo>
                    <a:pt x="3251" y="9252"/>
                    <a:pt x="3398" y="9013"/>
                    <a:pt x="3447" y="8717"/>
                  </a:cubicBezTo>
                  <a:cubicBezTo>
                    <a:pt x="3495" y="8741"/>
                    <a:pt x="3542" y="8753"/>
                    <a:pt x="3590" y="8777"/>
                  </a:cubicBezTo>
                  <a:cubicBezTo>
                    <a:pt x="3843" y="9303"/>
                    <a:pt x="4327" y="9846"/>
                    <a:pt x="5283" y="9846"/>
                  </a:cubicBezTo>
                  <a:cubicBezTo>
                    <a:pt x="5455" y="9846"/>
                    <a:pt x="5641" y="9829"/>
                    <a:pt x="5844" y="9791"/>
                  </a:cubicBezTo>
                  <a:lnTo>
                    <a:pt x="5545" y="9182"/>
                  </a:lnTo>
                  <a:lnTo>
                    <a:pt x="5545" y="9182"/>
                  </a:lnTo>
                  <a:cubicBezTo>
                    <a:pt x="5712" y="9194"/>
                    <a:pt x="5820" y="9194"/>
                    <a:pt x="5820" y="9194"/>
                  </a:cubicBezTo>
                  <a:lnTo>
                    <a:pt x="9409" y="4079"/>
                  </a:lnTo>
                  <a:cubicBezTo>
                    <a:pt x="9456" y="2851"/>
                    <a:pt x="8920" y="1682"/>
                    <a:pt x="7966" y="895"/>
                  </a:cubicBezTo>
                  <a:cubicBezTo>
                    <a:pt x="7340" y="392"/>
                    <a:pt x="5938" y="1"/>
                    <a:pt x="453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37"/>
            <p:cNvSpPr/>
            <p:nvPr/>
          </p:nvSpPr>
          <p:spPr>
            <a:xfrm rot="-836165">
              <a:off x="1652984" y="1228973"/>
              <a:ext cx="413240" cy="430327"/>
            </a:xfrm>
            <a:custGeom>
              <a:avLst/>
              <a:gdLst/>
              <a:ahLst/>
              <a:cxnLst/>
              <a:rect l="l" t="t" r="r" b="b"/>
              <a:pathLst>
                <a:path w="9456" h="9847" extrusionOk="0">
                  <a:moveTo>
                    <a:pt x="4918" y="1"/>
                  </a:moveTo>
                  <a:cubicBezTo>
                    <a:pt x="3516" y="1"/>
                    <a:pt x="2111" y="392"/>
                    <a:pt x="1479" y="895"/>
                  </a:cubicBezTo>
                  <a:cubicBezTo>
                    <a:pt x="537" y="1670"/>
                    <a:pt x="0" y="2851"/>
                    <a:pt x="48" y="4079"/>
                  </a:cubicBezTo>
                  <a:lnTo>
                    <a:pt x="3625" y="9182"/>
                  </a:lnTo>
                  <a:lnTo>
                    <a:pt x="3911" y="9182"/>
                  </a:lnTo>
                  <a:lnTo>
                    <a:pt x="3613" y="9791"/>
                  </a:lnTo>
                  <a:cubicBezTo>
                    <a:pt x="3816" y="9829"/>
                    <a:pt x="4002" y="9846"/>
                    <a:pt x="4173" y="9846"/>
                  </a:cubicBezTo>
                  <a:cubicBezTo>
                    <a:pt x="5126" y="9846"/>
                    <a:pt x="5602" y="9303"/>
                    <a:pt x="5855" y="8777"/>
                  </a:cubicBezTo>
                  <a:lnTo>
                    <a:pt x="6010" y="8717"/>
                  </a:lnTo>
                  <a:cubicBezTo>
                    <a:pt x="6050" y="9007"/>
                    <a:pt x="6199" y="9247"/>
                    <a:pt x="6589" y="9247"/>
                  </a:cubicBezTo>
                  <a:cubicBezTo>
                    <a:pt x="6665" y="9247"/>
                    <a:pt x="6750" y="9238"/>
                    <a:pt x="6845" y="9218"/>
                  </a:cubicBezTo>
                  <a:cubicBezTo>
                    <a:pt x="7787" y="9016"/>
                    <a:pt x="7691" y="8121"/>
                    <a:pt x="7572" y="7644"/>
                  </a:cubicBezTo>
                  <a:lnTo>
                    <a:pt x="7608" y="7597"/>
                  </a:lnTo>
                  <a:cubicBezTo>
                    <a:pt x="7718" y="7747"/>
                    <a:pt x="7892" y="7829"/>
                    <a:pt x="8070" y="7829"/>
                  </a:cubicBezTo>
                  <a:cubicBezTo>
                    <a:pt x="8160" y="7829"/>
                    <a:pt x="8251" y="7808"/>
                    <a:pt x="8335" y="7764"/>
                  </a:cubicBezTo>
                  <a:cubicBezTo>
                    <a:pt x="9444" y="7299"/>
                    <a:pt x="8466" y="5105"/>
                    <a:pt x="8466" y="5105"/>
                  </a:cubicBezTo>
                  <a:lnTo>
                    <a:pt x="8466" y="5105"/>
                  </a:lnTo>
                  <a:cubicBezTo>
                    <a:pt x="8466" y="5105"/>
                    <a:pt x="8777" y="5467"/>
                    <a:pt x="9034" y="5467"/>
                  </a:cubicBezTo>
                  <a:cubicBezTo>
                    <a:pt x="9189" y="5467"/>
                    <a:pt x="9325" y="5335"/>
                    <a:pt x="9361" y="4914"/>
                  </a:cubicBezTo>
                  <a:cubicBezTo>
                    <a:pt x="9456" y="3876"/>
                    <a:pt x="8156" y="2517"/>
                    <a:pt x="8156" y="2517"/>
                  </a:cubicBezTo>
                  <a:cubicBezTo>
                    <a:pt x="8156" y="2517"/>
                    <a:pt x="8657" y="2064"/>
                    <a:pt x="8407" y="1575"/>
                  </a:cubicBezTo>
                  <a:cubicBezTo>
                    <a:pt x="7824" y="422"/>
                    <a:pt x="6373" y="1"/>
                    <a:pt x="49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37"/>
            <p:cNvSpPr/>
            <p:nvPr/>
          </p:nvSpPr>
          <p:spPr>
            <a:xfrm rot="-836165">
              <a:off x="1341198" y="1950525"/>
              <a:ext cx="38588" cy="51174"/>
            </a:xfrm>
            <a:custGeom>
              <a:avLst/>
              <a:gdLst/>
              <a:ahLst/>
              <a:cxnLst/>
              <a:rect l="l" t="t" r="r" b="b"/>
              <a:pathLst>
                <a:path w="883" h="1171" extrusionOk="0">
                  <a:moveTo>
                    <a:pt x="410" y="0"/>
                  </a:moveTo>
                  <a:cubicBezTo>
                    <a:pt x="405" y="0"/>
                    <a:pt x="399" y="0"/>
                    <a:pt x="394" y="1"/>
                  </a:cubicBezTo>
                  <a:cubicBezTo>
                    <a:pt x="179" y="24"/>
                    <a:pt x="0" y="287"/>
                    <a:pt x="24" y="621"/>
                  </a:cubicBezTo>
                  <a:cubicBezTo>
                    <a:pt x="47" y="928"/>
                    <a:pt x="244" y="1171"/>
                    <a:pt x="459" y="1171"/>
                  </a:cubicBezTo>
                  <a:cubicBezTo>
                    <a:pt x="469" y="1171"/>
                    <a:pt x="479" y="1170"/>
                    <a:pt x="489" y="1169"/>
                  </a:cubicBezTo>
                  <a:cubicBezTo>
                    <a:pt x="716" y="1145"/>
                    <a:pt x="883" y="871"/>
                    <a:pt x="859" y="549"/>
                  </a:cubicBezTo>
                  <a:cubicBezTo>
                    <a:pt x="836" y="235"/>
                    <a:pt x="631" y="0"/>
                    <a:pt x="4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37"/>
            <p:cNvSpPr/>
            <p:nvPr/>
          </p:nvSpPr>
          <p:spPr>
            <a:xfrm rot="-836165">
              <a:off x="1596535" y="1858719"/>
              <a:ext cx="38588" cy="51174"/>
            </a:xfrm>
            <a:custGeom>
              <a:avLst/>
              <a:gdLst/>
              <a:ahLst/>
              <a:cxnLst/>
              <a:rect l="l" t="t" r="r" b="b"/>
              <a:pathLst>
                <a:path w="883" h="1171" extrusionOk="0">
                  <a:moveTo>
                    <a:pt x="422" y="0"/>
                  </a:moveTo>
                  <a:cubicBezTo>
                    <a:pt x="416" y="0"/>
                    <a:pt x="411" y="0"/>
                    <a:pt x="405" y="1"/>
                  </a:cubicBezTo>
                  <a:cubicBezTo>
                    <a:pt x="167" y="24"/>
                    <a:pt x="0" y="299"/>
                    <a:pt x="36" y="621"/>
                  </a:cubicBezTo>
                  <a:cubicBezTo>
                    <a:pt x="59" y="928"/>
                    <a:pt x="245" y="1171"/>
                    <a:pt x="459" y="1171"/>
                  </a:cubicBezTo>
                  <a:cubicBezTo>
                    <a:pt x="469" y="1171"/>
                    <a:pt x="479" y="1170"/>
                    <a:pt x="489" y="1169"/>
                  </a:cubicBezTo>
                  <a:cubicBezTo>
                    <a:pt x="715" y="1145"/>
                    <a:pt x="882" y="883"/>
                    <a:pt x="859" y="549"/>
                  </a:cubicBezTo>
                  <a:cubicBezTo>
                    <a:pt x="835" y="235"/>
                    <a:pt x="642" y="0"/>
                    <a:pt x="4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37"/>
            <p:cNvSpPr/>
            <p:nvPr/>
          </p:nvSpPr>
          <p:spPr>
            <a:xfrm rot="-836165">
              <a:off x="1444259" y="1875715"/>
              <a:ext cx="125467" cy="145525"/>
            </a:xfrm>
            <a:custGeom>
              <a:avLst/>
              <a:gdLst/>
              <a:ahLst/>
              <a:cxnLst/>
              <a:rect l="l" t="t" r="r" b="b"/>
              <a:pathLst>
                <a:path w="2871" h="3330" extrusionOk="0">
                  <a:moveTo>
                    <a:pt x="1083" y="1"/>
                  </a:moveTo>
                  <a:cubicBezTo>
                    <a:pt x="1060" y="1"/>
                    <a:pt x="1036" y="2"/>
                    <a:pt x="1011" y="4"/>
                  </a:cubicBezTo>
                  <a:cubicBezTo>
                    <a:pt x="1011" y="4"/>
                    <a:pt x="9" y="159"/>
                    <a:pt x="116" y="1304"/>
                  </a:cubicBezTo>
                  <a:cubicBezTo>
                    <a:pt x="215" y="2357"/>
                    <a:pt x="1" y="3330"/>
                    <a:pt x="1099" y="3330"/>
                  </a:cubicBezTo>
                  <a:cubicBezTo>
                    <a:pt x="1195" y="3330"/>
                    <a:pt x="1300" y="3322"/>
                    <a:pt x="1416" y="3307"/>
                  </a:cubicBezTo>
                  <a:cubicBezTo>
                    <a:pt x="2871" y="3116"/>
                    <a:pt x="2275" y="1924"/>
                    <a:pt x="2060" y="1328"/>
                  </a:cubicBezTo>
                  <a:cubicBezTo>
                    <a:pt x="1865" y="753"/>
                    <a:pt x="1713" y="1"/>
                    <a:pt x="10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8" name="Google Shape;758;p37"/>
          <p:cNvGrpSpPr/>
          <p:nvPr/>
        </p:nvGrpSpPr>
        <p:grpSpPr>
          <a:xfrm>
            <a:off x="5020619" y="2743818"/>
            <a:ext cx="361339" cy="339855"/>
            <a:chOff x="-16044450" y="3317850"/>
            <a:chExt cx="304850" cy="286725"/>
          </a:xfrm>
        </p:grpSpPr>
        <p:sp>
          <p:nvSpPr>
            <p:cNvPr id="759" name="Google Shape;759;p37"/>
            <p:cNvSpPr/>
            <p:nvPr/>
          </p:nvSpPr>
          <p:spPr>
            <a:xfrm>
              <a:off x="-15873525" y="3317850"/>
              <a:ext cx="133925" cy="115025"/>
            </a:xfrm>
            <a:custGeom>
              <a:avLst/>
              <a:gdLst/>
              <a:ahLst/>
              <a:cxnLst/>
              <a:rect l="l" t="t" r="r" b="b"/>
              <a:pathLst>
                <a:path w="5357" h="4601" extrusionOk="0">
                  <a:moveTo>
                    <a:pt x="2458" y="1"/>
                  </a:moveTo>
                  <a:cubicBezTo>
                    <a:pt x="1418" y="1"/>
                    <a:pt x="473" y="599"/>
                    <a:pt x="1" y="1513"/>
                  </a:cubicBezTo>
                  <a:cubicBezTo>
                    <a:pt x="1670" y="1765"/>
                    <a:pt x="3088" y="3025"/>
                    <a:pt x="3876" y="4600"/>
                  </a:cubicBezTo>
                  <a:cubicBezTo>
                    <a:pt x="3939" y="4159"/>
                    <a:pt x="3876" y="3718"/>
                    <a:pt x="3718" y="3277"/>
                  </a:cubicBezTo>
                  <a:lnTo>
                    <a:pt x="3718" y="3277"/>
                  </a:lnTo>
                  <a:cubicBezTo>
                    <a:pt x="4002" y="3466"/>
                    <a:pt x="4254" y="3750"/>
                    <a:pt x="4443" y="4096"/>
                  </a:cubicBezTo>
                  <a:cubicBezTo>
                    <a:pt x="4506" y="4222"/>
                    <a:pt x="4632" y="4285"/>
                    <a:pt x="4758" y="4285"/>
                  </a:cubicBezTo>
                  <a:cubicBezTo>
                    <a:pt x="4884" y="4285"/>
                    <a:pt x="5010" y="4222"/>
                    <a:pt x="5073" y="4096"/>
                  </a:cubicBezTo>
                  <a:cubicBezTo>
                    <a:pt x="5262" y="3718"/>
                    <a:pt x="5356" y="3309"/>
                    <a:pt x="5356" y="2868"/>
                  </a:cubicBezTo>
                  <a:cubicBezTo>
                    <a:pt x="5293" y="1292"/>
                    <a:pt x="4033" y="1"/>
                    <a:pt x="24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37"/>
            <p:cNvSpPr/>
            <p:nvPr/>
          </p:nvSpPr>
          <p:spPr>
            <a:xfrm>
              <a:off x="-15915275" y="3459625"/>
              <a:ext cx="44125" cy="54375"/>
            </a:xfrm>
            <a:custGeom>
              <a:avLst/>
              <a:gdLst/>
              <a:ahLst/>
              <a:cxnLst/>
              <a:rect l="l" t="t" r="r" b="b"/>
              <a:pathLst>
                <a:path w="1765" h="2175" extrusionOk="0">
                  <a:moveTo>
                    <a:pt x="883" y="0"/>
                  </a:moveTo>
                  <a:cubicBezTo>
                    <a:pt x="631" y="0"/>
                    <a:pt x="410" y="158"/>
                    <a:pt x="316" y="441"/>
                  </a:cubicBezTo>
                  <a:lnTo>
                    <a:pt x="32" y="1450"/>
                  </a:lnTo>
                  <a:cubicBezTo>
                    <a:pt x="1" y="1859"/>
                    <a:pt x="284" y="2174"/>
                    <a:pt x="631" y="2174"/>
                  </a:cubicBezTo>
                  <a:lnTo>
                    <a:pt x="1135" y="2174"/>
                  </a:lnTo>
                  <a:cubicBezTo>
                    <a:pt x="1513" y="2174"/>
                    <a:pt x="1765" y="1828"/>
                    <a:pt x="1702" y="1450"/>
                  </a:cubicBezTo>
                  <a:lnTo>
                    <a:pt x="1419" y="441"/>
                  </a:lnTo>
                  <a:cubicBezTo>
                    <a:pt x="1355" y="189"/>
                    <a:pt x="1135" y="0"/>
                    <a:pt x="8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37"/>
            <p:cNvSpPr/>
            <p:nvPr/>
          </p:nvSpPr>
          <p:spPr>
            <a:xfrm>
              <a:off x="-16009000" y="3372200"/>
              <a:ext cx="232375" cy="232375"/>
            </a:xfrm>
            <a:custGeom>
              <a:avLst/>
              <a:gdLst/>
              <a:ahLst/>
              <a:cxnLst/>
              <a:rect l="l" t="t" r="r" b="b"/>
              <a:pathLst>
                <a:path w="9295" h="9295" extrusionOk="0">
                  <a:moveTo>
                    <a:pt x="2490" y="3592"/>
                  </a:moveTo>
                  <a:cubicBezTo>
                    <a:pt x="2679" y="3592"/>
                    <a:pt x="2836" y="3749"/>
                    <a:pt x="2836" y="3938"/>
                  </a:cubicBezTo>
                  <a:cubicBezTo>
                    <a:pt x="2836" y="4128"/>
                    <a:pt x="2679" y="4285"/>
                    <a:pt x="2490" y="4285"/>
                  </a:cubicBezTo>
                  <a:cubicBezTo>
                    <a:pt x="2301" y="4285"/>
                    <a:pt x="2143" y="4128"/>
                    <a:pt x="2143" y="3938"/>
                  </a:cubicBezTo>
                  <a:cubicBezTo>
                    <a:pt x="2143" y="3749"/>
                    <a:pt x="2301" y="3592"/>
                    <a:pt x="2490" y="3592"/>
                  </a:cubicBezTo>
                  <a:close/>
                  <a:moveTo>
                    <a:pt x="6774" y="3592"/>
                  </a:moveTo>
                  <a:cubicBezTo>
                    <a:pt x="6995" y="3592"/>
                    <a:pt x="7152" y="3749"/>
                    <a:pt x="7152" y="3938"/>
                  </a:cubicBezTo>
                  <a:cubicBezTo>
                    <a:pt x="7152" y="4128"/>
                    <a:pt x="6995" y="4285"/>
                    <a:pt x="6774" y="4285"/>
                  </a:cubicBezTo>
                  <a:cubicBezTo>
                    <a:pt x="6585" y="4285"/>
                    <a:pt x="6428" y="4128"/>
                    <a:pt x="6428" y="3938"/>
                  </a:cubicBezTo>
                  <a:cubicBezTo>
                    <a:pt x="6428" y="3749"/>
                    <a:pt x="6585" y="3592"/>
                    <a:pt x="6774" y="3592"/>
                  </a:cubicBezTo>
                  <a:close/>
                  <a:moveTo>
                    <a:pt x="4663" y="2867"/>
                  </a:moveTo>
                  <a:cubicBezTo>
                    <a:pt x="5262" y="2867"/>
                    <a:pt x="5766" y="3277"/>
                    <a:pt x="5892" y="3812"/>
                  </a:cubicBezTo>
                  <a:lnTo>
                    <a:pt x="6144" y="4852"/>
                  </a:lnTo>
                  <a:cubicBezTo>
                    <a:pt x="6365" y="5640"/>
                    <a:pt x="5766" y="6427"/>
                    <a:pt x="4947" y="6427"/>
                  </a:cubicBezTo>
                  <a:lnTo>
                    <a:pt x="4411" y="6427"/>
                  </a:lnTo>
                  <a:cubicBezTo>
                    <a:pt x="3561" y="6427"/>
                    <a:pt x="2962" y="5640"/>
                    <a:pt x="3151" y="4852"/>
                  </a:cubicBezTo>
                  <a:lnTo>
                    <a:pt x="3435" y="3812"/>
                  </a:lnTo>
                  <a:cubicBezTo>
                    <a:pt x="3592" y="3277"/>
                    <a:pt x="4065" y="2867"/>
                    <a:pt x="4663" y="2867"/>
                  </a:cubicBezTo>
                  <a:close/>
                  <a:moveTo>
                    <a:pt x="6090" y="6899"/>
                  </a:moveTo>
                  <a:cubicBezTo>
                    <a:pt x="6239" y="6899"/>
                    <a:pt x="6379" y="7007"/>
                    <a:pt x="6428" y="7152"/>
                  </a:cubicBezTo>
                  <a:cubicBezTo>
                    <a:pt x="6459" y="7373"/>
                    <a:pt x="6396" y="7562"/>
                    <a:pt x="6207" y="7593"/>
                  </a:cubicBezTo>
                  <a:cubicBezTo>
                    <a:pt x="5640" y="7782"/>
                    <a:pt x="5041" y="7845"/>
                    <a:pt x="4663" y="7845"/>
                  </a:cubicBezTo>
                  <a:cubicBezTo>
                    <a:pt x="4254" y="7845"/>
                    <a:pt x="3687" y="7782"/>
                    <a:pt x="3120" y="7593"/>
                  </a:cubicBezTo>
                  <a:cubicBezTo>
                    <a:pt x="2931" y="7530"/>
                    <a:pt x="2836" y="7310"/>
                    <a:pt x="2899" y="7152"/>
                  </a:cubicBezTo>
                  <a:cubicBezTo>
                    <a:pt x="2952" y="6994"/>
                    <a:pt x="3093" y="6924"/>
                    <a:pt x="3267" y="6924"/>
                  </a:cubicBezTo>
                  <a:cubicBezTo>
                    <a:pt x="3301" y="6924"/>
                    <a:pt x="3336" y="6926"/>
                    <a:pt x="3372" y="6931"/>
                  </a:cubicBezTo>
                  <a:cubicBezTo>
                    <a:pt x="3844" y="7089"/>
                    <a:pt x="4348" y="7120"/>
                    <a:pt x="4663" y="7120"/>
                  </a:cubicBezTo>
                  <a:cubicBezTo>
                    <a:pt x="4978" y="7120"/>
                    <a:pt x="5483" y="7089"/>
                    <a:pt x="5955" y="6931"/>
                  </a:cubicBezTo>
                  <a:cubicBezTo>
                    <a:pt x="5999" y="6909"/>
                    <a:pt x="6045" y="6899"/>
                    <a:pt x="6090" y="6899"/>
                  </a:cubicBezTo>
                  <a:close/>
                  <a:moveTo>
                    <a:pt x="4663" y="0"/>
                  </a:moveTo>
                  <a:cubicBezTo>
                    <a:pt x="2049" y="0"/>
                    <a:pt x="1" y="2867"/>
                    <a:pt x="1" y="5356"/>
                  </a:cubicBezTo>
                  <a:cubicBezTo>
                    <a:pt x="1" y="7751"/>
                    <a:pt x="1828" y="9294"/>
                    <a:pt x="4663" y="9294"/>
                  </a:cubicBezTo>
                  <a:cubicBezTo>
                    <a:pt x="7499" y="9294"/>
                    <a:pt x="9295" y="7751"/>
                    <a:pt x="9295" y="5356"/>
                  </a:cubicBezTo>
                  <a:cubicBezTo>
                    <a:pt x="9263" y="2867"/>
                    <a:pt x="7247" y="0"/>
                    <a:pt x="46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37"/>
            <p:cNvSpPr/>
            <p:nvPr/>
          </p:nvSpPr>
          <p:spPr>
            <a:xfrm>
              <a:off x="-16044450" y="3317850"/>
              <a:ext cx="133150" cy="115025"/>
            </a:xfrm>
            <a:custGeom>
              <a:avLst/>
              <a:gdLst/>
              <a:ahLst/>
              <a:cxnLst/>
              <a:rect l="l" t="t" r="r" b="b"/>
              <a:pathLst>
                <a:path w="5326" h="4601" extrusionOk="0">
                  <a:moveTo>
                    <a:pt x="2836" y="1"/>
                  </a:moveTo>
                  <a:cubicBezTo>
                    <a:pt x="1261" y="1"/>
                    <a:pt x="1" y="1292"/>
                    <a:pt x="1" y="2836"/>
                  </a:cubicBezTo>
                  <a:cubicBezTo>
                    <a:pt x="1" y="3277"/>
                    <a:pt x="95" y="3655"/>
                    <a:pt x="285" y="4065"/>
                  </a:cubicBezTo>
                  <a:cubicBezTo>
                    <a:pt x="348" y="4206"/>
                    <a:pt x="474" y="4277"/>
                    <a:pt x="600" y="4277"/>
                  </a:cubicBezTo>
                  <a:cubicBezTo>
                    <a:pt x="726" y="4277"/>
                    <a:pt x="852" y="4206"/>
                    <a:pt x="915" y="4065"/>
                  </a:cubicBezTo>
                  <a:cubicBezTo>
                    <a:pt x="1072" y="3718"/>
                    <a:pt x="1324" y="3435"/>
                    <a:pt x="1639" y="3246"/>
                  </a:cubicBezTo>
                  <a:lnTo>
                    <a:pt x="1639" y="3246"/>
                  </a:lnTo>
                  <a:cubicBezTo>
                    <a:pt x="1419" y="3718"/>
                    <a:pt x="1387" y="4128"/>
                    <a:pt x="1419" y="4600"/>
                  </a:cubicBezTo>
                  <a:cubicBezTo>
                    <a:pt x="2206" y="3025"/>
                    <a:pt x="3624" y="1765"/>
                    <a:pt x="5325" y="1513"/>
                  </a:cubicBezTo>
                  <a:cubicBezTo>
                    <a:pt x="4853" y="599"/>
                    <a:pt x="3908" y="1"/>
                    <a:pt x="28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" name="Title 1">
            <a:extLst>
              <a:ext uri="{FF2B5EF4-FFF2-40B4-BE49-F238E27FC236}">
                <a16:creationId xmlns:a16="http://schemas.microsoft.com/office/drawing/2014/main" id="{DCE43569-EF48-45C9-A412-6D8D422D4C82}"/>
              </a:ext>
            </a:extLst>
          </p:cNvPr>
          <p:cNvSpPr txBox="1">
            <a:spLocks/>
          </p:cNvSpPr>
          <p:nvPr/>
        </p:nvSpPr>
        <p:spPr>
          <a:xfrm>
            <a:off x="2159819" y="436029"/>
            <a:ext cx="7005811" cy="1871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elius Unicase"/>
              <a:buNone/>
              <a:defRPr sz="3000" b="1" i="0" u="none" strike="noStrike" cap="none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9pPr>
          </a:lstStyle>
          <a:p>
            <a:pPr algn="just"/>
            <a:r>
              <a:rPr lang="en-US" sz="3600" dirty="0" err="1" smtClean="0">
                <a:solidFill>
                  <a:srgbClr val="92D050"/>
                </a:solidFill>
                <a:latin typeface="Cambria" panose="02040503050406030204" pitchFamily="18" charset="0"/>
              </a:rPr>
              <a:t>Bài</a:t>
            </a:r>
            <a:r>
              <a:rPr lang="en-US" sz="3600" dirty="0" smtClean="0">
                <a:solidFill>
                  <a:srgbClr val="92D050"/>
                </a:solidFill>
                <a:latin typeface="Cambria" panose="02040503050406030204" pitchFamily="18" charset="0"/>
              </a:rPr>
              <a:t> 1: </a:t>
            </a:r>
            <a:r>
              <a:rPr lang="en-US" sz="3600" dirty="0" err="1" smtClean="0">
                <a:solidFill>
                  <a:srgbClr val="92D050"/>
                </a:solidFill>
                <a:latin typeface="Cambria" panose="02040503050406030204" pitchFamily="18" charset="0"/>
              </a:rPr>
              <a:t>Tìm</a:t>
            </a:r>
            <a:r>
              <a:rPr lang="en-US" sz="3600" dirty="0" smtClean="0">
                <a:solidFill>
                  <a:srgbClr val="92D050"/>
                </a:solidFill>
                <a:latin typeface="Cambria" panose="02040503050406030204" pitchFamily="18" charset="0"/>
              </a:rPr>
              <a:t> </a:t>
            </a:r>
            <a:r>
              <a:rPr lang="en-US" sz="3600" dirty="0" err="1" smtClean="0">
                <a:solidFill>
                  <a:srgbClr val="92D050"/>
                </a:solidFill>
                <a:latin typeface="Cambria" panose="02040503050406030204" pitchFamily="18" charset="0"/>
              </a:rPr>
              <a:t>hình</a:t>
            </a:r>
            <a:r>
              <a:rPr lang="en-US" sz="3600" dirty="0" smtClean="0">
                <a:solidFill>
                  <a:srgbClr val="92D050"/>
                </a:solidFill>
                <a:latin typeface="Cambria" panose="02040503050406030204" pitchFamily="18" charset="0"/>
              </a:rPr>
              <a:t> </a:t>
            </a:r>
            <a:r>
              <a:rPr lang="en-US" sz="3600" dirty="0" err="1" smtClean="0">
                <a:solidFill>
                  <a:srgbClr val="92D050"/>
                </a:solidFill>
                <a:latin typeface="Cambria" panose="02040503050406030204" pitchFamily="18" charset="0"/>
              </a:rPr>
              <a:t>ảnh</a:t>
            </a:r>
            <a:r>
              <a:rPr lang="en-US" sz="3600" dirty="0" smtClean="0">
                <a:solidFill>
                  <a:srgbClr val="92D050"/>
                </a:solidFill>
                <a:latin typeface="Cambria" panose="02040503050406030204" pitchFamily="18" charset="0"/>
              </a:rPr>
              <a:t> so </a:t>
            </a:r>
            <a:r>
              <a:rPr lang="en-US" sz="3600" dirty="0" err="1" smtClean="0">
                <a:solidFill>
                  <a:srgbClr val="92D050"/>
                </a:solidFill>
                <a:latin typeface="Cambria" panose="02040503050406030204" pitchFamily="18" charset="0"/>
              </a:rPr>
              <a:t>sánh</a:t>
            </a:r>
            <a:r>
              <a:rPr lang="en-US" sz="3600" dirty="0" smtClean="0">
                <a:solidFill>
                  <a:srgbClr val="92D050"/>
                </a:solidFill>
                <a:latin typeface="Cambria" panose="02040503050406030204" pitchFamily="18" charset="0"/>
              </a:rPr>
              <a:t> </a:t>
            </a:r>
            <a:r>
              <a:rPr lang="en-US" sz="3600" dirty="0" err="1" smtClean="0">
                <a:solidFill>
                  <a:srgbClr val="92D050"/>
                </a:solidFill>
                <a:latin typeface="Cambria" panose="02040503050406030204" pitchFamily="18" charset="0"/>
              </a:rPr>
              <a:t>trong</a:t>
            </a:r>
            <a:r>
              <a:rPr lang="en-US" sz="3600" dirty="0" smtClean="0">
                <a:solidFill>
                  <a:srgbClr val="92D050"/>
                </a:solidFill>
                <a:latin typeface="Cambria" panose="02040503050406030204" pitchFamily="18" charset="0"/>
              </a:rPr>
              <a:t> </a:t>
            </a:r>
            <a:r>
              <a:rPr lang="en-US" sz="3600" dirty="0" err="1" smtClean="0">
                <a:solidFill>
                  <a:srgbClr val="92D050"/>
                </a:solidFill>
                <a:latin typeface="Cambria" panose="02040503050406030204" pitchFamily="18" charset="0"/>
              </a:rPr>
              <a:t>các</a:t>
            </a:r>
            <a:r>
              <a:rPr lang="en-US" sz="3600" dirty="0" smtClean="0">
                <a:solidFill>
                  <a:srgbClr val="92D050"/>
                </a:solidFill>
                <a:latin typeface="Cambria" panose="02040503050406030204" pitchFamily="18" charset="0"/>
              </a:rPr>
              <a:t> </a:t>
            </a:r>
            <a:r>
              <a:rPr lang="en-US" sz="3600" dirty="0" err="1" smtClean="0">
                <a:solidFill>
                  <a:srgbClr val="92D050"/>
                </a:solidFill>
                <a:latin typeface="Cambria" panose="02040503050406030204" pitchFamily="18" charset="0"/>
              </a:rPr>
              <a:t>câu</a:t>
            </a:r>
            <a:r>
              <a:rPr lang="en-US" sz="3600" dirty="0" smtClean="0">
                <a:solidFill>
                  <a:srgbClr val="92D050"/>
                </a:solidFill>
                <a:latin typeface="Cambria" panose="02040503050406030204" pitchFamily="18" charset="0"/>
              </a:rPr>
              <a:t> </a:t>
            </a:r>
            <a:r>
              <a:rPr lang="en-US" sz="3600" dirty="0" err="1" smtClean="0">
                <a:solidFill>
                  <a:srgbClr val="92D050"/>
                </a:solidFill>
                <a:latin typeface="Cambria" panose="02040503050406030204" pitchFamily="18" charset="0"/>
              </a:rPr>
              <a:t>sau</a:t>
            </a:r>
            <a:r>
              <a:rPr lang="en-US" sz="3600" dirty="0" smtClean="0">
                <a:solidFill>
                  <a:srgbClr val="92D050"/>
                </a:solidFill>
                <a:latin typeface="Cambria" panose="02040503050406030204" pitchFamily="18" charset="0"/>
              </a:rPr>
              <a:t>:</a:t>
            </a:r>
            <a:endParaRPr lang="en-US" sz="3600" dirty="0">
              <a:solidFill>
                <a:srgbClr val="92D050"/>
              </a:solidFill>
              <a:latin typeface="Cambria" panose="02040503050406030204" pitchFamily="18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D3A528B-4475-432D-994C-AE68ABEA3FFC}"/>
              </a:ext>
            </a:extLst>
          </p:cNvPr>
          <p:cNvSpPr txBox="1"/>
          <p:nvPr/>
        </p:nvSpPr>
        <p:spPr>
          <a:xfrm>
            <a:off x="1935475" y="1744660"/>
            <a:ext cx="72085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</a:rPr>
              <a:t>a) </a:t>
            </a:r>
            <a:r>
              <a:rPr lang="en-US" sz="2800" dirty="0" err="1" smtClean="0">
                <a:latin typeface="Cambria" panose="02040503050406030204" pitchFamily="18" charset="0"/>
              </a:rPr>
              <a:t>Những</a:t>
            </a:r>
            <a:r>
              <a:rPr lang="en-US" sz="2800" dirty="0" smtClean="0">
                <a:latin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</a:rPr>
              <a:t>thân</a:t>
            </a:r>
            <a:r>
              <a:rPr lang="en-US" sz="2800" dirty="0" smtClean="0">
                <a:latin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</a:rPr>
              <a:t>cây</a:t>
            </a:r>
            <a:r>
              <a:rPr lang="en-US" sz="2800" dirty="0" smtClean="0">
                <a:latin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</a:rPr>
              <a:t>tràm</a:t>
            </a:r>
            <a:r>
              <a:rPr lang="en-US" sz="2800" dirty="0" smtClean="0">
                <a:latin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</a:rPr>
              <a:t>vương</a:t>
            </a:r>
            <a:r>
              <a:rPr lang="en-US" sz="2800" dirty="0" smtClean="0">
                <a:latin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</a:rPr>
              <a:t>thẳng</a:t>
            </a:r>
            <a:r>
              <a:rPr lang="en-US" sz="2800" dirty="0" smtClean="0">
                <a:latin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</a:rPr>
              <a:t>lên</a:t>
            </a:r>
            <a:r>
              <a:rPr lang="en-US" sz="2800" dirty="0" smtClean="0">
                <a:latin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</a:rPr>
              <a:t>trờ</a:t>
            </a:r>
            <a:r>
              <a:rPr lang="en-US" sz="2800" dirty="0" err="1" smtClean="0">
                <a:latin typeface="Cambria" panose="02040503050406030204" pitchFamily="18" charset="0"/>
              </a:rPr>
              <a:t>i</a:t>
            </a:r>
            <a:r>
              <a:rPr lang="en-US" sz="2800" dirty="0" smtClean="0">
                <a:latin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</a:rPr>
              <a:t>như</a:t>
            </a:r>
            <a:r>
              <a:rPr lang="en-US" sz="2800" dirty="0" smtClean="0">
                <a:latin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</a:rPr>
              <a:t>những</a:t>
            </a:r>
            <a:r>
              <a:rPr lang="en-US" sz="2800" dirty="0" smtClean="0">
                <a:latin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</a:rPr>
              <a:t>cây</a:t>
            </a:r>
            <a:r>
              <a:rPr lang="en-US" sz="2800" dirty="0" smtClean="0">
                <a:latin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</a:rPr>
              <a:t>nến</a:t>
            </a:r>
            <a:r>
              <a:rPr lang="en-US" sz="2800" dirty="0" smtClean="0">
                <a:latin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</a:rPr>
              <a:t>khổng</a:t>
            </a:r>
            <a:r>
              <a:rPr lang="en-US" sz="2800" dirty="0" smtClean="0">
                <a:latin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</a:rPr>
              <a:t>lồ</a:t>
            </a:r>
            <a:r>
              <a:rPr lang="en-US" sz="2800" dirty="0" smtClean="0">
                <a:latin typeface="Cambria" panose="02040503050406030204" pitchFamily="18" charset="0"/>
              </a:rPr>
              <a:t>.</a:t>
            </a:r>
            <a:endParaRPr lang="en-US" sz="2800" b="1" i="1" dirty="0">
              <a:latin typeface="Cambria" panose="02040503050406030204" pitchFamily="18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86699DD-4C4C-4710-B835-25052DD1C7AF}"/>
              </a:ext>
            </a:extLst>
          </p:cNvPr>
          <p:cNvSpPr txBox="1"/>
          <p:nvPr/>
        </p:nvSpPr>
        <p:spPr>
          <a:xfrm>
            <a:off x="1750803" y="2932844"/>
            <a:ext cx="757786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Cambria" panose="02040503050406030204" pitchFamily="18" charset="0"/>
              </a:rPr>
              <a:t>b) </a:t>
            </a:r>
            <a:r>
              <a:rPr lang="en-US" sz="2800" dirty="0" err="1" smtClean="0">
                <a:latin typeface="Cambria" panose="02040503050406030204" pitchFamily="18" charset="0"/>
              </a:rPr>
              <a:t>Đước</a:t>
            </a:r>
            <a:r>
              <a:rPr lang="en-US" sz="2800" dirty="0" smtClean="0">
                <a:latin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</a:rPr>
              <a:t>mọc</a:t>
            </a:r>
            <a:r>
              <a:rPr lang="en-US" sz="2800" dirty="0" smtClean="0">
                <a:latin typeface="Cambria" panose="02040503050406030204" pitchFamily="18" charset="0"/>
              </a:rPr>
              <a:t> san </a:t>
            </a:r>
            <a:r>
              <a:rPr lang="en-US" sz="2800" dirty="0" err="1" smtClean="0">
                <a:latin typeface="Cambria" panose="02040503050406030204" pitchFamily="18" charset="0"/>
              </a:rPr>
              <a:t>sát</a:t>
            </a:r>
            <a:r>
              <a:rPr lang="en-US" sz="2800" dirty="0" smtClean="0">
                <a:latin typeface="Cambria" panose="02040503050406030204" pitchFamily="18" charset="0"/>
              </a:rPr>
              <a:t>, </a:t>
            </a:r>
            <a:r>
              <a:rPr lang="en-US" sz="2800" dirty="0" err="1" smtClean="0">
                <a:latin typeface="Cambria" panose="02040503050406030204" pitchFamily="18" charset="0"/>
              </a:rPr>
              <a:t>thẳng</a:t>
            </a:r>
            <a:r>
              <a:rPr lang="en-US" sz="2800" dirty="0" smtClean="0">
                <a:latin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</a:rPr>
              <a:t>đuột</a:t>
            </a:r>
            <a:r>
              <a:rPr lang="en-US" sz="2800" dirty="0" smtClean="0">
                <a:latin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</a:rPr>
              <a:t>như</a:t>
            </a:r>
            <a:r>
              <a:rPr lang="en-US" sz="2800" dirty="0" smtClean="0">
                <a:latin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</a:rPr>
              <a:t>hằng</a:t>
            </a:r>
            <a:r>
              <a:rPr lang="en-US" sz="2800" dirty="0" smtClean="0">
                <a:latin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</a:rPr>
              <a:t>hà</a:t>
            </a:r>
            <a:r>
              <a:rPr lang="en-US" sz="2800" dirty="0" smtClean="0">
                <a:latin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</a:rPr>
              <a:t>sa</a:t>
            </a:r>
            <a:r>
              <a:rPr lang="en-US" sz="2800" dirty="0" smtClean="0">
                <a:latin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</a:rPr>
              <a:t>số</a:t>
            </a:r>
            <a:r>
              <a:rPr lang="en-US" sz="2800" dirty="0" smtClean="0">
                <a:latin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</a:rPr>
              <a:t>cây</a:t>
            </a:r>
            <a:r>
              <a:rPr lang="en-US" sz="2800" dirty="0" smtClean="0">
                <a:latin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</a:rPr>
              <a:t>dù</a:t>
            </a:r>
            <a:r>
              <a:rPr lang="en-US" sz="2800" dirty="0" smtClean="0">
                <a:latin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</a:rPr>
              <a:t>xanh</a:t>
            </a:r>
            <a:r>
              <a:rPr lang="en-US" sz="2800" dirty="0" smtClean="0">
                <a:latin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</a:rPr>
              <a:t>cắm</a:t>
            </a:r>
            <a:r>
              <a:rPr lang="en-US" sz="2800" dirty="0" smtClean="0">
                <a:latin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</a:rPr>
              <a:t>trên</a:t>
            </a:r>
            <a:r>
              <a:rPr lang="en-US" sz="2800" dirty="0" smtClean="0">
                <a:latin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</a:rPr>
              <a:t>bãi</a:t>
            </a:r>
            <a:endParaRPr lang="en-US" sz="2800" dirty="0">
              <a:latin typeface="Cambria" panose="02040503050406030204" pitchFamily="18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3917373" y="1081592"/>
            <a:ext cx="513310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2299708" y="61829"/>
            <a:ext cx="4907728" cy="930353"/>
            <a:chOff x="4234375" y="112542"/>
            <a:chExt cx="4457114" cy="1643574"/>
          </a:xfrm>
        </p:grpSpPr>
        <p:sp>
          <p:nvSpPr>
            <p:cNvPr id="16" name="Rounded Rectangle 15"/>
            <p:cNvSpPr/>
            <p:nvPr/>
          </p:nvSpPr>
          <p:spPr>
            <a:xfrm>
              <a:off x="4234375" y="112542"/>
              <a:ext cx="4248443" cy="1477107"/>
            </a:xfrm>
            <a:prstGeom prst="round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4443046" y="279009"/>
              <a:ext cx="4248443" cy="1477107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 smtClean="0">
                  <a:solidFill>
                    <a:srgbClr val="FF0000"/>
                  </a:solidFill>
                  <a:latin typeface="Cambria" panose="02040503050406030204" pitchFamily="18" charset="0"/>
                </a:rPr>
                <a:t>Hình</a:t>
              </a:r>
              <a:r>
                <a:rPr lang="en-US" sz="3600" b="1" dirty="0" smtClean="0">
                  <a:solidFill>
                    <a:srgbClr val="FF0000"/>
                  </a:solidFill>
                  <a:latin typeface="Cambria" panose="02040503050406030204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Cambria" panose="02040503050406030204" pitchFamily="18" charset="0"/>
                </a:rPr>
                <a:t>ảnh</a:t>
              </a:r>
              <a:r>
                <a:rPr lang="en-US" sz="3600" b="1" dirty="0" smtClean="0">
                  <a:solidFill>
                    <a:srgbClr val="FF0000"/>
                  </a:solidFill>
                  <a:latin typeface="Cambria" panose="02040503050406030204" pitchFamily="18" charset="0"/>
                </a:rPr>
                <a:t> so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Cambria" panose="02040503050406030204" pitchFamily="18" charset="0"/>
                </a:rPr>
                <a:t>sánh</a:t>
              </a:r>
              <a:endParaRPr lang="en-US" sz="3600" b="1" dirty="0">
                <a:solidFill>
                  <a:srgbClr val="FF0000"/>
                </a:solidFill>
                <a:latin typeface="Cambria" panose="02040503050406030204" pitchFamily="18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248529" y="1530803"/>
            <a:ext cx="8780318" cy="1858038"/>
            <a:chOff x="248529" y="1530803"/>
            <a:chExt cx="8780318" cy="1858038"/>
          </a:xfrm>
        </p:grpSpPr>
        <p:grpSp>
          <p:nvGrpSpPr>
            <p:cNvPr id="18" name="Group 17"/>
            <p:cNvGrpSpPr/>
            <p:nvPr/>
          </p:nvGrpSpPr>
          <p:grpSpPr>
            <a:xfrm>
              <a:off x="248529" y="1530803"/>
              <a:ext cx="8780318" cy="1652154"/>
              <a:chOff x="4234375" y="112542"/>
              <a:chExt cx="4346925" cy="1687381"/>
            </a:xfrm>
          </p:grpSpPr>
          <p:sp>
            <p:nvSpPr>
              <p:cNvPr id="19" name="Rounded Rectangle 18"/>
              <p:cNvSpPr/>
              <p:nvPr/>
            </p:nvSpPr>
            <p:spPr>
              <a:xfrm>
                <a:off x="4234375" y="112542"/>
                <a:ext cx="4248443" cy="1477107"/>
              </a:xfrm>
              <a:prstGeom prst="roundRec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  <p:sp>
            <p:nvSpPr>
              <p:cNvPr id="20" name="Rounded Rectangle 19"/>
              <p:cNvSpPr/>
              <p:nvPr/>
            </p:nvSpPr>
            <p:spPr>
              <a:xfrm>
                <a:off x="4332856" y="322816"/>
                <a:ext cx="4248444" cy="1477107"/>
              </a:xfrm>
              <a:prstGeom prst="roundRect">
                <a:avLst/>
              </a:prstGeom>
              <a:ln w="28575">
                <a:solidFill>
                  <a:schemeClr val="accent6">
                    <a:lumMod val="90000"/>
                  </a:schemeClr>
                </a:solidFill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700" dirty="0">
                  <a:solidFill>
                    <a:schemeClr val="accent3"/>
                  </a:solidFill>
                  <a:latin typeface="Cambria" panose="02040503050406030204" pitchFamily="18" charset="0"/>
                </a:endParaRPr>
              </a:p>
            </p:txBody>
          </p:sp>
        </p:grpSp>
        <p:sp>
          <p:nvSpPr>
            <p:cNvPr id="21" name="TextBox 20"/>
            <p:cNvSpPr txBox="1"/>
            <p:nvPr/>
          </p:nvSpPr>
          <p:spPr>
            <a:xfrm>
              <a:off x="398822" y="1957680"/>
              <a:ext cx="8630023" cy="1431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900" b="1" dirty="0" err="1">
                  <a:solidFill>
                    <a:schemeClr val="tx1"/>
                  </a:solidFill>
                  <a:latin typeface="Cambria" panose="02040503050406030204" pitchFamily="18" charset="0"/>
                </a:rPr>
                <a:t>Sự</a:t>
              </a:r>
              <a:r>
                <a:rPr lang="en-US" sz="2900" b="1" dirty="0">
                  <a:solidFill>
                    <a:schemeClr val="tx1"/>
                  </a:solidFill>
                  <a:latin typeface="Cambria" panose="02040503050406030204" pitchFamily="18" charset="0"/>
                </a:rPr>
                <a:t> </a:t>
              </a:r>
              <a:r>
                <a:rPr lang="en-US" sz="2900" b="1" dirty="0" err="1">
                  <a:solidFill>
                    <a:schemeClr val="tx1"/>
                  </a:solidFill>
                  <a:latin typeface="Cambria" panose="02040503050406030204" pitchFamily="18" charset="0"/>
                </a:rPr>
                <a:t>vật</a:t>
              </a:r>
              <a:r>
                <a:rPr lang="en-US" sz="2900" b="1" dirty="0">
                  <a:solidFill>
                    <a:schemeClr val="tx1"/>
                  </a:solidFill>
                  <a:latin typeface="Cambria" panose="02040503050406030204" pitchFamily="18" charset="0"/>
                </a:rPr>
                <a:t> </a:t>
              </a:r>
              <a:r>
                <a:rPr lang="en-US" sz="2900" b="1" dirty="0" err="1">
                  <a:solidFill>
                    <a:schemeClr val="tx1"/>
                  </a:solidFill>
                  <a:latin typeface="Cambria" panose="02040503050406030204" pitchFamily="18" charset="0"/>
                </a:rPr>
                <a:t>được</a:t>
              </a:r>
              <a:r>
                <a:rPr lang="en-US" sz="2900" b="1" dirty="0">
                  <a:solidFill>
                    <a:schemeClr val="tx1"/>
                  </a:solidFill>
                  <a:latin typeface="Cambria" panose="02040503050406030204" pitchFamily="18" charset="0"/>
                </a:rPr>
                <a:t> so </a:t>
              </a:r>
              <a:r>
                <a:rPr lang="en-US" sz="2900" b="1" dirty="0" err="1" smtClean="0">
                  <a:solidFill>
                    <a:schemeClr val="tx1"/>
                  </a:solidFill>
                  <a:latin typeface="Cambria" panose="02040503050406030204" pitchFamily="18" charset="0"/>
                </a:rPr>
                <a:t>sánh</a:t>
              </a:r>
              <a:r>
                <a:rPr lang="en-US" sz="2900" b="1" dirty="0" smtClean="0">
                  <a:solidFill>
                    <a:schemeClr val="tx1"/>
                  </a:solidFill>
                  <a:latin typeface="Cambria" panose="02040503050406030204" pitchFamily="18" charset="0"/>
                </a:rPr>
                <a:t> (SV1) </a:t>
              </a:r>
              <a:r>
                <a:rPr lang="en-US" sz="2900" b="1" dirty="0">
                  <a:solidFill>
                    <a:schemeClr val="tx1"/>
                  </a:solidFill>
                  <a:latin typeface="Cambria" panose="02040503050406030204" pitchFamily="18" charset="0"/>
                </a:rPr>
                <a:t>+ </a:t>
              </a:r>
              <a:r>
                <a:rPr lang="en-US" sz="2900" b="1" dirty="0" err="1">
                  <a:solidFill>
                    <a:schemeClr val="tx1"/>
                  </a:solidFill>
                  <a:latin typeface="Cambria" panose="02040503050406030204" pitchFamily="18" charset="0"/>
                </a:rPr>
                <a:t>đặc</a:t>
              </a:r>
              <a:r>
                <a:rPr lang="en-US" sz="2900" b="1" dirty="0">
                  <a:solidFill>
                    <a:schemeClr val="tx1"/>
                  </a:solidFill>
                  <a:latin typeface="Cambria" panose="02040503050406030204" pitchFamily="18" charset="0"/>
                </a:rPr>
                <a:t> </a:t>
              </a:r>
              <a:r>
                <a:rPr lang="en-US" sz="2900" b="1" dirty="0" err="1">
                  <a:solidFill>
                    <a:schemeClr val="tx1"/>
                  </a:solidFill>
                  <a:latin typeface="Cambria" panose="02040503050406030204" pitchFamily="18" charset="0"/>
                </a:rPr>
                <a:t>điểm</a:t>
              </a:r>
              <a:r>
                <a:rPr lang="en-US" sz="2900" b="1" dirty="0">
                  <a:solidFill>
                    <a:schemeClr val="tx1"/>
                  </a:solidFill>
                  <a:latin typeface="Cambria" panose="02040503050406030204" pitchFamily="18" charset="0"/>
                </a:rPr>
                <a:t> so </a:t>
              </a:r>
              <a:r>
                <a:rPr lang="en-US" sz="2900" b="1" dirty="0" err="1">
                  <a:solidFill>
                    <a:schemeClr val="tx1"/>
                  </a:solidFill>
                  <a:latin typeface="Cambria" panose="02040503050406030204" pitchFamily="18" charset="0"/>
                </a:rPr>
                <a:t>sánh</a:t>
              </a:r>
              <a:r>
                <a:rPr lang="en-US" sz="2900" b="1" dirty="0">
                  <a:solidFill>
                    <a:schemeClr val="tx1"/>
                  </a:solidFill>
                  <a:latin typeface="Cambria" panose="02040503050406030204" pitchFamily="18" charset="0"/>
                </a:rPr>
                <a:t> + </a:t>
              </a:r>
              <a:r>
                <a:rPr lang="en-US" sz="2900" b="1" dirty="0" err="1">
                  <a:solidFill>
                    <a:schemeClr val="tx1"/>
                  </a:solidFill>
                  <a:latin typeface="Cambria" panose="02040503050406030204" pitchFamily="18" charset="0"/>
                </a:rPr>
                <a:t>từ</a:t>
              </a:r>
              <a:r>
                <a:rPr lang="en-US" sz="2900" b="1" dirty="0">
                  <a:solidFill>
                    <a:schemeClr val="tx1"/>
                  </a:solidFill>
                  <a:latin typeface="Cambria" panose="02040503050406030204" pitchFamily="18" charset="0"/>
                </a:rPr>
                <a:t> so </a:t>
              </a:r>
              <a:r>
                <a:rPr lang="en-US" sz="2900" b="1" dirty="0" err="1">
                  <a:solidFill>
                    <a:schemeClr val="tx1"/>
                  </a:solidFill>
                  <a:latin typeface="Cambria" panose="02040503050406030204" pitchFamily="18" charset="0"/>
                </a:rPr>
                <a:t>sánh</a:t>
              </a:r>
              <a:r>
                <a:rPr lang="en-US" sz="2900" b="1" dirty="0">
                  <a:solidFill>
                    <a:schemeClr val="tx1"/>
                  </a:solidFill>
                  <a:latin typeface="Cambria" panose="02040503050406030204" pitchFamily="18" charset="0"/>
                </a:rPr>
                <a:t> + </a:t>
              </a:r>
              <a:r>
                <a:rPr lang="en-US" sz="2900" b="1" dirty="0" err="1">
                  <a:solidFill>
                    <a:schemeClr val="tx1"/>
                  </a:solidFill>
                  <a:latin typeface="Cambria" panose="02040503050406030204" pitchFamily="18" charset="0"/>
                </a:rPr>
                <a:t>Sự</a:t>
              </a:r>
              <a:r>
                <a:rPr lang="en-US" sz="2900" b="1" dirty="0">
                  <a:solidFill>
                    <a:schemeClr val="tx1"/>
                  </a:solidFill>
                  <a:latin typeface="Cambria" panose="02040503050406030204" pitchFamily="18" charset="0"/>
                </a:rPr>
                <a:t> </a:t>
              </a:r>
              <a:r>
                <a:rPr lang="en-US" sz="2900" b="1" dirty="0" err="1">
                  <a:solidFill>
                    <a:schemeClr val="tx1"/>
                  </a:solidFill>
                  <a:latin typeface="Cambria" panose="02040503050406030204" pitchFamily="18" charset="0"/>
                </a:rPr>
                <a:t>vật</a:t>
              </a:r>
              <a:r>
                <a:rPr lang="en-US" sz="2900" b="1" dirty="0">
                  <a:solidFill>
                    <a:schemeClr val="tx1"/>
                  </a:solidFill>
                  <a:latin typeface="Cambria" panose="02040503050406030204" pitchFamily="18" charset="0"/>
                </a:rPr>
                <a:t> </a:t>
              </a:r>
              <a:r>
                <a:rPr lang="en-US" sz="2900" b="1" dirty="0" err="1">
                  <a:solidFill>
                    <a:schemeClr val="tx1"/>
                  </a:solidFill>
                  <a:latin typeface="Cambria" panose="02040503050406030204" pitchFamily="18" charset="0"/>
                </a:rPr>
                <a:t>dùng</a:t>
              </a:r>
              <a:r>
                <a:rPr lang="en-US" sz="2900" b="1" dirty="0">
                  <a:solidFill>
                    <a:schemeClr val="tx1"/>
                  </a:solidFill>
                  <a:latin typeface="Cambria" panose="02040503050406030204" pitchFamily="18" charset="0"/>
                </a:rPr>
                <a:t> </a:t>
              </a:r>
              <a:r>
                <a:rPr lang="en-US" sz="2900" b="1" dirty="0" err="1">
                  <a:solidFill>
                    <a:schemeClr val="tx1"/>
                  </a:solidFill>
                  <a:latin typeface="Cambria" panose="02040503050406030204" pitchFamily="18" charset="0"/>
                </a:rPr>
                <a:t>để</a:t>
              </a:r>
              <a:r>
                <a:rPr lang="en-US" sz="2900" b="1" dirty="0">
                  <a:solidFill>
                    <a:schemeClr val="tx1"/>
                  </a:solidFill>
                  <a:latin typeface="Cambria" panose="02040503050406030204" pitchFamily="18" charset="0"/>
                </a:rPr>
                <a:t> so </a:t>
              </a:r>
              <a:r>
                <a:rPr lang="en-US" sz="2900" b="1" dirty="0" err="1" smtClean="0">
                  <a:solidFill>
                    <a:schemeClr val="tx1"/>
                  </a:solidFill>
                  <a:latin typeface="Cambria" panose="02040503050406030204" pitchFamily="18" charset="0"/>
                </a:rPr>
                <a:t>sánh</a:t>
              </a:r>
              <a:r>
                <a:rPr lang="en-US" sz="2900" b="1" dirty="0" smtClean="0">
                  <a:solidFill>
                    <a:schemeClr val="tx1"/>
                  </a:solidFill>
                  <a:latin typeface="Cambria" panose="02040503050406030204" pitchFamily="18" charset="0"/>
                </a:rPr>
                <a:t> (SV2)</a:t>
              </a:r>
              <a:endParaRPr lang="en-US" sz="2900" b="1" dirty="0">
                <a:solidFill>
                  <a:schemeClr val="tx1"/>
                </a:solidFill>
                <a:latin typeface="Cambria" panose="02040503050406030204" pitchFamily="18" charset="0"/>
              </a:endParaRPr>
            </a:p>
            <a:p>
              <a:endParaRPr lang="en-US" sz="29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1895661" y="3444362"/>
            <a:ext cx="50820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80C535"/>
                </a:solidFill>
                <a:latin typeface="Cambria" panose="02040503050406030204" pitchFamily="18" charset="0"/>
              </a:rPr>
              <a:t>VD: </a:t>
            </a:r>
            <a:r>
              <a:rPr lang="en-US" sz="2800" b="1" dirty="0" err="1" smtClean="0">
                <a:solidFill>
                  <a:srgbClr val="80C535"/>
                </a:solidFill>
                <a:latin typeface="Cambria" panose="02040503050406030204" pitchFamily="18" charset="0"/>
              </a:rPr>
              <a:t>Trăng</a:t>
            </a:r>
            <a:r>
              <a:rPr lang="en-US" sz="2800" b="1" dirty="0" smtClean="0">
                <a:solidFill>
                  <a:srgbClr val="80C535"/>
                </a:solidFill>
                <a:latin typeface="Cambria" panose="02040503050406030204" pitchFamily="18" charset="0"/>
              </a:rPr>
              <a:t> </a:t>
            </a:r>
            <a:r>
              <a:rPr lang="en-US" sz="2800" b="1" dirty="0" err="1" smtClean="0">
                <a:solidFill>
                  <a:srgbClr val="80C535"/>
                </a:solidFill>
                <a:latin typeface="Cambria" panose="02040503050406030204" pitchFamily="18" charset="0"/>
              </a:rPr>
              <a:t>tròn</a:t>
            </a:r>
            <a:r>
              <a:rPr lang="en-US" sz="2800" b="1" dirty="0" smtClean="0">
                <a:solidFill>
                  <a:srgbClr val="80C535"/>
                </a:solidFill>
                <a:latin typeface="Cambria" panose="02040503050406030204" pitchFamily="18" charset="0"/>
              </a:rPr>
              <a:t> </a:t>
            </a:r>
            <a:r>
              <a:rPr lang="en-US" sz="2800" b="1" dirty="0" err="1" smtClean="0">
                <a:solidFill>
                  <a:srgbClr val="80C535"/>
                </a:solidFill>
                <a:latin typeface="Cambria" panose="02040503050406030204" pitchFamily="18" charset="0"/>
              </a:rPr>
              <a:t>như</a:t>
            </a:r>
            <a:r>
              <a:rPr lang="en-US" sz="2800" b="1" dirty="0" smtClean="0">
                <a:solidFill>
                  <a:srgbClr val="80C535"/>
                </a:solidFill>
                <a:latin typeface="Cambria" panose="02040503050406030204" pitchFamily="18" charset="0"/>
              </a:rPr>
              <a:t> </a:t>
            </a:r>
            <a:r>
              <a:rPr lang="en-US" sz="2800" b="1" dirty="0" err="1" smtClean="0">
                <a:solidFill>
                  <a:srgbClr val="80C535"/>
                </a:solidFill>
                <a:latin typeface="Cambria" panose="02040503050406030204" pitchFamily="18" charset="0"/>
              </a:rPr>
              <a:t>quả</a:t>
            </a:r>
            <a:r>
              <a:rPr lang="en-US" sz="2800" b="1" dirty="0" smtClean="0">
                <a:solidFill>
                  <a:srgbClr val="80C535"/>
                </a:solidFill>
                <a:latin typeface="Cambria" panose="02040503050406030204" pitchFamily="18" charset="0"/>
              </a:rPr>
              <a:t> </a:t>
            </a:r>
            <a:r>
              <a:rPr lang="en-US" sz="2800" b="1" dirty="0" err="1" smtClean="0">
                <a:solidFill>
                  <a:srgbClr val="80C535"/>
                </a:solidFill>
                <a:latin typeface="Cambria" panose="02040503050406030204" pitchFamily="18" charset="0"/>
              </a:rPr>
              <a:t>bóng</a:t>
            </a:r>
            <a:endParaRPr lang="en-US" sz="2800" b="1" dirty="0">
              <a:solidFill>
                <a:srgbClr val="80C535"/>
              </a:solidFill>
              <a:latin typeface="Cambria" panose="02040503050406030204" pitchFamily="18" charset="0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4447309" y="3515694"/>
            <a:ext cx="768927" cy="507409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2680855" y="3936409"/>
            <a:ext cx="862445" cy="416091"/>
            <a:chOff x="2680855" y="3936409"/>
            <a:chExt cx="862445" cy="416091"/>
          </a:xfrm>
        </p:grpSpPr>
        <p:cxnSp>
          <p:nvCxnSpPr>
            <p:cNvPr id="29" name="Straight Connector 28"/>
            <p:cNvCxnSpPr/>
            <p:nvPr/>
          </p:nvCxnSpPr>
          <p:spPr>
            <a:xfrm>
              <a:off x="2680855" y="3936409"/>
              <a:ext cx="862445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2836719" y="3983168"/>
              <a:ext cx="6961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 smtClean="0">
                  <a:latin typeface="Cambria" panose="02040503050406030204" pitchFamily="18" charset="0"/>
                </a:rPr>
                <a:t>SV1</a:t>
              </a:r>
              <a:endParaRPr lang="en-US" sz="1800" b="1" dirty="0">
                <a:latin typeface="Cambria" panose="02040503050406030204" pitchFamily="18" charset="0"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5299364" y="3936409"/>
            <a:ext cx="1465118" cy="406780"/>
            <a:chOff x="5299364" y="3936409"/>
            <a:chExt cx="1465118" cy="406780"/>
          </a:xfrm>
        </p:grpSpPr>
        <p:cxnSp>
          <p:nvCxnSpPr>
            <p:cNvPr id="30" name="Straight Connector 29"/>
            <p:cNvCxnSpPr/>
            <p:nvPr/>
          </p:nvCxnSpPr>
          <p:spPr>
            <a:xfrm>
              <a:off x="5299364" y="3936409"/>
              <a:ext cx="1465118" cy="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/>
            <p:cNvSpPr txBox="1"/>
            <p:nvPr/>
          </p:nvSpPr>
          <p:spPr>
            <a:xfrm>
              <a:off x="5736462" y="3973857"/>
              <a:ext cx="6961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 smtClean="0">
                  <a:latin typeface="Cambria" panose="02040503050406030204" pitchFamily="18" charset="0"/>
                </a:rPr>
                <a:t>SV2</a:t>
              </a:r>
              <a:endParaRPr lang="en-US" sz="1800" b="1" dirty="0">
                <a:latin typeface="Cambria" panose="02040503050406030204" pitchFamily="18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3239365" y="3936409"/>
            <a:ext cx="2415887" cy="801009"/>
            <a:chOff x="3239365" y="3936409"/>
            <a:chExt cx="2415887" cy="801009"/>
          </a:xfrm>
        </p:grpSpPr>
        <p:cxnSp>
          <p:nvCxnSpPr>
            <p:cNvPr id="38" name="Straight Arrow Connector 37"/>
            <p:cNvCxnSpPr/>
            <p:nvPr/>
          </p:nvCxnSpPr>
          <p:spPr>
            <a:xfrm flipV="1">
              <a:off x="4029075" y="3936409"/>
              <a:ext cx="0" cy="36933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/>
            <p:cNvSpPr txBox="1"/>
            <p:nvPr/>
          </p:nvSpPr>
          <p:spPr>
            <a:xfrm>
              <a:off x="3239365" y="4368086"/>
              <a:ext cx="24158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 err="1" smtClean="0">
                  <a:solidFill>
                    <a:schemeClr val="accent1"/>
                  </a:solidFill>
                  <a:latin typeface="Cambria" panose="02040503050406030204" pitchFamily="18" charset="0"/>
                </a:rPr>
                <a:t>Đặc</a:t>
              </a:r>
              <a:r>
                <a:rPr lang="en-US" sz="1800" b="1" dirty="0" smtClean="0">
                  <a:solidFill>
                    <a:schemeClr val="accent1"/>
                  </a:solidFill>
                  <a:latin typeface="Cambria" panose="02040503050406030204" pitchFamily="18" charset="0"/>
                </a:rPr>
                <a:t> </a:t>
              </a:r>
              <a:r>
                <a:rPr lang="en-US" sz="1800" b="1" dirty="0" err="1" smtClean="0">
                  <a:solidFill>
                    <a:schemeClr val="accent1"/>
                  </a:solidFill>
                  <a:latin typeface="Cambria" panose="02040503050406030204" pitchFamily="18" charset="0"/>
                </a:rPr>
                <a:t>điểm</a:t>
              </a:r>
              <a:r>
                <a:rPr lang="en-US" sz="1800" b="1" dirty="0" smtClean="0">
                  <a:solidFill>
                    <a:schemeClr val="accent1"/>
                  </a:solidFill>
                  <a:latin typeface="Cambria" panose="02040503050406030204" pitchFamily="18" charset="0"/>
                </a:rPr>
                <a:t> so </a:t>
              </a:r>
              <a:r>
                <a:rPr lang="en-US" sz="1800" b="1" dirty="0" err="1" smtClean="0">
                  <a:solidFill>
                    <a:schemeClr val="accent1"/>
                  </a:solidFill>
                  <a:latin typeface="Cambria" panose="02040503050406030204" pitchFamily="18" charset="0"/>
                </a:rPr>
                <a:t>sánh</a:t>
              </a:r>
              <a:endParaRPr lang="en-US" sz="1800" b="1" dirty="0">
                <a:solidFill>
                  <a:schemeClr val="accent1"/>
                </a:solidFill>
                <a:latin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90880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3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Google Shape;771;p38"/>
          <p:cNvSpPr/>
          <p:nvPr/>
        </p:nvSpPr>
        <p:spPr>
          <a:xfrm rot="-5400000">
            <a:off x="-1105187" y="2875982"/>
            <a:ext cx="3372705" cy="1162330"/>
          </a:xfrm>
          <a:custGeom>
            <a:avLst/>
            <a:gdLst/>
            <a:ahLst/>
            <a:cxnLst/>
            <a:rect l="l" t="t" r="r" b="b"/>
            <a:pathLst>
              <a:path w="59760" h="20595" extrusionOk="0">
                <a:moveTo>
                  <a:pt x="0" y="0"/>
                </a:moveTo>
                <a:lnTo>
                  <a:pt x="0" y="14598"/>
                </a:lnTo>
                <a:cubicBezTo>
                  <a:pt x="3547" y="16984"/>
                  <a:pt x="7842" y="18762"/>
                  <a:pt x="11492" y="19726"/>
                </a:cubicBezTo>
                <a:cubicBezTo>
                  <a:pt x="11941" y="19848"/>
                  <a:pt x="12371" y="19951"/>
                  <a:pt x="12802" y="20044"/>
                </a:cubicBezTo>
                <a:cubicBezTo>
                  <a:pt x="14470" y="20410"/>
                  <a:pt x="16197" y="20595"/>
                  <a:pt x="17927" y="20595"/>
                </a:cubicBezTo>
                <a:cubicBezTo>
                  <a:pt x="24387" y="20595"/>
                  <a:pt x="30875" y="18021"/>
                  <a:pt x="34381" y="12699"/>
                </a:cubicBezTo>
                <a:cubicBezTo>
                  <a:pt x="35457" y="11061"/>
                  <a:pt x="36262" y="9189"/>
                  <a:pt x="37759" y="7926"/>
                </a:cubicBezTo>
                <a:cubicBezTo>
                  <a:pt x="40660" y="5474"/>
                  <a:pt x="44955" y="6157"/>
                  <a:pt x="48726" y="5736"/>
                </a:cubicBezTo>
                <a:cubicBezTo>
                  <a:pt x="52975" y="5231"/>
                  <a:pt x="56905" y="3191"/>
                  <a:pt x="5975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2" name="Google Shape;772;p38"/>
          <p:cNvSpPr/>
          <p:nvPr/>
        </p:nvSpPr>
        <p:spPr>
          <a:xfrm rot="-5400000">
            <a:off x="922352" y="3902044"/>
            <a:ext cx="658118" cy="1824794"/>
          </a:xfrm>
          <a:custGeom>
            <a:avLst/>
            <a:gdLst/>
            <a:ahLst/>
            <a:cxnLst/>
            <a:rect l="l" t="t" r="r" b="b"/>
            <a:pathLst>
              <a:path w="11661" h="32333" extrusionOk="0">
                <a:moveTo>
                  <a:pt x="0" y="1"/>
                </a:moveTo>
                <a:lnTo>
                  <a:pt x="0" y="32332"/>
                </a:lnTo>
                <a:cubicBezTo>
                  <a:pt x="6962" y="30021"/>
                  <a:pt x="11660" y="23508"/>
                  <a:pt x="11660" y="16171"/>
                </a:cubicBezTo>
                <a:cubicBezTo>
                  <a:pt x="11660" y="15348"/>
                  <a:pt x="11604" y="14533"/>
                  <a:pt x="11492" y="13719"/>
                </a:cubicBezTo>
                <a:cubicBezTo>
                  <a:pt x="10556" y="7347"/>
                  <a:pt x="6111" y="2031"/>
                  <a:pt x="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3" name="Google Shape;773;p38"/>
          <p:cNvSpPr/>
          <p:nvPr/>
        </p:nvSpPr>
        <p:spPr>
          <a:xfrm rot="-5400000">
            <a:off x="296771" y="4662349"/>
            <a:ext cx="53954" cy="53898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07" y="0"/>
                  <a:pt x="1" y="215"/>
                  <a:pt x="1" y="477"/>
                </a:cubicBezTo>
                <a:cubicBezTo>
                  <a:pt x="1" y="739"/>
                  <a:pt x="207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15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4" name="Google Shape;774;p38"/>
          <p:cNvSpPr/>
          <p:nvPr/>
        </p:nvSpPr>
        <p:spPr>
          <a:xfrm rot="-5400000">
            <a:off x="67301" y="4511041"/>
            <a:ext cx="121510" cy="121002"/>
          </a:xfrm>
          <a:custGeom>
            <a:avLst/>
            <a:gdLst/>
            <a:ahLst/>
            <a:cxnLst/>
            <a:rect l="l" t="t" r="r" b="b"/>
            <a:pathLst>
              <a:path w="2153" h="2144" extrusionOk="0">
                <a:moveTo>
                  <a:pt x="1077" y="1"/>
                </a:moveTo>
                <a:cubicBezTo>
                  <a:pt x="487" y="1"/>
                  <a:pt x="1" y="478"/>
                  <a:pt x="1" y="1068"/>
                </a:cubicBezTo>
                <a:cubicBezTo>
                  <a:pt x="1" y="1666"/>
                  <a:pt x="487" y="2144"/>
                  <a:pt x="1077" y="2144"/>
                </a:cubicBezTo>
                <a:cubicBezTo>
                  <a:pt x="1666" y="2144"/>
                  <a:pt x="2153" y="1666"/>
                  <a:pt x="2153" y="1068"/>
                </a:cubicBezTo>
                <a:cubicBezTo>
                  <a:pt x="2153" y="478"/>
                  <a:pt x="1666" y="1"/>
                  <a:pt x="107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5" name="Google Shape;775;p38"/>
          <p:cNvSpPr/>
          <p:nvPr/>
        </p:nvSpPr>
        <p:spPr>
          <a:xfrm rot="-5400000">
            <a:off x="1301256" y="4905279"/>
            <a:ext cx="121002" cy="121002"/>
          </a:xfrm>
          <a:custGeom>
            <a:avLst/>
            <a:gdLst/>
            <a:ahLst/>
            <a:cxnLst/>
            <a:rect l="l" t="t" r="r" b="b"/>
            <a:pathLst>
              <a:path w="2144" h="2144" extrusionOk="0">
                <a:moveTo>
                  <a:pt x="1067" y="1"/>
                </a:moveTo>
                <a:cubicBezTo>
                  <a:pt x="478" y="1"/>
                  <a:pt x="1" y="478"/>
                  <a:pt x="1" y="1068"/>
                </a:cubicBezTo>
                <a:cubicBezTo>
                  <a:pt x="1" y="1666"/>
                  <a:pt x="478" y="2144"/>
                  <a:pt x="1067" y="2144"/>
                </a:cubicBezTo>
                <a:cubicBezTo>
                  <a:pt x="1666" y="2144"/>
                  <a:pt x="2144" y="1666"/>
                  <a:pt x="2144" y="1068"/>
                </a:cubicBezTo>
                <a:cubicBezTo>
                  <a:pt x="2144" y="478"/>
                  <a:pt x="1666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6" name="Google Shape;776;p38"/>
          <p:cNvSpPr/>
          <p:nvPr/>
        </p:nvSpPr>
        <p:spPr>
          <a:xfrm rot="10800000">
            <a:off x="7854871" y="1553274"/>
            <a:ext cx="1289128" cy="3590228"/>
          </a:xfrm>
          <a:custGeom>
            <a:avLst/>
            <a:gdLst/>
            <a:ahLst/>
            <a:cxnLst/>
            <a:rect l="l" t="t" r="r" b="b"/>
            <a:pathLst>
              <a:path w="31379" h="87396" extrusionOk="0">
                <a:moveTo>
                  <a:pt x="0" y="0"/>
                </a:moveTo>
                <a:lnTo>
                  <a:pt x="0" y="87396"/>
                </a:lnTo>
                <a:cubicBezTo>
                  <a:pt x="2036" y="87069"/>
                  <a:pt x="4052" y="86532"/>
                  <a:pt x="5972" y="85802"/>
                </a:cubicBezTo>
                <a:cubicBezTo>
                  <a:pt x="8488" y="84861"/>
                  <a:pt x="10850" y="83593"/>
                  <a:pt x="13039" y="82057"/>
                </a:cubicBezTo>
                <a:cubicBezTo>
                  <a:pt x="15632" y="80233"/>
                  <a:pt x="17821" y="78005"/>
                  <a:pt x="19204" y="75489"/>
                </a:cubicBezTo>
                <a:cubicBezTo>
                  <a:pt x="22660" y="69075"/>
                  <a:pt x="22967" y="61413"/>
                  <a:pt x="20068" y="54730"/>
                </a:cubicBezTo>
                <a:cubicBezTo>
                  <a:pt x="18013" y="50102"/>
                  <a:pt x="14537" y="46262"/>
                  <a:pt x="12060" y="41864"/>
                </a:cubicBezTo>
                <a:cubicBezTo>
                  <a:pt x="9563" y="37447"/>
                  <a:pt x="8181" y="31840"/>
                  <a:pt x="10581" y="27404"/>
                </a:cubicBezTo>
                <a:cubicBezTo>
                  <a:pt x="12444" y="23985"/>
                  <a:pt x="16112" y="22027"/>
                  <a:pt x="19645" y="20375"/>
                </a:cubicBezTo>
                <a:lnTo>
                  <a:pt x="19818" y="20298"/>
                </a:lnTo>
                <a:cubicBezTo>
                  <a:pt x="23275" y="18666"/>
                  <a:pt x="26923" y="17014"/>
                  <a:pt x="29170" y="13923"/>
                </a:cubicBezTo>
                <a:cubicBezTo>
                  <a:pt x="31379" y="10927"/>
                  <a:pt x="28997" y="2554"/>
                  <a:pt x="2592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7" name="Google Shape;777;p38"/>
          <p:cNvSpPr/>
          <p:nvPr/>
        </p:nvSpPr>
        <p:spPr>
          <a:xfrm rot="10800000">
            <a:off x="8344716" y="1049880"/>
            <a:ext cx="261586" cy="271120"/>
          </a:xfrm>
          <a:custGeom>
            <a:avLst/>
            <a:gdLst/>
            <a:ahLst/>
            <a:cxnLst/>
            <a:rect l="l" t="t" r="r" b="b"/>
            <a:pathLst>
              <a:path w="8950" h="9277" extrusionOk="0">
                <a:moveTo>
                  <a:pt x="4475" y="1"/>
                </a:moveTo>
                <a:cubicBezTo>
                  <a:pt x="2017" y="1"/>
                  <a:pt x="0" y="2075"/>
                  <a:pt x="0" y="4629"/>
                </a:cubicBezTo>
                <a:cubicBezTo>
                  <a:pt x="0" y="7202"/>
                  <a:pt x="2017" y="9276"/>
                  <a:pt x="4475" y="9276"/>
                </a:cubicBezTo>
                <a:cubicBezTo>
                  <a:pt x="6952" y="9276"/>
                  <a:pt x="8949" y="7202"/>
                  <a:pt x="8949" y="4629"/>
                </a:cubicBezTo>
                <a:cubicBezTo>
                  <a:pt x="8949" y="2075"/>
                  <a:pt x="6952" y="1"/>
                  <a:pt x="447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8" name="Google Shape;778;p38"/>
          <p:cNvSpPr/>
          <p:nvPr/>
        </p:nvSpPr>
        <p:spPr>
          <a:xfrm rot="10800000">
            <a:off x="7059645" y="4157376"/>
            <a:ext cx="1655214" cy="986125"/>
          </a:xfrm>
          <a:custGeom>
            <a:avLst/>
            <a:gdLst/>
            <a:ahLst/>
            <a:cxnLst/>
            <a:rect l="l" t="t" r="r" b="b"/>
            <a:pathLst>
              <a:path w="40290" h="24005" extrusionOk="0">
                <a:moveTo>
                  <a:pt x="1825" y="0"/>
                </a:moveTo>
                <a:cubicBezTo>
                  <a:pt x="1" y="7662"/>
                  <a:pt x="2977" y="15670"/>
                  <a:pt x="9353" y="20298"/>
                </a:cubicBezTo>
                <a:cubicBezTo>
                  <a:pt x="12675" y="22718"/>
                  <a:pt x="16689" y="24005"/>
                  <a:pt x="20798" y="24005"/>
                </a:cubicBezTo>
                <a:cubicBezTo>
                  <a:pt x="31552" y="24005"/>
                  <a:pt x="40290" y="15267"/>
                  <a:pt x="40290" y="4513"/>
                </a:cubicBezTo>
                <a:cubicBezTo>
                  <a:pt x="40290" y="2996"/>
                  <a:pt x="40117" y="1479"/>
                  <a:pt x="397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9" name="Google Shape;779;p38"/>
          <p:cNvSpPr/>
          <p:nvPr/>
        </p:nvSpPr>
        <p:spPr>
          <a:xfrm>
            <a:off x="8476352" y="99826"/>
            <a:ext cx="672996" cy="3796236"/>
          </a:xfrm>
          <a:custGeom>
            <a:avLst/>
            <a:gdLst/>
            <a:ahLst/>
            <a:cxnLst/>
            <a:rect l="l" t="t" r="r" b="b"/>
            <a:pathLst>
              <a:path w="17937" h="101179" extrusionOk="0">
                <a:moveTo>
                  <a:pt x="15789" y="1"/>
                </a:moveTo>
                <a:cubicBezTo>
                  <a:pt x="9598" y="1"/>
                  <a:pt x="4255" y="10891"/>
                  <a:pt x="3419" y="15108"/>
                </a:cubicBezTo>
                <a:cubicBezTo>
                  <a:pt x="1441" y="24959"/>
                  <a:pt x="9045" y="32564"/>
                  <a:pt x="10389" y="41820"/>
                </a:cubicBezTo>
                <a:cubicBezTo>
                  <a:pt x="11522" y="49598"/>
                  <a:pt x="10505" y="57548"/>
                  <a:pt x="7451" y="64807"/>
                </a:cubicBezTo>
                <a:cubicBezTo>
                  <a:pt x="4974" y="70587"/>
                  <a:pt x="1153" y="76022"/>
                  <a:pt x="653" y="82282"/>
                </a:cubicBezTo>
                <a:cubicBezTo>
                  <a:pt x="0" y="90348"/>
                  <a:pt x="8815" y="100929"/>
                  <a:pt x="17936" y="101178"/>
                </a:cubicBezTo>
                <a:lnTo>
                  <a:pt x="17706" y="359"/>
                </a:lnTo>
                <a:cubicBezTo>
                  <a:pt x="17061" y="114"/>
                  <a:pt x="16420" y="1"/>
                  <a:pt x="15789" y="1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0" name="Google Shape;780;p38"/>
          <p:cNvSpPr/>
          <p:nvPr/>
        </p:nvSpPr>
        <p:spPr>
          <a:xfrm>
            <a:off x="0" y="908499"/>
            <a:ext cx="799363" cy="2410982"/>
          </a:xfrm>
          <a:custGeom>
            <a:avLst/>
            <a:gdLst/>
            <a:ahLst/>
            <a:cxnLst/>
            <a:rect l="l" t="t" r="r" b="b"/>
            <a:pathLst>
              <a:path w="28767" h="86765" extrusionOk="0">
                <a:moveTo>
                  <a:pt x="2350" y="0"/>
                </a:moveTo>
                <a:cubicBezTo>
                  <a:pt x="1552" y="0"/>
                  <a:pt x="766" y="27"/>
                  <a:pt x="0" y="80"/>
                </a:cubicBezTo>
                <a:lnTo>
                  <a:pt x="0" y="86765"/>
                </a:lnTo>
                <a:lnTo>
                  <a:pt x="3668" y="86688"/>
                </a:lnTo>
                <a:cubicBezTo>
                  <a:pt x="5070" y="86611"/>
                  <a:pt x="6452" y="86400"/>
                  <a:pt x="7797" y="86074"/>
                </a:cubicBezTo>
                <a:cubicBezTo>
                  <a:pt x="15075" y="84307"/>
                  <a:pt x="21546" y="79199"/>
                  <a:pt x="24849" y="72439"/>
                </a:cubicBezTo>
                <a:cubicBezTo>
                  <a:pt x="28767" y="64431"/>
                  <a:pt x="27480" y="54003"/>
                  <a:pt x="21278" y="47589"/>
                </a:cubicBezTo>
                <a:cubicBezTo>
                  <a:pt x="18685" y="44920"/>
                  <a:pt x="15420" y="43000"/>
                  <a:pt x="12866" y="40311"/>
                </a:cubicBezTo>
                <a:cubicBezTo>
                  <a:pt x="10331" y="37623"/>
                  <a:pt x="8526" y="33686"/>
                  <a:pt x="9851" y="30210"/>
                </a:cubicBezTo>
                <a:cubicBezTo>
                  <a:pt x="11388" y="26197"/>
                  <a:pt x="16227" y="24660"/>
                  <a:pt x="19031" y="21396"/>
                </a:cubicBezTo>
                <a:cubicBezTo>
                  <a:pt x="23198" y="16556"/>
                  <a:pt x="21719" y="8472"/>
                  <a:pt x="16938" y="4208"/>
                </a:cubicBezTo>
                <a:cubicBezTo>
                  <a:pt x="13545" y="1217"/>
                  <a:pt x="7696" y="0"/>
                  <a:pt x="235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1" name="Google Shape;781;p38"/>
          <p:cNvSpPr/>
          <p:nvPr/>
        </p:nvSpPr>
        <p:spPr>
          <a:xfrm rot="-5400000">
            <a:off x="853581" y="787504"/>
            <a:ext cx="121002" cy="121002"/>
          </a:xfrm>
          <a:custGeom>
            <a:avLst/>
            <a:gdLst/>
            <a:ahLst/>
            <a:cxnLst/>
            <a:rect l="l" t="t" r="r" b="b"/>
            <a:pathLst>
              <a:path w="2144" h="2144" extrusionOk="0">
                <a:moveTo>
                  <a:pt x="1067" y="1"/>
                </a:moveTo>
                <a:cubicBezTo>
                  <a:pt x="478" y="1"/>
                  <a:pt x="1" y="478"/>
                  <a:pt x="1" y="1068"/>
                </a:cubicBezTo>
                <a:cubicBezTo>
                  <a:pt x="1" y="1666"/>
                  <a:pt x="478" y="2144"/>
                  <a:pt x="1067" y="2144"/>
                </a:cubicBezTo>
                <a:cubicBezTo>
                  <a:pt x="1666" y="2144"/>
                  <a:pt x="2144" y="1666"/>
                  <a:pt x="2144" y="1068"/>
                </a:cubicBezTo>
                <a:cubicBezTo>
                  <a:pt x="2144" y="478"/>
                  <a:pt x="1666" y="1"/>
                  <a:pt x="106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2" name="Google Shape;782;p38"/>
          <p:cNvSpPr/>
          <p:nvPr/>
        </p:nvSpPr>
        <p:spPr>
          <a:xfrm rot="-5400000">
            <a:off x="554184" y="512549"/>
            <a:ext cx="53954" cy="53898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07" y="0"/>
                  <a:pt x="1" y="215"/>
                  <a:pt x="1" y="477"/>
                </a:cubicBezTo>
                <a:cubicBezTo>
                  <a:pt x="1" y="739"/>
                  <a:pt x="207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15"/>
                  <a:pt x="740" y="0"/>
                  <a:pt x="4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3" name="Google Shape;783;p38"/>
          <p:cNvSpPr/>
          <p:nvPr/>
        </p:nvSpPr>
        <p:spPr>
          <a:xfrm rot="10800000">
            <a:off x="853570" y="241752"/>
            <a:ext cx="367688" cy="381099"/>
          </a:xfrm>
          <a:custGeom>
            <a:avLst/>
            <a:gdLst/>
            <a:ahLst/>
            <a:cxnLst/>
            <a:rect l="l" t="t" r="r" b="b"/>
            <a:pathLst>
              <a:path w="8950" h="9277" extrusionOk="0">
                <a:moveTo>
                  <a:pt x="4475" y="1"/>
                </a:moveTo>
                <a:cubicBezTo>
                  <a:pt x="2017" y="1"/>
                  <a:pt x="0" y="2075"/>
                  <a:pt x="0" y="4629"/>
                </a:cubicBezTo>
                <a:cubicBezTo>
                  <a:pt x="0" y="7202"/>
                  <a:pt x="2017" y="9276"/>
                  <a:pt x="4475" y="9276"/>
                </a:cubicBezTo>
                <a:cubicBezTo>
                  <a:pt x="6952" y="9276"/>
                  <a:pt x="8949" y="7202"/>
                  <a:pt x="8949" y="4629"/>
                </a:cubicBezTo>
                <a:cubicBezTo>
                  <a:pt x="8949" y="2075"/>
                  <a:pt x="6952" y="1"/>
                  <a:pt x="447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4" name="Google Shape;784;p38"/>
          <p:cNvSpPr/>
          <p:nvPr/>
        </p:nvSpPr>
        <p:spPr>
          <a:xfrm rot="-5400000">
            <a:off x="8223731" y="1828254"/>
            <a:ext cx="121002" cy="121002"/>
          </a:xfrm>
          <a:custGeom>
            <a:avLst/>
            <a:gdLst/>
            <a:ahLst/>
            <a:cxnLst/>
            <a:rect l="l" t="t" r="r" b="b"/>
            <a:pathLst>
              <a:path w="2144" h="2144" extrusionOk="0">
                <a:moveTo>
                  <a:pt x="1067" y="1"/>
                </a:moveTo>
                <a:cubicBezTo>
                  <a:pt x="478" y="1"/>
                  <a:pt x="1" y="478"/>
                  <a:pt x="1" y="1068"/>
                </a:cubicBezTo>
                <a:cubicBezTo>
                  <a:pt x="1" y="1666"/>
                  <a:pt x="478" y="2144"/>
                  <a:pt x="1067" y="2144"/>
                </a:cubicBezTo>
                <a:cubicBezTo>
                  <a:pt x="1666" y="2144"/>
                  <a:pt x="2144" y="1666"/>
                  <a:pt x="2144" y="1068"/>
                </a:cubicBezTo>
                <a:cubicBezTo>
                  <a:pt x="2144" y="478"/>
                  <a:pt x="1666" y="1"/>
                  <a:pt x="106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5" name="Google Shape;785;p38"/>
          <p:cNvSpPr/>
          <p:nvPr/>
        </p:nvSpPr>
        <p:spPr>
          <a:xfrm rot="-5400000">
            <a:off x="7924334" y="1553299"/>
            <a:ext cx="53954" cy="53898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07" y="0"/>
                  <a:pt x="1" y="215"/>
                  <a:pt x="1" y="477"/>
                </a:cubicBezTo>
                <a:cubicBezTo>
                  <a:pt x="1" y="739"/>
                  <a:pt x="207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15"/>
                  <a:pt x="740" y="0"/>
                  <a:pt x="47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D3A528B-4475-432D-994C-AE68ABEA3FFC}"/>
              </a:ext>
            </a:extLst>
          </p:cNvPr>
          <p:cNvSpPr txBox="1"/>
          <p:nvPr/>
        </p:nvSpPr>
        <p:spPr>
          <a:xfrm>
            <a:off x="1275476" y="85204"/>
            <a:ext cx="74522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</a:rPr>
              <a:t>a) </a:t>
            </a:r>
            <a:r>
              <a:rPr lang="en-US" sz="2800" dirty="0" err="1" smtClean="0">
                <a:latin typeface="Cambria" panose="02040503050406030204" pitchFamily="18" charset="0"/>
              </a:rPr>
              <a:t>Những</a:t>
            </a:r>
            <a:r>
              <a:rPr lang="en-US" sz="2800" dirty="0" smtClean="0">
                <a:latin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</a:rPr>
              <a:t>thân</a:t>
            </a:r>
            <a:r>
              <a:rPr lang="en-US" sz="2800" dirty="0" smtClean="0">
                <a:latin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</a:rPr>
              <a:t>cây</a:t>
            </a:r>
            <a:r>
              <a:rPr lang="en-US" sz="2800" dirty="0" smtClean="0">
                <a:latin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</a:rPr>
              <a:t>tràm</a:t>
            </a:r>
            <a:r>
              <a:rPr lang="en-US" sz="2800" dirty="0" smtClean="0">
                <a:latin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</a:rPr>
              <a:t>vương</a:t>
            </a:r>
            <a:r>
              <a:rPr lang="en-US" sz="2800" dirty="0" smtClean="0">
                <a:latin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</a:rPr>
              <a:t>thẳng</a:t>
            </a:r>
            <a:r>
              <a:rPr lang="en-US" sz="2800" dirty="0" smtClean="0">
                <a:latin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</a:rPr>
              <a:t>lên</a:t>
            </a:r>
            <a:r>
              <a:rPr lang="en-US" sz="2800" dirty="0" smtClean="0">
                <a:latin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</a:rPr>
              <a:t>trờ</a:t>
            </a:r>
            <a:r>
              <a:rPr lang="en-US" sz="2800" dirty="0" err="1" smtClean="0">
                <a:latin typeface="Cambria" panose="02040503050406030204" pitchFamily="18" charset="0"/>
              </a:rPr>
              <a:t>i</a:t>
            </a:r>
            <a:r>
              <a:rPr lang="en-US" sz="2800" dirty="0" smtClean="0">
                <a:latin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</a:rPr>
              <a:t>như</a:t>
            </a:r>
            <a:r>
              <a:rPr lang="en-US" sz="2800" dirty="0" smtClean="0">
                <a:latin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</a:rPr>
              <a:t>những</a:t>
            </a:r>
            <a:r>
              <a:rPr lang="en-US" sz="2800" dirty="0" smtClean="0">
                <a:latin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</a:rPr>
              <a:t>cây</a:t>
            </a:r>
            <a:r>
              <a:rPr lang="en-US" sz="2800" dirty="0" smtClean="0">
                <a:latin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</a:rPr>
              <a:t>nến</a:t>
            </a:r>
            <a:r>
              <a:rPr lang="en-US" sz="2800" dirty="0" smtClean="0">
                <a:latin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</a:rPr>
              <a:t>khổng</a:t>
            </a:r>
            <a:r>
              <a:rPr lang="en-US" sz="2800" dirty="0" smtClean="0">
                <a:latin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</a:rPr>
              <a:t>lồ</a:t>
            </a:r>
            <a:r>
              <a:rPr lang="en-US" sz="2800" dirty="0" smtClean="0">
                <a:latin typeface="Cambria" panose="02040503050406030204" pitchFamily="18" charset="0"/>
              </a:rPr>
              <a:t>.</a:t>
            </a:r>
            <a:endParaRPr lang="en-US" sz="2800" b="1" i="1" dirty="0">
              <a:latin typeface="Cambria" panose="02040503050406030204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0832761"/>
              </p:ext>
            </p:extLst>
          </p:nvPr>
        </p:nvGraphicFramePr>
        <p:xfrm>
          <a:off x="1044690" y="1526886"/>
          <a:ext cx="7054698" cy="1701345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2351566">
                  <a:extLst>
                    <a:ext uri="{9D8B030D-6E8A-4147-A177-3AD203B41FA5}">
                      <a16:colId xmlns:a16="http://schemas.microsoft.com/office/drawing/2014/main" val="194812797"/>
                    </a:ext>
                  </a:extLst>
                </a:gridCol>
                <a:gridCol w="2351566">
                  <a:extLst>
                    <a:ext uri="{9D8B030D-6E8A-4147-A177-3AD203B41FA5}">
                      <a16:colId xmlns:a16="http://schemas.microsoft.com/office/drawing/2014/main" val="649373877"/>
                    </a:ext>
                  </a:extLst>
                </a:gridCol>
                <a:gridCol w="2351566">
                  <a:extLst>
                    <a:ext uri="{9D8B030D-6E8A-4147-A177-3AD203B41FA5}">
                      <a16:colId xmlns:a16="http://schemas.microsoft.com/office/drawing/2014/main" val="4292278066"/>
                    </a:ext>
                  </a:extLst>
                </a:gridCol>
              </a:tblGrid>
              <a:tr h="727941">
                <a:tc>
                  <a:txBody>
                    <a:bodyPr/>
                    <a:lstStyle/>
                    <a:p>
                      <a:pPr algn="ctr"/>
                      <a:r>
                        <a:rPr lang="en-US" sz="2400" cap="none" spc="50" dirty="0" smtClean="0">
                          <a:ln w="0"/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SỰ</a:t>
                      </a:r>
                      <a:r>
                        <a:rPr lang="en-US" sz="2400" cap="none" spc="50" baseline="0" dirty="0" smtClean="0">
                          <a:ln w="0"/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 VẬT A</a:t>
                      </a:r>
                      <a:endParaRPr lang="en-US" sz="2400" b="1" cap="none" spc="50" dirty="0">
                        <a:ln w="0"/>
                        <a:solidFill>
                          <a:srgbClr val="FFFFFF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  <a:latin typeface="Cambria" panose="020405030504060302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cap="none" spc="50" dirty="0" smtClean="0">
                          <a:ln w="0"/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TỪ</a:t>
                      </a:r>
                      <a:r>
                        <a:rPr lang="en-US" sz="2400" cap="none" spc="50" baseline="0" dirty="0" smtClean="0">
                          <a:ln w="0"/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 SO SÁNH</a:t>
                      </a:r>
                      <a:endParaRPr lang="en-US" sz="2400" b="1" cap="none" spc="50" dirty="0">
                        <a:ln w="0"/>
                        <a:solidFill>
                          <a:srgbClr val="FFFFFF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  <a:latin typeface="Cambria" panose="020405030504060302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cap="none" spc="50" dirty="0" smtClean="0">
                          <a:ln w="0"/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SỰ</a:t>
                      </a:r>
                      <a:r>
                        <a:rPr lang="en-US" sz="2400" cap="none" spc="50" baseline="0" dirty="0" smtClean="0">
                          <a:ln w="0"/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 VẬT B</a:t>
                      </a:r>
                      <a:endParaRPr lang="en-US" sz="2400" b="1" cap="none" spc="50" dirty="0">
                        <a:ln w="0"/>
                        <a:solidFill>
                          <a:srgbClr val="FFFFFF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  <a:latin typeface="Cambria" panose="020405030504060302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8766358"/>
                  </a:ext>
                </a:extLst>
              </a:tr>
              <a:tr h="973404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9716429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176327" y="2274124"/>
            <a:ext cx="21093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Cambria" panose="02040503050406030204" pitchFamily="18" charset="0"/>
              </a:rPr>
              <a:t>Những</a:t>
            </a:r>
            <a:r>
              <a:rPr lang="en-US" sz="2800" dirty="0" smtClean="0">
                <a:latin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</a:rPr>
              <a:t>thân</a:t>
            </a:r>
            <a:r>
              <a:rPr lang="en-US" sz="2800" dirty="0" smtClean="0">
                <a:latin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</a:rPr>
              <a:t>cây</a:t>
            </a:r>
            <a:r>
              <a:rPr lang="en-US" sz="2800" dirty="0" smtClean="0">
                <a:latin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</a:rPr>
              <a:t>tràm</a:t>
            </a:r>
            <a:endParaRPr lang="en-US" sz="2800" dirty="0">
              <a:latin typeface="Cambria" panose="02040503050406030204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1783812" y="539498"/>
            <a:ext cx="3217775" cy="2276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841956" y="2261643"/>
            <a:ext cx="23817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Cambria" panose="02040503050406030204" pitchFamily="18" charset="0"/>
              </a:rPr>
              <a:t>n</a:t>
            </a:r>
            <a:r>
              <a:rPr lang="en-US" sz="2800" dirty="0" err="1" smtClean="0">
                <a:latin typeface="Cambria" panose="02040503050406030204" pitchFamily="18" charset="0"/>
              </a:rPr>
              <a:t>hững</a:t>
            </a:r>
            <a:r>
              <a:rPr lang="en-US" sz="2800" dirty="0" smtClean="0">
                <a:latin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</a:rPr>
              <a:t>cây</a:t>
            </a:r>
            <a:r>
              <a:rPr lang="en-US" sz="2800" dirty="0" smtClean="0">
                <a:latin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</a:rPr>
              <a:t>nến</a:t>
            </a:r>
            <a:r>
              <a:rPr lang="en-US" sz="2800" dirty="0" smtClean="0">
                <a:latin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</a:rPr>
              <a:t>khổng</a:t>
            </a:r>
            <a:r>
              <a:rPr lang="en-US" sz="2800" dirty="0" smtClean="0">
                <a:latin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</a:rPr>
              <a:t>lồ</a:t>
            </a:r>
            <a:endParaRPr lang="en-US" sz="2800" dirty="0">
              <a:latin typeface="Cambria" panose="02040503050406030204" pitchFamily="18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2124703" y="995788"/>
            <a:ext cx="353834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1301256" y="562259"/>
            <a:ext cx="693799" cy="487622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007392" y="2377558"/>
            <a:ext cx="10910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Cambria" panose="02040503050406030204" pitchFamily="18" charset="0"/>
              </a:rPr>
              <a:t>như</a:t>
            </a:r>
            <a:endParaRPr lang="en-US" sz="2800" b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5" grpId="0"/>
      <p:bldP spid="8" grpId="0" animBg="1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1" name="Google Shape;831;p42"/>
          <p:cNvGrpSpPr/>
          <p:nvPr/>
        </p:nvGrpSpPr>
        <p:grpSpPr>
          <a:xfrm>
            <a:off x="2084556" y="-34079"/>
            <a:ext cx="2699296" cy="1297438"/>
            <a:chOff x="2488455" y="488575"/>
            <a:chExt cx="4107645" cy="2300525"/>
          </a:xfrm>
        </p:grpSpPr>
        <p:sp>
          <p:nvSpPr>
            <p:cNvPr id="832" name="Google Shape;832;p42"/>
            <p:cNvSpPr/>
            <p:nvPr/>
          </p:nvSpPr>
          <p:spPr>
            <a:xfrm>
              <a:off x="2558314" y="1716455"/>
              <a:ext cx="847715" cy="844248"/>
            </a:xfrm>
            <a:custGeom>
              <a:avLst/>
              <a:gdLst/>
              <a:ahLst/>
              <a:cxnLst/>
              <a:rect l="l" t="t" r="r" b="b"/>
              <a:pathLst>
                <a:path w="25924" h="25816" extrusionOk="0">
                  <a:moveTo>
                    <a:pt x="13964" y="7429"/>
                  </a:moveTo>
                  <a:lnTo>
                    <a:pt x="15490" y="13343"/>
                  </a:lnTo>
                  <a:lnTo>
                    <a:pt x="15490" y="13343"/>
                  </a:lnTo>
                  <a:lnTo>
                    <a:pt x="11913" y="13045"/>
                  </a:lnTo>
                  <a:lnTo>
                    <a:pt x="13964" y="7429"/>
                  </a:lnTo>
                  <a:close/>
                  <a:moveTo>
                    <a:pt x="10923" y="0"/>
                  </a:moveTo>
                  <a:lnTo>
                    <a:pt x="1" y="24587"/>
                  </a:lnTo>
                  <a:lnTo>
                    <a:pt x="7298" y="25553"/>
                  </a:lnTo>
                  <a:lnTo>
                    <a:pt x="9385" y="19913"/>
                  </a:lnTo>
                  <a:lnTo>
                    <a:pt x="17326" y="20271"/>
                  </a:lnTo>
                  <a:lnTo>
                    <a:pt x="18781" y="25815"/>
                  </a:lnTo>
                  <a:lnTo>
                    <a:pt x="25923" y="24718"/>
                  </a:lnTo>
                  <a:lnTo>
                    <a:pt x="17827" y="60"/>
                  </a:lnTo>
                  <a:lnTo>
                    <a:pt x="10923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42"/>
            <p:cNvSpPr/>
            <p:nvPr/>
          </p:nvSpPr>
          <p:spPr>
            <a:xfrm>
              <a:off x="3593386" y="1726199"/>
              <a:ext cx="602825" cy="824757"/>
            </a:xfrm>
            <a:custGeom>
              <a:avLst/>
              <a:gdLst/>
              <a:ahLst/>
              <a:cxnLst/>
              <a:rect l="l" t="t" r="r" b="b"/>
              <a:pathLst>
                <a:path w="18435" h="25220" extrusionOk="0">
                  <a:moveTo>
                    <a:pt x="0" y="0"/>
                  </a:moveTo>
                  <a:lnTo>
                    <a:pt x="799" y="25219"/>
                  </a:lnTo>
                  <a:lnTo>
                    <a:pt x="18435" y="25219"/>
                  </a:lnTo>
                  <a:lnTo>
                    <a:pt x="18435" y="18184"/>
                  </a:lnTo>
                  <a:lnTo>
                    <a:pt x="7775" y="18387"/>
                  </a:lnTo>
                  <a:lnTo>
                    <a:pt x="7632" y="15501"/>
                  </a:lnTo>
                  <a:lnTo>
                    <a:pt x="16622" y="15060"/>
                  </a:lnTo>
                  <a:lnTo>
                    <a:pt x="16324" y="8991"/>
                  </a:lnTo>
                  <a:lnTo>
                    <a:pt x="7274" y="9289"/>
                  </a:lnTo>
                  <a:lnTo>
                    <a:pt x="7131" y="6439"/>
                  </a:lnTo>
                  <a:lnTo>
                    <a:pt x="18017" y="5116"/>
                  </a:lnTo>
                  <a:lnTo>
                    <a:pt x="17731" y="90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42"/>
            <p:cNvSpPr/>
            <p:nvPr/>
          </p:nvSpPr>
          <p:spPr>
            <a:xfrm>
              <a:off x="4383562" y="1821341"/>
              <a:ext cx="227756" cy="634461"/>
            </a:xfrm>
            <a:custGeom>
              <a:avLst/>
              <a:gdLst/>
              <a:ahLst/>
              <a:cxnLst/>
              <a:rect l="l" t="t" r="r" b="b"/>
              <a:pathLst>
                <a:path w="6965" h="19401" extrusionOk="0">
                  <a:moveTo>
                    <a:pt x="6964" y="1"/>
                  </a:moveTo>
                  <a:lnTo>
                    <a:pt x="526" y="335"/>
                  </a:lnTo>
                  <a:lnTo>
                    <a:pt x="1" y="19079"/>
                  </a:lnTo>
                  <a:lnTo>
                    <a:pt x="6762" y="19401"/>
                  </a:lnTo>
                  <a:lnTo>
                    <a:pt x="6964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42"/>
            <p:cNvSpPr/>
            <p:nvPr/>
          </p:nvSpPr>
          <p:spPr>
            <a:xfrm>
              <a:off x="4798658" y="1709751"/>
              <a:ext cx="868741" cy="857656"/>
            </a:xfrm>
            <a:custGeom>
              <a:avLst/>
              <a:gdLst/>
              <a:ahLst/>
              <a:cxnLst/>
              <a:rect l="l" t="t" r="r" b="b"/>
              <a:pathLst>
                <a:path w="26567" h="26226" extrusionOk="0">
                  <a:moveTo>
                    <a:pt x="13383" y="6844"/>
                  </a:moveTo>
                  <a:cubicBezTo>
                    <a:pt x="14458" y="6844"/>
                    <a:pt x="15517" y="7117"/>
                    <a:pt x="16467" y="7632"/>
                  </a:cubicBezTo>
                  <a:cubicBezTo>
                    <a:pt x="17421" y="8157"/>
                    <a:pt x="18220" y="8920"/>
                    <a:pt x="18793" y="9850"/>
                  </a:cubicBezTo>
                  <a:cubicBezTo>
                    <a:pt x="19365" y="10780"/>
                    <a:pt x="19663" y="11865"/>
                    <a:pt x="19651" y="12974"/>
                  </a:cubicBezTo>
                  <a:cubicBezTo>
                    <a:pt x="19663" y="14119"/>
                    <a:pt x="19353" y="15251"/>
                    <a:pt x="18757" y="16229"/>
                  </a:cubicBezTo>
                  <a:cubicBezTo>
                    <a:pt x="18173" y="17183"/>
                    <a:pt x="17350" y="17970"/>
                    <a:pt x="16372" y="18519"/>
                  </a:cubicBezTo>
                  <a:cubicBezTo>
                    <a:pt x="15406" y="19067"/>
                    <a:pt x="14309" y="19353"/>
                    <a:pt x="13188" y="19353"/>
                  </a:cubicBezTo>
                  <a:cubicBezTo>
                    <a:pt x="12079" y="19353"/>
                    <a:pt x="10994" y="19067"/>
                    <a:pt x="10040" y="18507"/>
                  </a:cubicBezTo>
                  <a:cubicBezTo>
                    <a:pt x="9098" y="17946"/>
                    <a:pt x="8311" y="17159"/>
                    <a:pt x="7763" y="16205"/>
                  </a:cubicBezTo>
                  <a:cubicBezTo>
                    <a:pt x="6034" y="13224"/>
                    <a:pt x="7048" y="9397"/>
                    <a:pt x="10040" y="7668"/>
                  </a:cubicBezTo>
                  <a:cubicBezTo>
                    <a:pt x="10998" y="7119"/>
                    <a:pt x="12081" y="6845"/>
                    <a:pt x="13178" y="6845"/>
                  </a:cubicBezTo>
                  <a:cubicBezTo>
                    <a:pt x="13201" y="6845"/>
                    <a:pt x="13225" y="6845"/>
                    <a:pt x="13248" y="6845"/>
                  </a:cubicBezTo>
                  <a:cubicBezTo>
                    <a:pt x="13293" y="6844"/>
                    <a:pt x="13338" y="6844"/>
                    <a:pt x="13383" y="6844"/>
                  </a:cubicBezTo>
                  <a:close/>
                  <a:moveTo>
                    <a:pt x="13348" y="1"/>
                  </a:moveTo>
                  <a:cubicBezTo>
                    <a:pt x="11046" y="1"/>
                    <a:pt x="8781" y="608"/>
                    <a:pt x="6785" y="1777"/>
                  </a:cubicBezTo>
                  <a:cubicBezTo>
                    <a:pt x="4758" y="2922"/>
                    <a:pt x="3065" y="4568"/>
                    <a:pt x="1849" y="6559"/>
                  </a:cubicBezTo>
                  <a:cubicBezTo>
                    <a:pt x="644" y="8491"/>
                    <a:pt x="1" y="10720"/>
                    <a:pt x="12" y="13010"/>
                  </a:cubicBezTo>
                  <a:cubicBezTo>
                    <a:pt x="12" y="15299"/>
                    <a:pt x="644" y="17541"/>
                    <a:pt x="1849" y="19484"/>
                  </a:cubicBezTo>
                  <a:cubicBezTo>
                    <a:pt x="3053" y="21488"/>
                    <a:pt x="4746" y="23181"/>
                    <a:pt x="6761" y="24373"/>
                  </a:cubicBezTo>
                  <a:lnTo>
                    <a:pt x="6761" y="24385"/>
                  </a:lnTo>
                  <a:cubicBezTo>
                    <a:pt x="8784" y="25612"/>
                    <a:pt x="11065" y="26226"/>
                    <a:pt x="13346" y="26226"/>
                  </a:cubicBezTo>
                  <a:cubicBezTo>
                    <a:pt x="15611" y="26226"/>
                    <a:pt x="17876" y="25621"/>
                    <a:pt x="19890" y="24409"/>
                  </a:cubicBezTo>
                  <a:cubicBezTo>
                    <a:pt x="21893" y="23240"/>
                    <a:pt x="23574" y="21559"/>
                    <a:pt x="24754" y="19556"/>
                  </a:cubicBezTo>
                  <a:cubicBezTo>
                    <a:pt x="25947" y="17565"/>
                    <a:pt x="26567" y="15299"/>
                    <a:pt x="26555" y="12986"/>
                  </a:cubicBezTo>
                  <a:cubicBezTo>
                    <a:pt x="26567" y="10708"/>
                    <a:pt x="25947" y="8479"/>
                    <a:pt x="24766" y="6547"/>
                  </a:cubicBezTo>
                  <a:cubicBezTo>
                    <a:pt x="23598" y="4568"/>
                    <a:pt x="21940" y="2934"/>
                    <a:pt x="19961" y="1777"/>
                  </a:cubicBezTo>
                  <a:cubicBezTo>
                    <a:pt x="18001" y="608"/>
                    <a:pt x="15760" y="1"/>
                    <a:pt x="13481" y="1"/>
                  </a:cubicBezTo>
                  <a:cubicBezTo>
                    <a:pt x="13459" y="1"/>
                    <a:pt x="13437" y="1"/>
                    <a:pt x="13415" y="1"/>
                  </a:cubicBezTo>
                  <a:cubicBezTo>
                    <a:pt x="13393" y="1"/>
                    <a:pt x="13370" y="1"/>
                    <a:pt x="1334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42"/>
            <p:cNvSpPr/>
            <p:nvPr/>
          </p:nvSpPr>
          <p:spPr>
            <a:xfrm>
              <a:off x="5854757" y="1710994"/>
              <a:ext cx="713939" cy="855170"/>
            </a:xfrm>
            <a:custGeom>
              <a:avLst/>
              <a:gdLst/>
              <a:ahLst/>
              <a:cxnLst/>
              <a:rect l="l" t="t" r="r" b="b"/>
              <a:pathLst>
                <a:path w="21833" h="26150" extrusionOk="0">
                  <a:moveTo>
                    <a:pt x="20104" y="1"/>
                  </a:moveTo>
                  <a:lnTo>
                    <a:pt x="12878" y="2159"/>
                  </a:lnTo>
                  <a:cubicBezTo>
                    <a:pt x="13355" y="3721"/>
                    <a:pt x="13725" y="5307"/>
                    <a:pt x="13975" y="6928"/>
                  </a:cubicBezTo>
                  <a:cubicBezTo>
                    <a:pt x="14214" y="8383"/>
                    <a:pt x="14345" y="9850"/>
                    <a:pt x="14369" y="11328"/>
                  </a:cubicBezTo>
                  <a:cubicBezTo>
                    <a:pt x="14369" y="13713"/>
                    <a:pt x="14059" y="15633"/>
                    <a:pt x="13439" y="17100"/>
                  </a:cubicBezTo>
                  <a:cubicBezTo>
                    <a:pt x="12819" y="18554"/>
                    <a:pt x="11984" y="19282"/>
                    <a:pt x="10923" y="19294"/>
                  </a:cubicBezTo>
                  <a:cubicBezTo>
                    <a:pt x="9766" y="19282"/>
                    <a:pt x="8908" y="18554"/>
                    <a:pt x="8323" y="17100"/>
                  </a:cubicBezTo>
                  <a:cubicBezTo>
                    <a:pt x="7751" y="15633"/>
                    <a:pt x="7465" y="13713"/>
                    <a:pt x="7465" y="11328"/>
                  </a:cubicBezTo>
                  <a:cubicBezTo>
                    <a:pt x="7489" y="9850"/>
                    <a:pt x="7620" y="8383"/>
                    <a:pt x="7858" y="6928"/>
                  </a:cubicBezTo>
                  <a:cubicBezTo>
                    <a:pt x="8109" y="5319"/>
                    <a:pt x="8478" y="3721"/>
                    <a:pt x="8955" y="2159"/>
                  </a:cubicBezTo>
                  <a:lnTo>
                    <a:pt x="1717" y="13"/>
                  </a:lnTo>
                  <a:cubicBezTo>
                    <a:pt x="573" y="3327"/>
                    <a:pt x="0" y="7143"/>
                    <a:pt x="0" y="11460"/>
                  </a:cubicBezTo>
                  <a:cubicBezTo>
                    <a:pt x="0" y="14357"/>
                    <a:pt x="430" y="16909"/>
                    <a:pt x="1288" y="19127"/>
                  </a:cubicBezTo>
                  <a:cubicBezTo>
                    <a:pt x="2159" y="21332"/>
                    <a:pt x="3411" y="23061"/>
                    <a:pt x="5056" y="24302"/>
                  </a:cubicBezTo>
                  <a:cubicBezTo>
                    <a:pt x="6686" y="25530"/>
                    <a:pt x="8632" y="26150"/>
                    <a:pt x="10882" y="26150"/>
                  </a:cubicBezTo>
                  <a:cubicBezTo>
                    <a:pt x="10904" y="26150"/>
                    <a:pt x="10925" y="26150"/>
                    <a:pt x="10947" y="26150"/>
                  </a:cubicBezTo>
                  <a:cubicBezTo>
                    <a:pt x="13176" y="26150"/>
                    <a:pt x="15120" y="25554"/>
                    <a:pt x="16753" y="24337"/>
                  </a:cubicBezTo>
                  <a:cubicBezTo>
                    <a:pt x="18399" y="23133"/>
                    <a:pt x="19651" y="21428"/>
                    <a:pt x="20521" y="19210"/>
                  </a:cubicBezTo>
                  <a:cubicBezTo>
                    <a:pt x="21392" y="17004"/>
                    <a:pt x="21833" y="14417"/>
                    <a:pt x="21833" y="11448"/>
                  </a:cubicBezTo>
                  <a:cubicBezTo>
                    <a:pt x="21833" y="7131"/>
                    <a:pt x="21261" y="3316"/>
                    <a:pt x="20104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837" name="Google Shape;837;p42"/>
            <p:cNvCxnSpPr/>
            <p:nvPr/>
          </p:nvCxnSpPr>
          <p:spPr>
            <a:xfrm rot="10800000">
              <a:off x="2547900" y="2789100"/>
              <a:ext cx="40482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838" name="Google Shape;838;p42"/>
            <p:cNvGrpSpPr/>
            <p:nvPr/>
          </p:nvGrpSpPr>
          <p:grpSpPr>
            <a:xfrm rot="-60166">
              <a:off x="2508098" y="507098"/>
              <a:ext cx="2136658" cy="2263471"/>
              <a:chOff x="3184308" y="907520"/>
              <a:chExt cx="2136758" cy="2263577"/>
            </a:xfrm>
          </p:grpSpPr>
          <p:sp>
            <p:nvSpPr>
              <p:cNvPr id="839" name="Google Shape;839;p42"/>
              <p:cNvSpPr/>
              <p:nvPr/>
            </p:nvSpPr>
            <p:spPr>
              <a:xfrm rot="-2278375">
                <a:off x="3534622" y="1176505"/>
                <a:ext cx="1436130" cy="1632817"/>
              </a:xfrm>
              <a:custGeom>
                <a:avLst/>
                <a:gdLst/>
                <a:ahLst/>
                <a:cxnLst/>
                <a:rect l="l" t="t" r="r" b="b"/>
                <a:pathLst>
                  <a:path w="17940" h="20397" extrusionOk="0">
                    <a:moveTo>
                      <a:pt x="14656" y="1"/>
                    </a:moveTo>
                    <a:cubicBezTo>
                      <a:pt x="13685" y="1"/>
                      <a:pt x="12751" y="436"/>
                      <a:pt x="12128" y="1215"/>
                    </a:cubicBezTo>
                    <a:lnTo>
                      <a:pt x="796" y="15270"/>
                    </a:lnTo>
                    <a:cubicBezTo>
                      <a:pt x="253" y="15925"/>
                      <a:pt x="0" y="16767"/>
                      <a:pt x="75" y="17610"/>
                    </a:cubicBezTo>
                    <a:cubicBezTo>
                      <a:pt x="103" y="17937"/>
                      <a:pt x="187" y="18255"/>
                      <a:pt x="309" y="18564"/>
                    </a:cubicBezTo>
                    <a:cubicBezTo>
                      <a:pt x="655" y="19369"/>
                      <a:pt x="1339" y="19996"/>
                      <a:pt x="2181" y="20258"/>
                    </a:cubicBezTo>
                    <a:cubicBezTo>
                      <a:pt x="2488" y="20351"/>
                      <a:pt x="2803" y="20396"/>
                      <a:pt x="3114" y="20396"/>
                    </a:cubicBezTo>
                    <a:cubicBezTo>
                      <a:pt x="4081" y="20396"/>
                      <a:pt x="5020" y="19960"/>
                      <a:pt x="5643" y="19182"/>
                    </a:cubicBezTo>
                    <a:lnTo>
                      <a:pt x="16985" y="5126"/>
                    </a:lnTo>
                    <a:cubicBezTo>
                      <a:pt x="17818" y="4106"/>
                      <a:pt x="17939" y="2675"/>
                      <a:pt x="17303" y="1514"/>
                    </a:cubicBezTo>
                    <a:cubicBezTo>
                      <a:pt x="16863" y="756"/>
                      <a:pt x="16115" y="213"/>
                      <a:pt x="15244" y="54"/>
                    </a:cubicBezTo>
                    <a:cubicBezTo>
                      <a:pt x="15048" y="18"/>
                      <a:pt x="14851" y="1"/>
                      <a:pt x="1465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0" name="Google Shape;840;p42"/>
              <p:cNvSpPr/>
              <p:nvPr/>
            </p:nvSpPr>
            <p:spPr>
              <a:xfrm rot="-2278375">
                <a:off x="3560120" y="1189848"/>
                <a:ext cx="1359680" cy="1617367"/>
              </a:xfrm>
              <a:custGeom>
                <a:avLst/>
                <a:gdLst/>
                <a:ahLst/>
                <a:cxnLst/>
                <a:rect l="l" t="t" r="r" b="b"/>
                <a:pathLst>
                  <a:path w="16985" h="20204" extrusionOk="0">
                    <a:moveTo>
                      <a:pt x="14935" y="0"/>
                    </a:moveTo>
                    <a:lnTo>
                      <a:pt x="0" y="18510"/>
                    </a:lnTo>
                    <a:cubicBezTo>
                      <a:pt x="337" y="19315"/>
                      <a:pt x="1030" y="19942"/>
                      <a:pt x="1872" y="20204"/>
                    </a:cubicBezTo>
                    <a:lnTo>
                      <a:pt x="16985" y="1460"/>
                    </a:lnTo>
                    <a:cubicBezTo>
                      <a:pt x="16545" y="702"/>
                      <a:pt x="15796" y="159"/>
                      <a:pt x="1493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1" name="Google Shape;841;p42"/>
              <p:cNvSpPr/>
              <p:nvPr/>
            </p:nvSpPr>
            <p:spPr>
              <a:xfrm rot="-2278375">
                <a:off x="4065172" y="2711177"/>
                <a:ext cx="376084" cy="384969"/>
              </a:xfrm>
              <a:custGeom>
                <a:avLst/>
                <a:gdLst/>
                <a:ahLst/>
                <a:cxnLst/>
                <a:rect l="l" t="t" r="r" b="b"/>
                <a:pathLst>
                  <a:path w="4698" h="4809" extrusionOk="0">
                    <a:moveTo>
                      <a:pt x="449" y="0"/>
                    </a:moveTo>
                    <a:cubicBezTo>
                      <a:pt x="449" y="0"/>
                      <a:pt x="49" y="4576"/>
                      <a:pt x="4" y="4800"/>
                    </a:cubicBezTo>
                    <a:lnTo>
                      <a:pt x="4" y="4800"/>
                    </a:lnTo>
                    <a:lnTo>
                      <a:pt x="4698" y="3416"/>
                    </a:lnTo>
                    <a:lnTo>
                      <a:pt x="449" y="0"/>
                    </a:lnTo>
                    <a:close/>
                    <a:moveTo>
                      <a:pt x="4" y="4800"/>
                    </a:moveTo>
                    <a:lnTo>
                      <a:pt x="0" y="4801"/>
                    </a:lnTo>
                    <a:cubicBezTo>
                      <a:pt x="0" y="4806"/>
                      <a:pt x="1" y="4808"/>
                      <a:pt x="1" y="4808"/>
                    </a:cubicBezTo>
                    <a:cubicBezTo>
                      <a:pt x="2" y="4808"/>
                      <a:pt x="3" y="4805"/>
                      <a:pt x="4" y="4800"/>
                    </a:cubicBezTo>
                    <a:close/>
                  </a:path>
                </a:pathLst>
              </a:custGeom>
              <a:solidFill>
                <a:srgbClr val="FCE5C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2" name="Google Shape;842;p42"/>
              <p:cNvSpPr/>
              <p:nvPr/>
            </p:nvSpPr>
            <p:spPr>
              <a:xfrm rot="-2278375">
                <a:off x="4162376" y="2995061"/>
                <a:ext cx="143853" cy="146175"/>
              </a:xfrm>
              <a:custGeom>
                <a:avLst/>
                <a:gdLst/>
                <a:ahLst/>
                <a:cxnLst/>
                <a:rect l="l" t="t" r="r" b="b"/>
                <a:pathLst>
                  <a:path w="1797" h="1826" extrusionOk="0">
                    <a:moveTo>
                      <a:pt x="178" y="1"/>
                    </a:moveTo>
                    <a:cubicBezTo>
                      <a:pt x="94" y="927"/>
                      <a:pt x="19" y="1732"/>
                      <a:pt x="0" y="1826"/>
                    </a:cubicBezTo>
                    <a:lnTo>
                      <a:pt x="1797" y="1302"/>
                    </a:lnTo>
                    <a:lnTo>
                      <a:pt x="178" y="1"/>
                    </a:lnTo>
                    <a:close/>
                  </a:path>
                </a:pathLst>
              </a:custGeom>
              <a:solidFill>
                <a:srgbClr val="3F27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3" name="Google Shape;843;p42"/>
              <p:cNvSpPr/>
              <p:nvPr/>
            </p:nvSpPr>
            <p:spPr>
              <a:xfrm rot="-2278375">
                <a:off x="4016785" y="1010618"/>
                <a:ext cx="483993" cy="432840"/>
              </a:xfrm>
              <a:custGeom>
                <a:avLst/>
                <a:gdLst/>
                <a:ahLst/>
                <a:cxnLst/>
                <a:rect l="l" t="t" r="r" b="b"/>
                <a:pathLst>
                  <a:path w="6046" h="5407" extrusionOk="0">
                    <a:moveTo>
                      <a:pt x="2758" y="1"/>
                    </a:moveTo>
                    <a:cubicBezTo>
                      <a:pt x="1782" y="1"/>
                      <a:pt x="849" y="436"/>
                      <a:pt x="234" y="1215"/>
                    </a:cubicBezTo>
                    <a:lnTo>
                      <a:pt x="0" y="1495"/>
                    </a:lnTo>
                    <a:lnTo>
                      <a:pt x="4857" y="5407"/>
                    </a:lnTo>
                    <a:lnTo>
                      <a:pt x="5081" y="5126"/>
                    </a:lnTo>
                    <a:cubicBezTo>
                      <a:pt x="5914" y="4106"/>
                      <a:pt x="6045" y="2675"/>
                      <a:pt x="5400" y="1523"/>
                    </a:cubicBezTo>
                    <a:cubicBezTo>
                      <a:pt x="4960" y="756"/>
                      <a:pt x="4211" y="213"/>
                      <a:pt x="3350" y="54"/>
                    </a:cubicBezTo>
                    <a:cubicBezTo>
                      <a:pt x="3152" y="18"/>
                      <a:pt x="2954" y="1"/>
                      <a:pt x="2758" y="1"/>
                    </a:cubicBezTo>
                    <a:close/>
                  </a:path>
                </a:pathLst>
              </a:custGeom>
              <a:solidFill>
                <a:srgbClr val="3F27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844" name="Google Shape;844;p42"/>
              <p:cNvGrpSpPr/>
              <p:nvPr/>
            </p:nvGrpSpPr>
            <p:grpSpPr>
              <a:xfrm rot="121718">
                <a:off x="4150414" y="1501352"/>
                <a:ext cx="192511" cy="136949"/>
                <a:chOff x="4452562" y="1649695"/>
                <a:chExt cx="192506" cy="136946"/>
              </a:xfrm>
            </p:grpSpPr>
            <p:sp>
              <p:nvSpPr>
                <p:cNvPr id="845" name="Google Shape;845;p42"/>
                <p:cNvSpPr/>
                <p:nvPr/>
              </p:nvSpPr>
              <p:spPr>
                <a:xfrm rot="-2400211">
                  <a:off x="4511493" y="1695093"/>
                  <a:ext cx="87336" cy="718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" h="898" extrusionOk="0">
                      <a:moveTo>
                        <a:pt x="217" y="1"/>
                      </a:moveTo>
                      <a:cubicBezTo>
                        <a:pt x="148" y="1"/>
                        <a:pt x="79" y="39"/>
                        <a:pt x="57" y="130"/>
                      </a:cubicBezTo>
                      <a:cubicBezTo>
                        <a:pt x="0" y="355"/>
                        <a:pt x="75" y="607"/>
                        <a:pt x="263" y="748"/>
                      </a:cubicBezTo>
                      <a:cubicBezTo>
                        <a:pt x="375" y="841"/>
                        <a:pt x="506" y="888"/>
                        <a:pt x="656" y="897"/>
                      </a:cubicBezTo>
                      <a:cubicBezTo>
                        <a:pt x="749" y="888"/>
                        <a:pt x="843" y="869"/>
                        <a:pt x="927" y="822"/>
                      </a:cubicBezTo>
                      <a:cubicBezTo>
                        <a:pt x="1090" y="733"/>
                        <a:pt x="1004" y="508"/>
                        <a:pt x="849" y="508"/>
                      </a:cubicBezTo>
                      <a:cubicBezTo>
                        <a:pt x="826" y="508"/>
                        <a:pt x="802" y="512"/>
                        <a:pt x="777" y="523"/>
                      </a:cubicBezTo>
                      <a:cubicBezTo>
                        <a:pt x="739" y="546"/>
                        <a:pt x="697" y="556"/>
                        <a:pt x="653" y="556"/>
                      </a:cubicBezTo>
                      <a:cubicBezTo>
                        <a:pt x="589" y="556"/>
                        <a:pt x="524" y="534"/>
                        <a:pt x="468" y="495"/>
                      </a:cubicBezTo>
                      <a:cubicBezTo>
                        <a:pt x="394" y="429"/>
                        <a:pt x="356" y="317"/>
                        <a:pt x="384" y="214"/>
                      </a:cubicBezTo>
                      <a:cubicBezTo>
                        <a:pt x="423" y="86"/>
                        <a:pt x="319" y="1"/>
                        <a:pt x="21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6" name="Google Shape;846;p42"/>
                <p:cNvSpPr/>
                <p:nvPr/>
              </p:nvSpPr>
              <p:spPr>
                <a:xfrm rot="-61520">
                  <a:off x="4452949" y="1652873"/>
                  <a:ext cx="59319" cy="437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1" h="546" extrusionOk="0">
                      <a:moveTo>
                        <a:pt x="371" y="1"/>
                      </a:moveTo>
                      <a:cubicBezTo>
                        <a:pt x="300" y="1"/>
                        <a:pt x="230" y="26"/>
                        <a:pt x="179" y="78"/>
                      </a:cubicBezTo>
                      <a:cubicBezTo>
                        <a:pt x="1" y="256"/>
                        <a:pt x="123" y="546"/>
                        <a:pt x="375" y="546"/>
                      </a:cubicBezTo>
                      <a:cubicBezTo>
                        <a:pt x="619" y="546"/>
                        <a:pt x="740" y="256"/>
                        <a:pt x="562" y="78"/>
                      </a:cubicBezTo>
                      <a:cubicBezTo>
                        <a:pt x="511" y="26"/>
                        <a:pt x="441" y="1"/>
                        <a:pt x="37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7" name="Google Shape;847;p42"/>
                <p:cNvSpPr/>
                <p:nvPr/>
              </p:nvSpPr>
              <p:spPr>
                <a:xfrm rot="-61520">
                  <a:off x="4586158" y="1650215"/>
                  <a:ext cx="58519" cy="442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1" h="553" extrusionOk="0">
                      <a:moveTo>
                        <a:pt x="361" y="0"/>
                      </a:moveTo>
                      <a:cubicBezTo>
                        <a:pt x="291" y="0"/>
                        <a:pt x="221" y="28"/>
                        <a:pt x="169" y="85"/>
                      </a:cubicBezTo>
                      <a:cubicBezTo>
                        <a:pt x="1" y="253"/>
                        <a:pt x="123" y="552"/>
                        <a:pt x="366" y="552"/>
                      </a:cubicBezTo>
                      <a:cubicBezTo>
                        <a:pt x="609" y="552"/>
                        <a:pt x="731" y="253"/>
                        <a:pt x="553" y="85"/>
                      </a:cubicBezTo>
                      <a:cubicBezTo>
                        <a:pt x="502" y="28"/>
                        <a:pt x="431" y="0"/>
                        <a:pt x="36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24" name="Rounded Rectangle 23"/>
          <p:cNvSpPr/>
          <p:nvPr/>
        </p:nvSpPr>
        <p:spPr>
          <a:xfrm>
            <a:off x="1208030" y="4308664"/>
            <a:ext cx="2467220" cy="694428"/>
          </a:xfrm>
          <a:prstGeom prst="roundRect">
            <a:avLst/>
          </a:prstGeom>
          <a:ln w="57150">
            <a:prstDash val="sysDot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FF7C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4000" b="1" dirty="0" smtClean="0">
                <a:solidFill>
                  <a:srgbClr val="FF7C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7C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tràm</a:t>
            </a:r>
            <a:endParaRPr lang="en-US" sz="4000" b="1" dirty="0">
              <a:solidFill>
                <a:srgbClr val="FF7C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034" y="1458087"/>
            <a:ext cx="4145762" cy="255529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7052" y="2059324"/>
            <a:ext cx="3084176" cy="3084176"/>
          </a:xfrm>
          <a:prstGeom prst="rect">
            <a:avLst/>
          </a:prstGeom>
        </p:spPr>
      </p:pic>
      <p:sp>
        <p:nvSpPr>
          <p:cNvPr id="26" name="Rounded Rectangle 25"/>
          <p:cNvSpPr/>
          <p:nvPr/>
        </p:nvSpPr>
        <p:spPr>
          <a:xfrm>
            <a:off x="4895796" y="1239164"/>
            <a:ext cx="2467220" cy="694428"/>
          </a:xfrm>
          <a:prstGeom prst="roundRect">
            <a:avLst/>
          </a:prstGeom>
          <a:ln w="57150">
            <a:prstDash val="sysDot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FF7C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4000" b="1" dirty="0" smtClean="0">
                <a:solidFill>
                  <a:srgbClr val="FF7C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7C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nến</a:t>
            </a:r>
            <a:endParaRPr lang="en-US" sz="4000" b="1" dirty="0">
              <a:solidFill>
                <a:srgbClr val="FF7C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298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1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Google Shape;771;p38"/>
          <p:cNvSpPr/>
          <p:nvPr/>
        </p:nvSpPr>
        <p:spPr>
          <a:xfrm rot="-5400000">
            <a:off x="-1105187" y="2875982"/>
            <a:ext cx="3372705" cy="1162330"/>
          </a:xfrm>
          <a:custGeom>
            <a:avLst/>
            <a:gdLst/>
            <a:ahLst/>
            <a:cxnLst/>
            <a:rect l="l" t="t" r="r" b="b"/>
            <a:pathLst>
              <a:path w="59760" h="20595" extrusionOk="0">
                <a:moveTo>
                  <a:pt x="0" y="0"/>
                </a:moveTo>
                <a:lnTo>
                  <a:pt x="0" y="14598"/>
                </a:lnTo>
                <a:cubicBezTo>
                  <a:pt x="3547" y="16984"/>
                  <a:pt x="7842" y="18762"/>
                  <a:pt x="11492" y="19726"/>
                </a:cubicBezTo>
                <a:cubicBezTo>
                  <a:pt x="11941" y="19848"/>
                  <a:pt x="12371" y="19951"/>
                  <a:pt x="12802" y="20044"/>
                </a:cubicBezTo>
                <a:cubicBezTo>
                  <a:pt x="14470" y="20410"/>
                  <a:pt x="16197" y="20595"/>
                  <a:pt x="17927" y="20595"/>
                </a:cubicBezTo>
                <a:cubicBezTo>
                  <a:pt x="24387" y="20595"/>
                  <a:pt x="30875" y="18021"/>
                  <a:pt x="34381" y="12699"/>
                </a:cubicBezTo>
                <a:cubicBezTo>
                  <a:pt x="35457" y="11061"/>
                  <a:pt x="36262" y="9189"/>
                  <a:pt x="37759" y="7926"/>
                </a:cubicBezTo>
                <a:cubicBezTo>
                  <a:pt x="40660" y="5474"/>
                  <a:pt x="44955" y="6157"/>
                  <a:pt x="48726" y="5736"/>
                </a:cubicBezTo>
                <a:cubicBezTo>
                  <a:pt x="52975" y="5231"/>
                  <a:pt x="56905" y="3191"/>
                  <a:pt x="5975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2" name="Google Shape;772;p38"/>
          <p:cNvSpPr/>
          <p:nvPr/>
        </p:nvSpPr>
        <p:spPr>
          <a:xfrm rot="-5400000">
            <a:off x="922352" y="3902044"/>
            <a:ext cx="658118" cy="1824794"/>
          </a:xfrm>
          <a:custGeom>
            <a:avLst/>
            <a:gdLst/>
            <a:ahLst/>
            <a:cxnLst/>
            <a:rect l="l" t="t" r="r" b="b"/>
            <a:pathLst>
              <a:path w="11661" h="32333" extrusionOk="0">
                <a:moveTo>
                  <a:pt x="0" y="1"/>
                </a:moveTo>
                <a:lnTo>
                  <a:pt x="0" y="32332"/>
                </a:lnTo>
                <a:cubicBezTo>
                  <a:pt x="6962" y="30021"/>
                  <a:pt x="11660" y="23508"/>
                  <a:pt x="11660" y="16171"/>
                </a:cubicBezTo>
                <a:cubicBezTo>
                  <a:pt x="11660" y="15348"/>
                  <a:pt x="11604" y="14533"/>
                  <a:pt x="11492" y="13719"/>
                </a:cubicBezTo>
                <a:cubicBezTo>
                  <a:pt x="10556" y="7347"/>
                  <a:pt x="6111" y="2031"/>
                  <a:pt x="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3" name="Google Shape;773;p38"/>
          <p:cNvSpPr/>
          <p:nvPr/>
        </p:nvSpPr>
        <p:spPr>
          <a:xfrm rot="-5400000">
            <a:off x="296771" y="4662349"/>
            <a:ext cx="53954" cy="53898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07" y="0"/>
                  <a:pt x="1" y="215"/>
                  <a:pt x="1" y="477"/>
                </a:cubicBezTo>
                <a:cubicBezTo>
                  <a:pt x="1" y="739"/>
                  <a:pt x="207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15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4" name="Google Shape;774;p38"/>
          <p:cNvSpPr/>
          <p:nvPr/>
        </p:nvSpPr>
        <p:spPr>
          <a:xfrm rot="-5400000">
            <a:off x="67301" y="4511041"/>
            <a:ext cx="121510" cy="121002"/>
          </a:xfrm>
          <a:custGeom>
            <a:avLst/>
            <a:gdLst/>
            <a:ahLst/>
            <a:cxnLst/>
            <a:rect l="l" t="t" r="r" b="b"/>
            <a:pathLst>
              <a:path w="2153" h="2144" extrusionOk="0">
                <a:moveTo>
                  <a:pt x="1077" y="1"/>
                </a:moveTo>
                <a:cubicBezTo>
                  <a:pt x="487" y="1"/>
                  <a:pt x="1" y="478"/>
                  <a:pt x="1" y="1068"/>
                </a:cubicBezTo>
                <a:cubicBezTo>
                  <a:pt x="1" y="1666"/>
                  <a:pt x="487" y="2144"/>
                  <a:pt x="1077" y="2144"/>
                </a:cubicBezTo>
                <a:cubicBezTo>
                  <a:pt x="1666" y="2144"/>
                  <a:pt x="2153" y="1666"/>
                  <a:pt x="2153" y="1068"/>
                </a:cubicBezTo>
                <a:cubicBezTo>
                  <a:pt x="2153" y="478"/>
                  <a:pt x="1666" y="1"/>
                  <a:pt x="107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5" name="Google Shape;775;p38"/>
          <p:cNvSpPr/>
          <p:nvPr/>
        </p:nvSpPr>
        <p:spPr>
          <a:xfrm rot="-5400000">
            <a:off x="1301256" y="4905279"/>
            <a:ext cx="121002" cy="121002"/>
          </a:xfrm>
          <a:custGeom>
            <a:avLst/>
            <a:gdLst/>
            <a:ahLst/>
            <a:cxnLst/>
            <a:rect l="l" t="t" r="r" b="b"/>
            <a:pathLst>
              <a:path w="2144" h="2144" extrusionOk="0">
                <a:moveTo>
                  <a:pt x="1067" y="1"/>
                </a:moveTo>
                <a:cubicBezTo>
                  <a:pt x="478" y="1"/>
                  <a:pt x="1" y="478"/>
                  <a:pt x="1" y="1068"/>
                </a:cubicBezTo>
                <a:cubicBezTo>
                  <a:pt x="1" y="1666"/>
                  <a:pt x="478" y="2144"/>
                  <a:pt x="1067" y="2144"/>
                </a:cubicBezTo>
                <a:cubicBezTo>
                  <a:pt x="1666" y="2144"/>
                  <a:pt x="2144" y="1666"/>
                  <a:pt x="2144" y="1068"/>
                </a:cubicBezTo>
                <a:cubicBezTo>
                  <a:pt x="2144" y="478"/>
                  <a:pt x="1666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6" name="Google Shape;776;p38"/>
          <p:cNvSpPr/>
          <p:nvPr/>
        </p:nvSpPr>
        <p:spPr>
          <a:xfrm rot="10800000">
            <a:off x="7854871" y="1553274"/>
            <a:ext cx="1289128" cy="3590228"/>
          </a:xfrm>
          <a:custGeom>
            <a:avLst/>
            <a:gdLst/>
            <a:ahLst/>
            <a:cxnLst/>
            <a:rect l="l" t="t" r="r" b="b"/>
            <a:pathLst>
              <a:path w="31379" h="87396" extrusionOk="0">
                <a:moveTo>
                  <a:pt x="0" y="0"/>
                </a:moveTo>
                <a:lnTo>
                  <a:pt x="0" y="87396"/>
                </a:lnTo>
                <a:cubicBezTo>
                  <a:pt x="2036" y="87069"/>
                  <a:pt x="4052" y="86532"/>
                  <a:pt x="5972" y="85802"/>
                </a:cubicBezTo>
                <a:cubicBezTo>
                  <a:pt x="8488" y="84861"/>
                  <a:pt x="10850" y="83593"/>
                  <a:pt x="13039" y="82057"/>
                </a:cubicBezTo>
                <a:cubicBezTo>
                  <a:pt x="15632" y="80233"/>
                  <a:pt x="17821" y="78005"/>
                  <a:pt x="19204" y="75489"/>
                </a:cubicBezTo>
                <a:cubicBezTo>
                  <a:pt x="22660" y="69075"/>
                  <a:pt x="22967" y="61413"/>
                  <a:pt x="20068" y="54730"/>
                </a:cubicBezTo>
                <a:cubicBezTo>
                  <a:pt x="18013" y="50102"/>
                  <a:pt x="14537" y="46262"/>
                  <a:pt x="12060" y="41864"/>
                </a:cubicBezTo>
                <a:cubicBezTo>
                  <a:pt x="9563" y="37447"/>
                  <a:pt x="8181" y="31840"/>
                  <a:pt x="10581" y="27404"/>
                </a:cubicBezTo>
                <a:cubicBezTo>
                  <a:pt x="12444" y="23985"/>
                  <a:pt x="16112" y="22027"/>
                  <a:pt x="19645" y="20375"/>
                </a:cubicBezTo>
                <a:lnTo>
                  <a:pt x="19818" y="20298"/>
                </a:lnTo>
                <a:cubicBezTo>
                  <a:pt x="23275" y="18666"/>
                  <a:pt x="26923" y="17014"/>
                  <a:pt x="29170" y="13923"/>
                </a:cubicBezTo>
                <a:cubicBezTo>
                  <a:pt x="31379" y="10927"/>
                  <a:pt x="28997" y="2554"/>
                  <a:pt x="2592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7" name="Google Shape;777;p38"/>
          <p:cNvSpPr/>
          <p:nvPr/>
        </p:nvSpPr>
        <p:spPr>
          <a:xfrm rot="10800000">
            <a:off x="8344716" y="1049880"/>
            <a:ext cx="261586" cy="271120"/>
          </a:xfrm>
          <a:custGeom>
            <a:avLst/>
            <a:gdLst/>
            <a:ahLst/>
            <a:cxnLst/>
            <a:rect l="l" t="t" r="r" b="b"/>
            <a:pathLst>
              <a:path w="8950" h="9277" extrusionOk="0">
                <a:moveTo>
                  <a:pt x="4475" y="1"/>
                </a:moveTo>
                <a:cubicBezTo>
                  <a:pt x="2017" y="1"/>
                  <a:pt x="0" y="2075"/>
                  <a:pt x="0" y="4629"/>
                </a:cubicBezTo>
                <a:cubicBezTo>
                  <a:pt x="0" y="7202"/>
                  <a:pt x="2017" y="9276"/>
                  <a:pt x="4475" y="9276"/>
                </a:cubicBezTo>
                <a:cubicBezTo>
                  <a:pt x="6952" y="9276"/>
                  <a:pt x="8949" y="7202"/>
                  <a:pt x="8949" y="4629"/>
                </a:cubicBezTo>
                <a:cubicBezTo>
                  <a:pt x="8949" y="2075"/>
                  <a:pt x="6952" y="1"/>
                  <a:pt x="447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8" name="Google Shape;778;p38"/>
          <p:cNvSpPr/>
          <p:nvPr/>
        </p:nvSpPr>
        <p:spPr>
          <a:xfrm rot="10800000">
            <a:off x="7059645" y="4157376"/>
            <a:ext cx="1655214" cy="986125"/>
          </a:xfrm>
          <a:custGeom>
            <a:avLst/>
            <a:gdLst/>
            <a:ahLst/>
            <a:cxnLst/>
            <a:rect l="l" t="t" r="r" b="b"/>
            <a:pathLst>
              <a:path w="40290" h="24005" extrusionOk="0">
                <a:moveTo>
                  <a:pt x="1825" y="0"/>
                </a:moveTo>
                <a:cubicBezTo>
                  <a:pt x="1" y="7662"/>
                  <a:pt x="2977" y="15670"/>
                  <a:pt x="9353" y="20298"/>
                </a:cubicBezTo>
                <a:cubicBezTo>
                  <a:pt x="12675" y="22718"/>
                  <a:pt x="16689" y="24005"/>
                  <a:pt x="20798" y="24005"/>
                </a:cubicBezTo>
                <a:cubicBezTo>
                  <a:pt x="31552" y="24005"/>
                  <a:pt x="40290" y="15267"/>
                  <a:pt x="40290" y="4513"/>
                </a:cubicBezTo>
                <a:cubicBezTo>
                  <a:pt x="40290" y="2996"/>
                  <a:pt x="40117" y="1479"/>
                  <a:pt x="397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9" name="Google Shape;779;p38"/>
          <p:cNvSpPr/>
          <p:nvPr/>
        </p:nvSpPr>
        <p:spPr>
          <a:xfrm>
            <a:off x="8476352" y="99826"/>
            <a:ext cx="672996" cy="3796236"/>
          </a:xfrm>
          <a:custGeom>
            <a:avLst/>
            <a:gdLst/>
            <a:ahLst/>
            <a:cxnLst/>
            <a:rect l="l" t="t" r="r" b="b"/>
            <a:pathLst>
              <a:path w="17937" h="101179" extrusionOk="0">
                <a:moveTo>
                  <a:pt x="15789" y="1"/>
                </a:moveTo>
                <a:cubicBezTo>
                  <a:pt x="9598" y="1"/>
                  <a:pt x="4255" y="10891"/>
                  <a:pt x="3419" y="15108"/>
                </a:cubicBezTo>
                <a:cubicBezTo>
                  <a:pt x="1441" y="24959"/>
                  <a:pt x="9045" y="32564"/>
                  <a:pt x="10389" y="41820"/>
                </a:cubicBezTo>
                <a:cubicBezTo>
                  <a:pt x="11522" y="49598"/>
                  <a:pt x="10505" y="57548"/>
                  <a:pt x="7451" y="64807"/>
                </a:cubicBezTo>
                <a:cubicBezTo>
                  <a:pt x="4974" y="70587"/>
                  <a:pt x="1153" y="76022"/>
                  <a:pt x="653" y="82282"/>
                </a:cubicBezTo>
                <a:cubicBezTo>
                  <a:pt x="0" y="90348"/>
                  <a:pt x="8815" y="100929"/>
                  <a:pt x="17936" y="101178"/>
                </a:cubicBezTo>
                <a:lnTo>
                  <a:pt x="17706" y="359"/>
                </a:lnTo>
                <a:cubicBezTo>
                  <a:pt x="17061" y="114"/>
                  <a:pt x="16420" y="1"/>
                  <a:pt x="15789" y="1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0" name="Google Shape;780;p38"/>
          <p:cNvSpPr/>
          <p:nvPr/>
        </p:nvSpPr>
        <p:spPr>
          <a:xfrm>
            <a:off x="0" y="908499"/>
            <a:ext cx="799363" cy="2410982"/>
          </a:xfrm>
          <a:custGeom>
            <a:avLst/>
            <a:gdLst/>
            <a:ahLst/>
            <a:cxnLst/>
            <a:rect l="l" t="t" r="r" b="b"/>
            <a:pathLst>
              <a:path w="28767" h="86765" extrusionOk="0">
                <a:moveTo>
                  <a:pt x="2350" y="0"/>
                </a:moveTo>
                <a:cubicBezTo>
                  <a:pt x="1552" y="0"/>
                  <a:pt x="766" y="27"/>
                  <a:pt x="0" y="80"/>
                </a:cubicBezTo>
                <a:lnTo>
                  <a:pt x="0" y="86765"/>
                </a:lnTo>
                <a:lnTo>
                  <a:pt x="3668" y="86688"/>
                </a:lnTo>
                <a:cubicBezTo>
                  <a:pt x="5070" y="86611"/>
                  <a:pt x="6452" y="86400"/>
                  <a:pt x="7797" y="86074"/>
                </a:cubicBezTo>
                <a:cubicBezTo>
                  <a:pt x="15075" y="84307"/>
                  <a:pt x="21546" y="79199"/>
                  <a:pt x="24849" y="72439"/>
                </a:cubicBezTo>
                <a:cubicBezTo>
                  <a:pt x="28767" y="64431"/>
                  <a:pt x="27480" y="54003"/>
                  <a:pt x="21278" y="47589"/>
                </a:cubicBezTo>
                <a:cubicBezTo>
                  <a:pt x="18685" y="44920"/>
                  <a:pt x="15420" y="43000"/>
                  <a:pt x="12866" y="40311"/>
                </a:cubicBezTo>
                <a:cubicBezTo>
                  <a:pt x="10331" y="37623"/>
                  <a:pt x="8526" y="33686"/>
                  <a:pt x="9851" y="30210"/>
                </a:cubicBezTo>
                <a:cubicBezTo>
                  <a:pt x="11388" y="26197"/>
                  <a:pt x="16227" y="24660"/>
                  <a:pt x="19031" y="21396"/>
                </a:cubicBezTo>
                <a:cubicBezTo>
                  <a:pt x="23198" y="16556"/>
                  <a:pt x="21719" y="8472"/>
                  <a:pt x="16938" y="4208"/>
                </a:cubicBezTo>
                <a:cubicBezTo>
                  <a:pt x="13545" y="1217"/>
                  <a:pt x="7696" y="0"/>
                  <a:pt x="235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1" name="Google Shape;781;p38"/>
          <p:cNvSpPr/>
          <p:nvPr/>
        </p:nvSpPr>
        <p:spPr>
          <a:xfrm rot="-5400000">
            <a:off x="853581" y="787504"/>
            <a:ext cx="121002" cy="121002"/>
          </a:xfrm>
          <a:custGeom>
            <a:avLst/>
            <a:gdLst/>
            <a:ahLst/>
            <a:cxnLst/>
            <a:rect l="l" t="t" r="r" b="b"/>
            <a:pathLst>
              <a:path w="2144" h="2144" extrusionOk="0">
                <a:moveTo>
                  <a:pt x="1067" y="1"/>
                </a:moveTo>
                <a:cubicBezTo>
                  <a:pt x="478" y="1"/>
                  <a:pt x="1" y="478"/>
                  <a:pt x="1" y="1068"/>
                </a:cubicBezTo>
                <a:cubicBezTo>
                  <a:pt x="1" y="1666"/>
                  <a:pt x="478" y="2144"/>
                  <a:pt x="1067" y="2144"/>
                </a:cubicBezTo>
                <a:cubicBezTo>
                  <a:pt x="1666" y="2144"/>
                  <a:pt x="2144" y="1666"/>
                  <a:pt x="2144" y="1068"/>
                </a:cubicBezTo>
                <a:cubicBezTo>
                  <a:pt x="2144" y="478"/>
                  <a:pt x="1666" y="1"/>
                  <a:pt x="106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2" name="Google Shape;782;p38"/>
          <p:cNvSpPr/>
          <p:nvPr/>
        </p:nvSpPr>
        <p:spPr>
          <a:xfrm rot="-5400000">
            <a:off x="554184" y="512549"/>
            <a:ext cx="53954" cy="53898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07" y="0"/>
                  <a:pt x="1" y="215"/>
                  <a:pt x="1" y="477"/>
                </a:cubicBezTo>
                <a:cubicBezTo>
                  <a:pt x="1" y="739"/>
                  <a:pt x="207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15"/>
                  <a:pt x="740" y="0"/>
                  <a:pt x="4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3" name="Google Shape;783;p38"/>
          <p:cNvSpPr/>
          <p:nvPr/>
        </p:nvSpPr>
        <p:spPr>
          <a:xfrm rot="10800000">
            <a:off x="853570" y="241752"/>
            <a:ext cx="367688" cy="381099"/>
          </a:xfrm>
          <a:custGeom>
            <a:avLst/>
            <a:gdLst/>
            <a:ahLst/>
            <a:cxnLst/>
            <a:rect l="l" t="t" r="r" b="b"/>
            <a:pathLst>
              <a:path w="8950" h="9277" extrusionOk="0">
                <a:moveTo>
                  <a:pt x="4475" y="1"/>
                </a:moveTo>
                <a:cubicBezTo>
                  <a:pt x="2017" y="1"/>
                  <a:pt x="0" y="2075"/>
                  <a:pt x="0" y="4629"/>
                </a:cubicBezTo>
                <a:cubicBezTo>
                  <a:pt x="0" y="7202"/>
                  <a:pt x="2017" y="9276"/>
                  <a:pt x="4475" y="9276"/>
                </a:cubicBezTo>
                <a:cubicBezTo>
                  <a:pt x="6952" y="9276"/>
                  <a:pt x="8949" y="7202"/>
                  <a:pt x="8949" y="4629"/>
                </a:cubicBezTo>
                <a:cubicBezTo>
                  <a:pt x="8949" y="2075"/>
                  <a:pt x="6952" y="1"/>
                  <a:pt x="447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4" name="Google Shape;784;p38"/>
          <p:cNvSpPr/>
          <p:nvPr/>
        </p:nvSpPr>
        <p:spPr>
          <a:xfrm rot="-5400000">
            <a:off x="8223731" y="1828254"/>
            <a:ext cx="121002" cy="121002"/>
          </a:xfrm>
          <a:custGeom>
            <a:avLst/>
            <a:gdLst/>
            <a:ahLst/>
            <a:cxnLst/>
            <a:rect l="l" t="t" r="r" b="b"/>
            <a:pathLst>
              <a:path w="2144" h="2144" extrusionOk="0">
                <a:moveTo>
                  <a:pt x="1067" y="1"/>
                </a:moveTo>
                <a:cubicBezTo>
                  <a:pt x="478" y="1"/>
                  <a:pt x="1" y="478"/>
                  <a:pt x="1" y="1068"/>
                </a:cubicBezTo>
                <a:cubicBezTo>
                  <a:pt x="1" y="1666"/>
                  <a:pt x="478" y="2144"/>
                  <a:pt x="1067" y="2144"/>
                </a:cubicBezTo>
                <a:cubicBezTo>
                  <a:pt x="1666" y="2144"/>
                  <a:pt x="2144" y="1666"/>
                  <a:pt x="2144" y="1068"/>
                </a:cubicBezTo>
                <a:cubicBezTo>
                  <a:pt x="2144" y="478"/>
                  <a:pt x="1666" y="1"/>
                  <a:pt x="106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5" name="Google Shape;785;p38"/>
          <p:cNvSpPr/>
          <p:nvPr/>
        </p:nvSpPr>
        <p:spPr>
          <a:xfrm rot="-5400000">
            <a:off x="7924334" y="1553299"/>
            <a:ext cx="53954" cy="53898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07" y="0"/>
                  <a:pt x="1" y="215"/>
                  <a:pt x="1" y="477"/>
                </a:cubicBezTo>
                <a:cubicBezTo>
                  <a:pt x="1" y="739"/>
                  <a:pt x="207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15"/>
                  <a:pt x="740" y="0"/>
                  <a:pt x="47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D3A528B-4475-432D-994C-AE68ABEA3FFC}"/>
              </a:ext>
            </a:extLst>
          </p:cNvPr>
          <p:cNvSpPr txBox="1"/>
          <p:nvPr/>
        </p:nvSpPr>
        <p:spPr>
          <a:xfrm>
            <a:off x="1275476" y="85204"/>
            <a:ext cx="74522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</a:rPr>
              <a:t>b</a:t>
            </a:r>
            <a:r>
              <a:rPr lang="en-US" sz="2800" dirty="0" smtClean="0">
                <a:latin typeface="Cambria" panose="02040503050406030204" pitchFamily="18" charset="0"/>
              </a:rPr>
              <a:t>) </a:t>
            </a:r>
            <a:r>
              <a:rPr lang="en-US" sz="2800" dirty="0" err="1" smtClean="0">
                <a:latin typeface="Cambria" panose="02040503050406030204" pitchFamily="18" charset="0"/>
              </a:rPr>
              <a:t>Đước</a:t>
            </a:r>
            <a:r>
              <a:rPr lang="en-US" sz="2800" dirty="0" smtClean="0">
                <a:latin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</a:rPr>
              <a:t>mọc</a:t>
            </a:r>
            <a:r>
              <a:rPr lang="en-US" sz="2800" dirty="0" smtClean="0">
                <a:latin typeface="Cambria" panose="02040503050406030204" pitchFamily="18" charset="0"/>
              </a:rPr>
              <a:t> san </a:t>
            </a:r>
            <a:r>
              <a:rPr lang="en-US" sz="2800" dirty="0" err="1" smtClean="0">
                <a:latin typeface="Cambria" panose="02040503050406030204" pitchFamily="18" charset="0"/>
              </a:rPr>
              <a:t>sát</a:t>
            </a:r>
            <a:r>
              <a:rPr lang="en-US" sz="2800" dirty="0" smtClean="0">
                <a:latin typeface="Cambria" panose="02040503050406030204" pitchFamily="18" charset="0"/>
              </a:rPr>
              <a:t>, </a:t>
            </a:r>
            <a:r>
              <a:rPr lang="en-US" sz="2800" dirty="0" err="1" smtClean="0">
                <a:latin typeface="Cambria" panose="02040503050406030204" pitchFamily="18" charset="0"/>
              </a:rPr>
              <a:t>thẳng</a:t>
            </a:r>
            <a:r>
              <a:rPr lang="en-US" sz="2800" dirty="0" smtClean="0">
                <a:latin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</a:rPr>
              <a:t>đuột</a:t>
            </a:r>
            <a:r>
              <a:rPr lang="en-US" sz="2800" dirty="0" smtClean="0">
                <a:latin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</a:rPr>
              <a:t>như</a:t>
            </a:r>
            <a:r>
              <a:rPr lang="en-US" sz="2800" dirty="0" smtClean="0">
                <a:latin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</a:rPr>
              <a:t>hằng</a:t>
            </a:r>
            <a:r>
              <a:rPr lang="en-US" sz="2800" dirty="0" smtClean="0">
                <a:latin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</a:rPr>
              <a:t>hà</a:t>
            </a:r>
            <a:r>
              <a:rPr lang="en-US" sz="2800" dirty="0" smtClean="0">
                <a:latin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</a:rPr>
              <a:t>sa</a:t>
            </a:r>
            <a:r>
              <a:rPr lang="en-US" sz="2800" dirty="0" smtClean="0">
                <a:latin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</a:rPr>
              <a:t>số</a:t>
            </a:r>
            <a:r>
              <a:rPr lang="en-US" sz="2800" dirty="0" smtClean="0">
                <a:latin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</a:rPr>
              <a:t>cây</a:t>
            </a:r>
            <a:r>
              <a:rPr lang="en-US" sz="2800" dirty="0" smtClean="0">
                <a:latin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</a:rPr>
              <a:t>dù</a:t>
            </a:r>
            <a:r>
              <a:rPr lang="en-US" sz="2800" dirty="0" smtClean="0">
                <a:latin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</a:rPr>
              <a:t>xanh</a:t>
            </a:r>
            <a:r>
              <a:rPr lang="en-US" sz="2800" dirty="0" smtClean="0">
                <a:latin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</a:rPr>
              <a:t>cắm</a:t>
            </a:r>
            <a:r>
              <a:rPr lang="en-US" sz="2800" dirty="0" smtClean="0">
                <a:latin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</a:rPr>
              <a:t>trên</a:t>
            </a:r>
            <a:r>
              <a:rPr lang="en-US" sz="2800" dirty="0" smtClean="0">
                <a:latin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</a:rPr>
              <a:t>bãi</a:t>
            </a:r>
            <a:r>
              <a:rPr lang="en-US" sz="2800" dirty="0" smtClean="0">
                <a:latin typeface="Cambria" panose="02040503050406030204" pitchFamily="18" charset="0"/>
              </a:rPr>
              <a:t>.</a:t>
            </a:r>
            <a:endParaRPr lang="en-US" sz="2800" b="1" i="1" dirty="0">
              <a:latin typeface="Cambria" panose="02040503050406030204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044690" y="1526886"/>
          <a:ext cx="7054698" cy="1701345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2351566">
                  <a:extLst>
                    <a:ext uri="{9D8B030D-6E8A-4147-A177-3AD203B41FA5}">
                      <a16:colId xmlns:a16="http://schemas.microsoft.com/office/drawing/2014/main" val="194812797"/>
                    </a:ext>
                  </a:extLst>
                </a:gridCol>
                <a:gridCol w="2351566">
                  <a:extLst>
                    <a:ext uri="{9D8B030D-6E8A-4147-A177-3AD203B41FA5}">
                      <a16:colId xmlns:a16="http://schemas.microsoft.com/office/drawing/2014/main" val="649373877"/>
                    </a:ext>
                  </a:extLst>
                </a:gridCol>
                <a:gridCol w="2351566">
                  <a:extLst>
                    <a:ext uri="{9D8B030D-6E8A-4147-A177-3AD203B41FA5}">
                      <a16:colId xmlns:a16="http://schemas.microsoft.com/office/drawing/2014/main" val="4292278066"/>
                    </a:ext>
                  </a:extLst>
                </a:gridCol>
              </a:tblGrid>
              <a:tr h="727941">
                <a:tc>
                  <a:txBody>
                    <a:bodyPr/>
                    <a:lstStyle/>
                    <a:p>
                      <a:pPr algn="ctr"/>
                      <a:r>
                        <a:rPr lang="en-US" sz="2400" cap="none" spc="50" dirty="0" smtClean="0">
                          <a:ln w="0"/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SỰ</a:t>
                      </a:r>
                      <a:r>
                        <a:rPr lang="en-US" sz="2400" cap="none" spc="50" baseline="0" dirty="0" smtClean="0">
                          <a:ln w="0"/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 VẬT A</a:t>
                      </a:r>
                      <a:endParaRPr lang="en-US" sz="2400" b="1" cap="none" spc="50" dirty="0">
                        <a:ln w="0"/>
                        <a:solidFill>
                          <a:srgbClr val="FFFFFF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  <a:latin typeface="Cambria" panose="020405030504060302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cap="none" spc="50" dirty="0" smtClean="0">
                          <a:ln w="0"/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TỪ</a:t>
                      </a:r>
                      <a:r>
                        <a:rPr lang="en-US" sz="2400" cap="none" spc="50" baseline="0" dirty="0" smtClean="0">
                          <a:ln w="0"/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 SO SÁNH</a:t>
                      </a:r>
                      <a:endParaRPr lang="en-US" sz="2400" b="1" cap="none" spc="50" dirty="0">
                        <a:ln w="0"/>
                        <a:solidFill>
                          <a:srgbClr val="FFFFFF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  <a:latin typeface="Cambria" panose="020405030504060302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cap="none" spc="50" dirty="0" smtClean="0">
                          <a:ln w="0"/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SỰ</a:t>
                      </a:r>
                      <a:r>
                        <a:rPr lang="en-US" sz="2400" cap="none" spc="50" baseline="0" dirty="0" smtClean="0">
                          <a:ln w="0"/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 VẬT B</a:t>
                      </a:r>
                      <a:endParaRPr lang="en-US" sz="2400" b="1" cap="none" spc="50" dirty="0">
                        <a:ln w="0"/>
                        <a:solidFill>
                          <a:srgbClr val="FFFFFF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  <a:latin typeface="Cambria" panose="020405030504060302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8766358"/>
                  </a:ext>
                </a:extLst>
              </a:tr>
              <a:tr h="973404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9716429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176327" y="2274124"/>
            <a:ext cx="21093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Cambria" panose="02040503050406030204" pitchFamily="18" charset="0"/>
              </a:rPr>
              <a:t>Đước</a:t>
            </a:r>
            <a:endParaRPr lang="en-US" sz="2800" dirty="0">
              <a:latin typeface="Cambria" panose="02040503050406030204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783812" y="562258"/>
            <a:ext cx="803524" cy="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841956" y="2261643"/>
            <a:ext cx="23817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Cambria" panose="02040503050406030204" pitchFamily="18" charset="0"/>
              </a:rPr>
              <a:t>c</a:t>
            </a:r>
            <a:r>
              <a:rPr lang="en-US" sz="2800" dirty="0" err="1" smtClean="0">
                <a:latin typeface="Cambria" panose="02040503050406030204" pitchFamily="18" charset="0"/>
              </a:rPr>
              <a:t>ây</a:t>
            </a:r>
            <a:r>
              <a:rPr lang="en-US" sz="2800" dirty="0" smtClean="0">
                <a:latin typeface="Cambria" panose="02040503050406030204" pitchFamily="18" charset="0"/>
              </a:rPr>
              <a:t> </a:t>
            </a:r>
            <a:r>
              <a:rPr lang="en-US" sz="2800" dirty="0" err="1" smtClean="0">
                <a:latin typeface="Cambria" panose="02040503050406030204" pitchFamily="18" charset="0"/>
              </a:rPr>
              <a:t>dù</a:t>
            </a:r>
            <a:endParaRPr lang="en-US" sz="2800" dirty="0">
              <a:latin typeface="Cambria" panose="02040503050406030204" pitchFamily="18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1783812" y="987356"/>
            <a:ext cx="98017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6321842" y="130297"/>
            <a:ext cx="693799" cy="487622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007392" y="2377558"/>
            <a:ext cx="10910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Cambria" panose="02040503050406030204" pitchFamily="18" charset="0"/>
              </a:rPr>
              <a:t>như</a:t>
            </a:r>
            <a:endParaRPr lang="en-US" sz="2800" b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7535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5" grpId="0"/>
      <p:bldP spid="8" grpId="0" animBg="1"/>
      <p:bldP spid="9" grpId="0"/>
    </p:bldLst>
  </p:timing>
</p:sld>
</file>

<file path=ppt/theme/theme1.xml><?xml version="1.0" encoding="utf-8"?>
<a:theme xmlns:a="http://schemas.openxmlformats.org/drawingml/2006/main" name="Response to Intervention: The Alphabet by Slidesgo">
  <a:themeElements>
    <a:clrScheme name="Simple Light">
      <a:dk1>
        <a:srgbClr val="3F2732"/>
      </a:dk1>
      <a:lt1>
        <a:srgbClr val="FAF4F2"/>
      </a:lt1>
      <a:dk2>
        <a:srgbClr val="3F2732"/>
      </a:dk2>
      <a:lt2>
        <a:srgbClr val="FAF4F2"/>
      </a:lt2>
      <a:accent1>
        <a:srgbClr val="FF835F"/>
      </a:accent1>
      <a:accent2>
        <a:srgbClr val="ACDCDC"/>
      </a:accent2>
      <a:accent3>
        <a:srgbClr val="FFB034"/>
      </a:accent3>
      <a:accent4>
        <a:srgbClr val="55C2B1"/>
      </a:accent4>
      <a:accent5>
        <a:srgbClr val="8C4C5E"/>
      </a:accent5>
      <a:accent6>
        <a:srgbClr val="FFC4C7"/>
      </a:accent6>
      <a:hlink>
        <a:srgbClr val="3F273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779</TotalTime>
  <Words>382</Words>
  <Application>Microsoft Office PowerPoint</Application>
  <PresentationFormat>On-screen Show (16:9)</PresentationFormat>
  <Paragraphs>62</Paragraphs>
  <Slides>13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5" baseType="lpstr">
      <vt:lpstr>微软雅黑</vt:lpstr>
      <vt:lpstr>Arial</vt:lpstr>
      <vt:lpstr>#9Slide05 Agile Script Calligra</vt:lpstr>
      <vt:lpstr>Cambria</vt:lpstr>
      <vt:lpstr>Comfortaa</vt:lpstr>
      <vt:lpstr>Chewy</vt:lpstr>
      <vt:lpstr>Times New Roman</vt:lpstr>
      <vt:lpstr>Delius Unicase</vt:lpstr>
      <vt:lpstr>Work Sans</vt:lpstr>
      <vt:lpstr>HP001 4 hàng</vt:lpstr>
      <vt:lpstr>Raleway</vt:lpstr>
      <vt:lpstr>Response to Intervention: The Alphabet by Slidesgo</vt:lpstr>
      <vt:lpstr>PowerPoint Presentation</vt:lpstr>
      <vt:lpstr>PowerPoint Presentation</vt:lpstr>
      <vt:lpstr>Bài 1: Luyện tập đọc và học thuộc lòng</vt:lpstr>
      <vt:lpstr>Ôn luyện biện pháp tu từ so sánh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17</cp:revision>
  <dcterms:modified xsi:type="dcterms:W3CDTF">2022-01-03T02:11:27Z</dcterms:modified>
</cp:coreProperties>
</file>