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0"/>
  </p:notesMasterIdLst>
  <p:sldIdLst>
    <p:sldId id="256" r:id="rId5"/>
    <p:sldId id="283" r:id="rId6"/>
    <p:sldId id="282" r:id="rId7"/>
    <p:sldId id="267" r:id="rId8"/>
    <p:sldId id="285" r:id="rId9"/>
  </p:sldIdLst>
  <p:sldSz cx="12192000" cy="6858000"/>
  <p:notesSz cx="6858000" cy="9144000"/>
  <p:custDataLst>
    <p:tags r:id="rId1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9373"/>
    <a:srgbClr val="FFE799"/>
    <a:srgbClr val="FCA1B7"/>
    <a:srgbClr val="BD9EE2"/>
    <a:srgbClr val="FCC4D2"/>
    <a:srgbClr val="F99450"/>
    <a:srgbClr val="FDCE66"/>
    <a:srgbClr val="FFF8E1"/>
    <a:srgbClr val="DAA16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70"/>
    <p:restoredTop sz="92182" autoAdjust="0"/>
  </p:normalViewPr>
  <p:slideViewPr>
    <p:cSldViewPr snapToGrid="0" snapToObjects="1">
      <p:cViewPr varScale="1">
        <p:scale>
          <a:sx n="68" d="100"/>
          <a:sy n="68" d="100"/>
        </p:scale>
        <p:origin x="-62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gs" Target="tags/tag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70445F-165E-4F9A-9500-E1B5DCE63FF4}" type="datetimeFigureOut">
              <a:rPr lang="en-GB" smtClean="0"/>
              <a:t>17/01/2022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5469B4-41F5-4956-8B28-36F065446245}" type="slidenum">
              <a:rPr lang="en-GB" smtClean="0"/>
              <a:t>‹#›</a:t>
            </a:fld>
            <a:endParaRPr lang="en-GB"/>
          </a:p>
        </p:txBody>
      </p:sp>
    </p:spTree>
    <p:extLst>
      <p:ext uri="{BB962C8B-B14F-4D97-AF65-F5344CB8AC3E}">
        <p14:creationId xmlns:p14="http://schemas.microsoft.com/office/powerpoint/2010/main" val="1633115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5A5E68AA-BE64-F049-AE4B-6D22E5791D6E}"/>
              </a:ext>
            </a:extLst>
          </p:cNvPr>
          <p:cNvSpPr>
            <a:spLocks noGrp="1"/>
          </p:cNvSpPr>
          <p:nvPr>
            <p:ph type="ctrTitle"/>
          </p:nvPr>
        </p:nvSpPr>
        <p:spPr>
          <a:xfrm>
            <a:off x="1524000" y="1122363"/>
            <a:ext cx="9144000" cy="2387600"/>
          </a:xfrm>
        </p:spPr>
        <p:txBody>
          <a:bodyPr anchor="b"/>
          <a:lstStyle>
            <a:lvl1pPr algn="ctr">
              <a:defRPr sz="6000"/>
            </a:lvl1pPr>
          </a:lstStyle>
          <a:p>
            <a:r>
              <a:rPr kumimoji="1" lang="zh-CN" altLang="en-US"/>
              <a:t>单击此处编辑母版标题样式</a:t>
            </a:r>
          </a:p>
        </p:txBody>
      </p:sp>
      <p:sp>
        <p:nvSpPr>
          <p:cNvPr id="3" name="副标题 2">
            <a:extLst>
              <a:ext uri="{FF2B5EF4-FFF2-40B4-BE49-F238E27FC236}">
                <a16:creationId xmlns:a16="http://schemas.microsoft.com/office/drawing/2014/main" xmlns="" id="{68FB45DC-93A6-9E46-B68E-4C1658CC14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CN" altLang="en-US"/>
              <a:t>单击此处编辑母版副标题样式</a:t>
            </a:r>
          </a:p>
        </p:txBody>
      </p:sp>
      <p:sp>
        <p:nvSpPr>
          <p:cNvPr id="4" name="日期占位符 3">
            <a:extLst>
              <a:ext uri="{FF2B5EF4-FFF2-40B4-BE49-F238E27FC236}">
                <a16:creationId xmlns:a16="http://schemas.microsoft.com/office/drawing/2014/main" xmlns="" id="{60C71B9E-72DF-9B46-9E11-92FD14AF7800}"/>
              </a:ext>
            </a:extLst>
          </p:cNvPr>
          <p:cNvSpPr>
            <a:spLocks noGrp="1"/>
          </p:cNvSpPr>
          <p:nvPr>
            <p:ph type="dt" sz="half" idx="10"/>
          </p:nvPr>
        </p:nvSpPr>
        <p:spPr/>
        <p:txBody>
          <a:bodyPr/>
          <a:lstStyle/>
          <a:p>
            <a:fld id="{84B79D43-DAE6-0F47-A9C1-04982654FBFB}" type="datetimeFigureOut">
              <a:rPr kumimoji="1" lang="zh-CN" altLang="en-US" smtClean="0"/>
              <a:t>2022/1/17</a:t>
            </a:fld>
            <a:endParaRPr kumimoji="1" lang="zh-CN" altLang="en-US"/>
          </a:p>
        </p:txBody>
      </p:sp>
      <p:sp>
        <p:nvSpPr>
          <p:cNvPr id="5" name="页脚占位符 4">
            <a:extLst>
              <a:ext uri="{FF2B5EF4-FFF2-40B4-BE49-F238E27FC236}">
                <a16:creationId xmlns:a16="http://schemas.microsoft.com/office/drawing/2014/main" xmlns="" id="{CD64AA69-0CEE-B14A-BDC5-308DDC8C2D60}"/>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xmlns="" id="{5DFAF48E-F9F8-1C46-8EEE-61E4A181629A}"/>
              </a:ext>
            </a:extLst>
          </p:cNvPr>
          <p:cNvSpPr>
            <a:spLocks noGrp="1"/>
          </p:cNvSpPr>
          <p:nvPr>
            <p:ph type="sldNum" sz="quarter" idx="12"/>
          </p:nvPr>
        </p:nvSpPr>
        <p:spPr/>
        <p:txBody>
          <a:bodyPr/>
          <a:lstStyle/>
          <a:p>
            <a:fld id="{EEF17B97-31AA-F046-A2B1-CB7B8C901C9E}" type="slidenum">
              <a:rPr kumimoji="1" lang="zh-CN" altLang="en-US" smtClean="0"/>
              <a:t>‹#›</a:t>
            </a:fld>
            <a:endParaRPr kumimoji="1" lang="zh-CN" altLang="en-US"/>
          </a:p>
        </p:txBody>
      </p:sp>
    </p:spTree>
    <p:extLst>
      <p:ext uri="{BB962C8B-B14F-4D97-AF65-F5344CB8AC3E}">
        <p14:creationId xmlns:p14="http://schemas.microsoft.com/office/powerpoint/2010/main" val="1561326216"/>
      </p:ext>
    </p:extLst>
  </p:cSld>
  <p:clrMapOvr>
    <a:masterClrMapping/>
  </p:clrMapOvr>
  <p:transition spd="slow" advClick="0">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D27507A8-15E2-164F-9615-442CE6395961}"/>
              </a:ext>
            </a:extLst>
          </p:cNvPr>
          <p:cNvSpPr>
            <a:spLocks noGrp="1"/>
          </p:cNvSpPr>
          <p:nvPr>
            <p:ph type="title"/>
          </p:nvPr>
        </p:nvSpPr>
        <p:spPr/>
        <p:txBody>
          <a:bodyPr/>
          <a:lstStyle/>
          <a:p>
            <a:r>
              <a:rPr kumimoji="1" lang="zh-CN" altLang="en-US"/>
              <a:t>单击此处编辑母版标题样式</a:t>
            </a:r>
          </a:p>
        </p:txBody>
      </p:sp>
      <p:sp>
        <p:nvSpPr>
          <p:cNvPr id="3" name="竖排文字占位符 2">
            <a:extLst>
              <a:ext uri="{FF2B5EF4-FFF2-40B4-BE49-F238E27FC236}">
                <a16:creationId xmlns:a16="http://schemas.microsoft.com/office/drawing/2014/main" xmlns="" id="{8762B35F-BAD2-B942-AD3F-6CFBFC720ECF}"/>
              </a:ext>
            </a:extLst>
          </p:cNvPr>
          <p:cNvSpPr>
            <a:spLocks noGrp="1"/>
          </p:cNvSpPr>
          <p:nvPr>
            <p:ph type="body" orient="vert" idx="1"/>
          </p:nvPr>
        </p:nvSpPr>
        <p:spPr/>
        <p:txBody>
          <a:bodyPr vert="eaVert"/>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xmlns="" id="{EF2FC632-FBB0-AC4F-A2C8-C309889175E8}"/>
              </a:ext>
            </a:extLst>
          </p:cNvPr>
          <p:cNvSpPr>
            <a:spLocks noGrp="1"/>
          </p:cNvSpPr>
          <p:nvPr>
            <p:ph type="dt" sz="half" idx="10"/>
          </p:nvPr>
        </p:nvSpPr>
        <p:spPr/>
        <p:txBody>
          <a:bodyPr/>
          <a:lstStyle/>
          <a:p>
            <a:fld id="{84B79D43-DAE6-0F47-A9C1-04982654FBFB}" type="datetimeFigureOut">
              <a:rPr kumimoji="1" lang="zh-CN" altLang="en-US" smtClean="0"/>
              <a:t>2022/1/17</a:t>
            </a:fld>
            <a:endParaRPr kumimoji="1" lang="zh-CN" altLang="en-US"/>
          </a:p>
        </p:txBody>
      </p:sp>
      <p:sp>
        <p:nvSpPr>
          <p:cNvPr id="5" name="页脚占位符 4">
            <a:extLst>
              <a:ext uri="{FF2B5EF4-FFF2-40B4-BE49-F238E27FC236}">
                <a16:creationId xmlns:a16="http://schemas.microsoft.com/office/drawing/2014/main" xmlns="" id="{5264E695-6EE6-3B41-9BB3-E9CE59E44B07}"/>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xmlns="" id="{47B6FE20-DD6A-434B-8F8B-53D28B1A6E52}"/>
              </a:ext>
            </a:extLst>
          </p:cNvPr>
          <p:cNvSpPr>
            <a:spLocks noGrp="1"/>
          </p:cNvSpPr>
          <p:nvPr>
            <p:ph type="sldNum" sz="quarter" idx="12"/>
          </p:nvPr>
        </p:nvSpPr>
        <p:spPr/>
        <p:txBody>
          <a:bodyPr/>
          <a:lstStyle/>
          <a:p>
            <a:fld id="{EEF17B97-31AA-F046-A2B1-CB7B8C901C9E}" type="slidenum">
              <a:rPr kumimoji="1" lang="zh-CN" altLang="en-US" smtClean="0"/>
              <a:t>‹#›</a:t>
            </a:fld>
            <a:endParaRPr kumimoji="1" lang="zh-CN" altLang="en-US"/>
          </a:p>
        </p:txBody>
      </p:sp>
    </p:spTree>
    <p:extLst>
      <p:ext uri="{BB962C8B-B14F-4D97-AF65-F5344CB8AC3E}">
        <p14:creationId xmlns:p14="http://schemas.microsoft.com/office/powerpoint/2010/main" val="3984032167"/>
      </p:ext>
    </p:extLst>
  </p:cSld>
  <p:clrMapOvr>
    <a:masterClrMapping/>
  </p:clrMapOvr>
  <p:transition spd="slow" advClick="0">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xmlns="" id="{D8317262-3A48-C44B-BE0D-EB1E54F694B6}"/>
              </a:ext>
            </a:extLst>
          </p:cNvPr>
          <p:cNvSpPr>
            <a:spLocks noGrp="1"/>
          </p:cNvSpPr>
          <p:nvPr>
            <p:ph type="title" orient="vert"/>
          </p:nvPr>
        </p:nvSpPr>
        <p:spPr>
          <a:xfrm>
            <a:off x="8724900" y="365125"/>
            <a:ext cx="2628900" cy="5811838"/>
          </a:xfrm>
        </p:spPr>
        <p:txBody>
          <a:bodyPr vert="eaVert"/>
          <a:lstStyle/>
          <a:p>
            <a:r>
              <a:rPr kumimoji="1" lang="zh-CN" altLang="en-US"/>
              <a:t>单击此处编辑母版标题样式</a:t>
            </a:r>
          </a:p>
        </p:txBody>
      </p:sp>
      <p:sp>
        <p:nvSpPr>
          <p:cNvPr id="3" name="竖排文字占位符 2">
            <a:extLst>
              <a:ext uri="{FF2B5EF4-FFF2-40B4-BE49-F238E27FC236}">
                <a16:creationId xmlns:a16="http://schemas.microsoft.com/office/drawing/2014/main" xmlns="" id="{B655E45A-0599-A545-9244-C8A808CE4B4E}"/>
              </a:ext>
            </a:extLst>
          </p:cNvPr>
          <p:cNvSpPr>
            <a:spLocks noGrp="1"/>
          </p:cNvSpPr>
          <p:nvPr>
            <p:ph type="body" orient="vert" idx="1"/>
          </p:nvPr>
        </p:nvSpPr>
        <p:spPr>
          <a:xfrm>
            <a:off x="838200" y="365125"/>
            <a:ext cx="7734300" cy="5811838"/>
          </a:xfrm>
        </p:spPr>
        <p:txBody>
          <a:bodyPr vert="eaVert"/>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xmlns="" id="{6ED0EFA3-E423-1E43-9429-EFEE76FC64A0}"/>
              </a:ext>
            </a:extLst>
          </p:cNvPr>
          <p:cNvSpPr>
            <a:spLocks noGrp="1"/>
          </p:cNvSpPr>
          <p:nvPr>
            <p:ph type="dt" sz="half" idx="10"/>
          </p:nvPr>
        </p:nvSpPr>
        <p:spPr/>
        <p:txBody>
          <a:bodyPr/>
          <a:lstStyle/>
          <a:p>
            <a:fld id="{84B79D43-DAE6-0F47-A9C1-04982654FBFB}" type="datetimeFigureOut">
              <a:rPr kumimoji="1" lang="zh-CN" altLang="en-US" smtClean="0"/>
              <a:t>2022/1/17</a:t>
            </a:fld>
            <a:endParaRPr kumimoji="1" lang="zh-CN" altLang="en-US"/>
          </a:p>
        </p:txBody>
      </p:sp>
      <p:sp>
        <p:nvSpPr>
          <p:cNvPr id="5" name="页脚占位符 4">
            <a:extLst>
              <a:ext uri="{FF2B5EF4-FFF2-40B4-BE49-F238E27FC236}">
                <a16:creationId xmlns:a16="http://schemas.microsoft.com/office/drawing/2014/main" xmlns="" id="{FCE18421-96FF-A942-AB92-9E8C9E3D538D}"/>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xmlns="" id="{A76B1616-54B9-7149-8109-223505AD0D8E}"/>
              </a:ext>
            </a:extLst>
          </p:cNvPr>
          <p:cNvSpPr>
            <a:spLocks noGrp="1"/>
          </p:cNvSpPr>
          <p:nvPr>
            <p:ph type="sldNum" sz="quarter" idx="12"/>
          </p:nvPr>
        </p:nvSpPr>
        <p:spPr/>
        <p:txBody>
          <a:bodyPr/>
          <a:lstStyle/>
          <a:p>
            <a:fld id="{EEF17B97-31AA-F046-A2B1-CB7B8C901C9E}" type="slidenum">
              <a:rPr kumimoji="1" lang="zh-CN" altLang="en-US" smtClean="0"/>
              <a:t>‹#›</a:t>
            </a:fld>
            <a:endParaRPr kumimoji="1" lang="zh-CN" altLang="en-US"/>
          </a:p>
        </p:txBody>
      </p:sp>
    </p:spTree>
    <p:extLst>
      <p:ext uri="{BB962C8B-B14F-4D97-AF65-F5344CB8AC3E}">
        <p14:creationId xmlns:p14="http://schemas.microsoft.com/office/powerpoint/2010/main" val="190918765"/>
      </p:ext>
    </p:extLst>
  </p:cSld>
  <p:clrMapOvr>
    <a:masterClrMapping/>
  </p:clrMapOvr>
  <p:transition spd="slow" advClick="0">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9B90AC2C-89A7-5B45-AA29-0F43CAD1792B}"/>
              </a:ext>
            </a:extLst>
          </p:cNvPr>
          <p:cNvSpPr>
            <a:spLocks noGrp="1"/>
          </p:cNvSpPr>
          <p:nvPr>
            <p:ph type="title"/>
          </p:nvPr>
        </p:nvSpPr>
        <p:spPr/>
        <p:txBody>
          <a:bodyPr/>
          <a:lstStyle/>
          <a:p>
            <a:r>
              <a:rPr kumimoji="1" lang="zh-CN" altLang="en-US"/>
              <a:t>单击此处编辑母版标题样式</a:t>
            </a:r>
          </a:p>
        </p:txBody>
      </p:sp>
      <p:sp>
        <p:nvSpPr>
          <p:cNvPr id="3" name="内容占位符 2">
            <a:extLst>
              <a:ext uri="{FF2B5EF4-FFF2-40B4-BE49-F238E27FC236}">
                <a16:creationId xmlns:a16="http://schemas.microsoft.com/office/drawing/2014/main" xmlns="" id="{FF0F5861-FF02-9541-AD80-582F186482D6}"/>
              </a:ext>
            </a:extLst>
          </p:cNvPr>
          <p:cNvSpPr>
            <a:spLocks noGrp="1"/>
          </p:cNvSpPr>
          <p:nvPr>
            <p:ph idx="1"/>
          </p:nvPr>
        </p:nvSpPr>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xmlns="" id="{2E655C0A-AF44-4240-926F-CF039BC8D213}"/>
              </a:ext>
            </a:extLst>
          </p:cNvPr>
          <p:cNvSpPr>
            <a:spLocks noGrp="1"/>
          </p:cNvSpPr>
          <p:nvPr>
            <p:ph type="dt" sz="half" idx="10"/>
          </p:nvPr>
        </p:nvSpPr>
        <p:spPr/>
        <p:txBody>
          <a:bodyPr/>
          <a:lstStyle/>
          <a:p>
            <a:fld id="{84B79D43-DAE6-0F47-A9C1-04982654FBFB}" type="datetimeFigureOut">
              <a:rPr kumimoji="1" lang="zh-CN" altLang="en-US" smtClean="0"/>
              <a:t>2022/1/17</a:t>
            </a:fld>
            <a:endParaRPr kumimoji="1" lang="zh-CN" altLang="en-US"/>
          </a:p>
        </p:txBody>
      </p:sp>
      <p:sp>
        <p:nvSpPr>
          <p:cNvPr id="5" name="页脚占位符 4">
            <a:extLst>
              <a:ext uri="{FF2B5EF4-FFF2-40B4-BE49-F238E27FC236}">
                <a16:creationId xmlns:a16="http://schemas.microsoft.com/office/drawing/2014/main" xmlns="" id="{70AFDC4E-8BFD-B54A-BF9A-81919CC721BB}"/>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xmlns="" id="{89656241-BFAA-974E-8319-98CB08180971}"/>
              </a:ext>
            </a:extLst>
          </p:cNvPr>
          <p:cNvSpPr>
            <a:spLocks noGrp="1"/>
          </p:cNvSpPr>
          <p:nvPr>
            <p:ph type="sldNum" sz="quarter" idx="12"/>
          </p:nvPr>
        </p:nvSpPr>
        <p:spPr/>
        <p:txBody>
          <a:bodyPr/>
          <a:lstStyle/>
          <a:p>
            <a:fld id="{EEF17B97-31AA-F046-A2B1-CB7B8C901C9E}" type="slidenum">
              <a:rPr kumimoji="1" lang="zh-CN" altLang="en-US" smtClean="0"/>
              <a:t>‹#›</a:t>
            </a:fld>
            <a:endParaRPr kumimoji="1" lang="zh-CN" altLang="en-US"/>
          </a:p>
        </p:txBody>
      </p:sp>
    </p:spTree>
    <p:extLst>
      <p:ext uri="{BB962C8B-B14F-4D97-AF65-F5344CB8AC3E}">
        <p14:creationId xmlns:p14="http://schemas.microsoft.com/office/powerpoint/2010/main" val="4068599581"/>
      </p:ext>
    </p:extLst>
  </p:cSld>
  <p:clrMapOvr>
    <a:masterClrMapping/>
  </p:clrMapOvr>
  <p:transition spd="slow" advClick="0">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A22A9BE9-7F72-794D-9F3C-9A8FE2E8F64B}"/>
              </a:ext>
            </a:extLst>
          </p:cNvPr>
          <p:cNvSpPr>
            <a:spLocks noGrp="1"/>
          </p:cNvSpPr>
          <p:nvPr>
            <p:ph type="title"/>
          </p:nvPr>
        </p:nvSpPr>
        <p:spPr>
          <a:xfrm>
            <a:off x="831850" y="1709738"/>
            <a:ext cx="10515600" cy="2852737"/>
          </a:xfrm>
        </p:spPr>
        <p:txBody>
          <a:bodyPr anchor="b"/>
          <a:lstStyle>
            <a:lvl1pPr>
              <a:defRPr sz="6000"/>
            </a:lvl1pPr>
          </a:lstStyle>
          <a:p>
            <a:r>
              <a:rPr kumimoji="1" lang="zh-CN" altLang="en-US"/>
              <a:t>单击此处编辑母版标题样式</a:t>
            </a:r>
          </a:p>
        </p:txBody>
      </p:sp>
      <p:sp>
        <p:nvSpPr>
          <p:cNvPr id="3" name="文本占位符 2">
            <a:extLst>
              <a:ext uri="{FF2B5EF4-FFF2-40B4-BE49-F238E27FC236}">
                <a16:creationId xmlns:a16="http://schemas.microsoft.com/office/drawing/2014/main" xmlns="" id="{13AC6F02-871E-DE47-AC93-1CD134CED5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zh-CN" altLang="en-US"/>
              <a:t>单击此处编辑母版文本样式</a:t>
            </a:r>
          </a:p>
        </p:txBody>
      </p:sp>
      <p:sp>
        <p:nvSpPr>
          <p:cNvPr id="4" name="日期占位符 3">
            <a:extLst>
              <a:ext uri="{FF2B5EF4-FFF2-40B4-BE49-F238E27FC236}">
                <a16:creationId xmlns:a16="http://schemas.microsoft.com/office/drawing/2014/main" xmlns="" id="{1C55CEBD-7C39-394B-A99F-80554FC46B49}"/>
              </a:ext>
            </a:extLst>
          </p:cNvPr>
          <p:cNvSpPr>
            <a:spLocks noGrp="1"/>
          </p:cNvSpPr>
          <p:nvPr>
            <p:ph type="dt" sz="half" idx="10"/>
          </p:nvPr>
        </p:nvSpPr>
        <p:spPr/>
        <p:txBody>
          <a:bodyPr/>
          <a:lstStyle/>
          <a:p>
            <a:fld id="{84B79D43-DAE6-0F47-A9C1-04982654FBFB}" type="datetimeFigureOut">
              <a:rPr kumimoji="1" lang="zh-CN" altLang="en-US" smtClean="0"/>
              <a:t>2022/1/17</a:t>
            </a:fld>
            <a:endParaRPr kumimoji="1" lang="zh-CN" altLang="en-US"/>
          </a:p>
        </p:txBody>
      </p:sp>
      <p:sp>
        <p:nvSpPr>
          <p:cNvPr id="5" name="页脚占位符 4">
            <a:extLst>
              <a:ext uri="{FF2B5EF4-FFF2-40B4-BE49-F238E27FC236}">
                <a16:creationId xmlns:a16="http://schemas.microsoft.com/office/drawing/2014/main" xmlns="" id="{AB24BB0A-6CBD-2E41-ACC7-D29880DA3BBB}"/>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xmlns="" id="{0CDC3A08-879E-9449-ADFD-682ABDEB913D}"/>
              </a:ext>
            </a:extLst>
          </p:cNvPr>
          <p:cNvSpPr>
            <a:spLocks noGrp="1"/>
          </p:cNvSpPr>
          <p:nvPr>
            <p:ph type="sldNum" sz="quarter" idx="12"/>
          </p:nvPr>
        </p:nvSpPr>
        <p:spPr/>
        <p:txBody>
          <a:bodyPr/>
          <a:lstStyle/>
          <a:p>
            <a:fld id="{EEF17B97-31AA-F046-A2B1-CB7B8C901C9E}" type="slidenum">
              <a:rPr kumimoji="1" lang="zh-CN" altLang="en-US" smtClean="0"/>
              <a:t>‹#›</a:t>
            </a:fld>
            <a:endParaRPr kumimoji="1" lang="zh-CN" altLang="en-US"/>
          </a:p>
        </p:txBody>
      </p:sp>
    </p:spTree>
    <p:extLst>
      <p:ext uri="{BB962C8B-B14F-4D97-AF65-F5344CB8AC3E}">
        <p14:creationId xmlns:p14="http://schemas.microsoft.com/office/powerpoint/2010/main" val="3345037388"/>
      </p:ext>
    </p:extLst>
  </p:cSld>
  <p:clrMapOvr>
    <a:masterClrMapping/>
  </p:clrMapOvr>
  <p:transition spd="slow" advClick="0">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C403AC0A-0AC7-E046-A454-45AF18903BBF}"/>
              </a:ext>
            </a:extLst>
          </p:cNvPr>
          <p:cNvSpPr>
            <a:spLocks noGrp="1"/>
          </p:cNvSpPr>
          <p:nvPr>
            <p:ph type="title"/>
          </p:nvPr>
        </p:nvSpPr>
        <p:spPr/>
        <p:txBody>
          <a:bodyPr/>
          <a:lstStyle/>
          <a:p>
            <a:r>
              <a:rPr kumimoji="1" lang="zh-CN" altLang="en-US"/>
              <a:t>单击此处编辑母版标题样式</a:t>
            </a:r>
          </a:p>
        </p:txBody>
      </p:sp>
      <p:sp>
        <p:nvSpPr>
          <p:cNvPr id="3" name="内容占位符 2">
            <a:extLst>
              <a:ext uri="{FF2B5EF4-FFF2-40B4-BE49-F238E27FC236}">
                <a16:creationId xmlns:a16="http://schemas.microsoft.com/office/drawing/2014/main" xmlns="" id="{BCFDF19E-3B3B-4842-9CFB-FEE132D206CF}"/>
              </a:ext>
            </a:extLst>
          </p:cNvPr>
          <p:cNvSpPr>
            <a:spLocks noGrp="1"/>
          </p:cNvSpPr>
          <p:nvPr>
            <p:ph sz="half" idx="1"/>
          </p:nvPr>
        </p:nvSpPr>
        <p:spPr>
          <a:xfrm>
            <a:off x="838200" y="1825625"/>
            <a:ext cx="5181600" cy="435133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内容占位符 3">
            <a:extLst>
              <a:ext uri="{FF2B5EF4-FFF2-40B4-BE49-F238E27FC236}">
                <a16:creationId xmlns:a16="http://schemas.microsoft.com/office/drawing/2014/main" xmlns="" id="{6E65A68E-44C5-224D-8CA2-CC2B095E1927}"/>
              </a:ext>
            </a:extLst>
          </p:cNvPr>
          <p:cNvSpPr>
            <a:spLocks noGrp="1"/>
          </p:cNvSpPr>
          <p:nvPr>
            <p:ph sz="half" idx="2"/>
          </p:nvPr>
        </p:nvSpPr>
        <p:spPr>
          <a:xfrm>
            <a:off x="6172200" y="1825625"/>
            <a:ext cx="5181600" cy="435133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5" name="日期占位符 4">
            <a:extLst>
              <a:ext uri="{FF2B5EF4-FFF2-40B4-BE49-F238E27FC236}">
                <a16:creationId xmlns:a16="http://schemas.microsoft.com/office/drawing/2014/main" xmlns="" id="{2D30D364-0692-4248-99C8-3F14D2E4ABF8}"/>
              </a:ext>
            </a:extLst>
          </p:cNvPr>
          <p:cNvSpPr>
            <a:spLocks noGrp="1"/>
          </p:cNvSpPr>
          <p:nvPr>
            <p:ph type="dt" sz="half" idx="10"/>
          </p:nvPr>
        </p:nvSpPr>
        <p:spPr/>
        <p:txBody>
          <a:bodyPr/>
          <a:lstStyle/>
          <a:p>
            <a:fld id="{84B79D43-DAE6-0F47-A9C1-04982654FBFB}" type="datetimeFigureOut">
              <a:rPr kumimoji="1" lang="zh-CN" altLang="en-US" smtClean="0"/>
              <a:t>2022/1/17</a:t>
            </a:fld>
            <a:endParaRPr kumimoji="1" lang="zh-CN" altLang="en-US"/>
          </a:p>
        </p:txBody>
      </p:sp>
      <p:sp>
        <p:nvSpPr>
          <p:cNvPr id="6" name="页脚占位符 5">
            <a:extLst>
              <a:ext uri="{FF2B5EF4-FFF2-40B4-BE49-F238E27FC236}">
                <a16:creationId xmlns:a16="http://schemas.microsoft.com/office/drawing/2014/main" xmlns="" id="{EC7A17F9-1059-CB44-9EC4-3DC90DCBC098}"/>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xmlns="" id="{088F51C2-BC0A-9647-96E7-996BE581CB4D}"/>
              </a:ext>
            </a:extLst>
          </p:cNvPr>
          <p:cNvSpPr>
            <a:spLocks noGrp="1"/>
          </p:cNvSpPr>
          <p:nvPr>
            <p:ph type="sldNum" sz="quarter" idx="12"/>
          </p:nvPr>
        </p:nvSpPr>
        <p:spPr/>
        <p:txBody>
          <a:bodyPr/>
          <a:lstStyle/>
          <a:p>
            <a:fld id="{EEF17B97-31AA-F046-A2B1-CB7B8C901C9E}" type="slidenum">
              <a:rPr kumimoji="1" lang="zh-CN" altLang="en-US" smtClean="0"/>
              <a:t>‹#›</a:t>
            </a:fld>
            <a:endParaRPr kumimoji="1" lang="zh-CN" altLang="en-US"/>
          </a:p>
        </p:txBody>
      </p:sp>
    </p:spTree>
    <p:extLst>
      <p:ext uri="{BB962C8B-B14F-4D97-AF65-F5344CB8AC3E}">
        <p14:creationId xmlns:p14="http://schemas.microsoft.com/office/powerpoint/2010/main" val="3009369341"/>
      </p:ext>
    </p:extLst>
  </p:cSld>
  <p:clrMapOvr>
    <a:masterClrMapping/>
  </p:clrMapOvr>
  <p:transition spd="slow" advClick="0">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9FD20C3A-97FD-EC48-8472-14766CCB9D92}"/>
              </a:ext>
            </a:extLst>
          </p:cNvPr>
          <p:cNvSpPr>
            <a:spLocks noGrp="1"/>
          </p:cNvSpPr>
          <p:nvPr>
            <p:ph type="title"/>
          </p:nvPr>
        </p:nvSpPr>
        <p:spPr>
          <a:xfrm>
            <a:off x="839788" y="365125"/>
            <a:ext cx="10515600" cy="1325563"/>
          </a:xfrm>
        </p:spPr>
        <p:txBody>
          <a:bodyPr/>
          <a:lstStyle/>
          <a:p>
            <a:r>
              <a:rPr kumimoji="1" lang="zh-CN" altLang="en-US"/>
              <a:t>单击此处编辑母版标题样式</a:t>
            </a:r>
          </a:p>
        </p:txBody>
      </p:sp>
      <p:sp>
        <p:nvSpPr>
          <p:cNvPr id="3" name="文本占位符 2">
            <a:extLst>
              <a:ext uri="{FF2B5EF4-FFF2-40B4-BE49-F238E27FC236}">
                <a16:creationId xmlns:a16="http://schemas.microsoft.com/office/drawing/2014/main" xmlns="" id="{CB998ED0-C05E-BF44-803B-F32434D9694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p>
        </p:txBody>
      </p:sp>
      <p:sp>
        <p:nvSpPr>
          <p:cNvPr id="4" name="内容占位符 3">
            <a:extLst>
              <a:ext uri="{FF2B5EF4-FFF2-40B4-BE49-F238E27FC236}">
                <a16:creationId xmlns:a16="http://schemas.microsoft.com/office/drawing/2014/main" xmlns="" id="{9C2F7DA8-241B-6E41-B115-7DD4AB88F1CE}"/>
              </a:ext>
            </a:extLst>
          </p:cNvPr>
          <p:cNvSpPr>
            <a:spLocks noGrp="1"/>
          </p:cNvSpPr>
          <p:nvPr>
            <p:ph sz="half" idx="2"/>
          </p:nvPr>
        </p:nvSpPr>
        <p:spPr>
          <a:xfrm>
            <a:off x="839788" y="2505075"/>
            <a:ext cx="5157787" cy="368458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5" name="文本占位符 4">
            <a:extLst>
              <a:ext uri="{FF2B5EF4-FFF2-40B4-BE49-F238E27FC236}">
                <a16:creationId xmlns:a16="http://schemas.microsoft.com/office/drawing/2014/main" xmlns="" id="{1763B39A-3922-DC4C-A9E0-E8F6F55BCC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p>
        </p:txBody>
      </p:sp>
      <p:sp>
        <p:nvSpPr>
          <p:cNvPr id="6" name="内容占位符 5">
            <a:extLst>
              <a:ext uri="{FF2B5EF4-FFF2-40B4-BE49-F238E27FC236}">
                <a16:creationId xmlns:a16="http://schemas.microsoft.com/office/drawing/2014/main" xmlns="" id="{D1B154D5-EB01-C546-8E33-06C61DAFCD03}"/>
              </a:ext>
            </a:extLst>
          </p:cNvPr>
          <p:cNvSpPr>
            <a:spLocks noGrp="1"/>
          </p:cNvSpPr>
          <p:nvPr>
            <p:ph sz="quarter" idx="4"/>
          </p:nvPr>
        </p:nvSpPr>
        <p:spPr>
          <a:xfrm>
            <a:off x="6172200" y="2505075"/>
            <a:ext cx="5183188" cy="368458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7" name="日期占位符 6">
            <a:extLst>
              <a:ext uri="{FF2B5EF4-FFF2-40B4-BE49-F238E27FC236}">
                <a16:creationId xmlns:a16="http://schemas.microsoft.com/office/drawing/2014/main" xmlns="" id="{072C4281-F8A6-F144-B529-6697CA44A29E}"/>
              </a:ext>
            </a:extLst>
          </p:cNvPr>
          <p:cNvSpPr>
            <a:spLocks noGrp="1"/>
          </p:cNvSpPr>
          <p:nvPr>
            <p:ph type="dt" sz="half" idx="10"/>
          </p:nvPr>
        </p:nvSpPr>
        <p:spPr/>
        <p:txBody>
          <a:bodyPr/>
          <a:lstStyle/>
          <a:p>
            <a:fld id="{84B79D43-DAE6-0F47-A9C1-04982654FBFB}" type="datetimeFigureOut">
              <a:rPr kumimoji="1" lang="zh-CN" altLang="en-US" smtClean="0"/>
              <a:t>2022/1/17</a:t>
            </a:fld>
            <a:endParaRPr kumimoji="1" lang="zh-CN" altLang="en-US"/>
          </a:p>
        </p:txBody>
      </p:sp>
      <p:sp>
        <p:nvSpPr>
          <p:cNvPr id="8" name="页脚占位符 7">
            <a:extLst>
              <a:ext uri="{FF2B5EF4-FFF2-40B4-BE49-F238E27FC236}">
                <a16:creationId xmlns:a16="http://schemas.microsoft.com/office/drawing/2014/main" xmlns="" id="{DE8B9C80-60CA-A34E-BFF9-C5EF301C401D}"/>
              </a:ext>
            </a:extLst>
          </p:cNvPr>
          <p:cNvSpPr>
            <a:spLocks noGrp="1"/>
          </p:cNvSpPr>
          <p:nvPr>
            <p:ph type="ftr" sz="quarter" idx="11"/>
          </p:nvPr>
        </p:nvSpPr>
        <p:spPr/>
        <p:txBody>
          <a:bodyPr/>
          <a:lstStyle/>
          <a:p>
            <a:endParaRPr kumimoji="1" lang="zh-CN" altLang="en-US"/>
          </a:p>
        </p:txBody>
      </p:sp>
      <p:sp>
        <p:nvSpPr>
          <p:cNvPr id="9" name="灯片编号占位符 8">
            <a:extLst>
              <a:ext uri="{FF2B5EF4-FFF2-40B4-BE49-F238E27FC236}">
                <a16:creationId xmlns:a16="http://schemas.microsoft.com/office/drawing/2014/main" xmlns="" id="{BF90AAA6-55AF-1F43-85E0-154D6A6111AB}"/>
              </a:ext>
            </a:extLst>
          </p:cNvPr>
          <p:cNvSpPr>
            <a:spLocks noGrp="1"/>
          </p:cNvSpPr>
          <p:nvPr>
            <p:ph type="sldNum" sz="quarter" idx="12"/>
          </p:nvPr>
        </p:nvSpPr>
        <p:spPr/>
        <p:txBody>
          <a:bodyPr/>
          <a:lstStyle/>
          <a:p>
            <a:fld id="{EEF17B97-31AA-F046-A2B1-CB7B8C901C9E}" type="slidenum">
              <a:rPr kumimoji="1" lang="zh-CN" altLang="en-US" smtClean="0"/>
              <a:t>‹#›</a:t>
            </a:fld>
            <a:endParaRPr kumimoji="1" lang="zh-CN" altLang="en-US"/>
          </a:p>
        </p:txBody>
      </p:sp>
    </p:spTree>
    <p:extLst>
      <p:ext uri="{BB962C8B-B14F-4D97-AF65-F5344CB8AC3E}">
        <p14:creationId xmlns:p14="http://schemas.microsoft.com/office/powerpoint/2010/main" val="383860501"/>
      </p:ext>
    </p:extLst>
  </p:cSld>
  <p:clrMapOvr>
    <a:masterClrMapping/>
  </p:clrMapOvr>
  <p:transition spd="slow" advClick="0">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8B57A5C9-2CA0-5C4F-B0AC-699302B218E6}"/>
              </a:ext>
            </a:extLst>
          </p:cNvPr>
          <p:cNvSpPr>
            <a:spLocks noGrp="1"/>
          </p:cNvSpPr>
          <p:nvPr>
            <p:ph type="title"/>
          </p:nvPr>
        </p:nvSpPr>
        <p:spPr/>
        <p:txBody>
          <a:bodyPr/>
          <a:lstStyle/>
          <a:p>
            <a:r>
              <a:rPr kumimoji="1" lang="zh-CN" altLang="en-US"/>
              <a:t>单击此处编辑母版标题样式</a:t>
            </a:r>
          </a:p>
        </p:txBody>
      </p:sp>
      <p:sp>
        <p:nvSpPr>
          <p:cNvPr id="3" name="日期占位符 2">
            <a:extLst>
              <a:ext uri="{FF2B5EF4-FFF2-40B4-BE49-F238E27FC236}">
                <a16:creationId xmlns:a16="http://schemas.microsoft.com/office/drawing/2014/main" xmlns="" id="{FE2BD9DE-4F17-9E46-85D8-E2B12EE2279A}"/>
              </a:ext>
            </a:extLst>
          </p:cNvPr>
          <p:cNvSpPr>
            <a:spLocks noGrp="1"/>
          </p:cNvSpPr>
          <p:nvPr>
            <p:ph type="dt" sz="half" idx="10"/>
          </p:nvPr>
        </p:nvSpPr>
        <p:spPr/>
        <p:txBody>
          <a:bodyPr/>
          <a:lstStyle/>
          <a:p>
            <a:fld id="{84B79D43-DAE6-0F47-A9C1-04982654FBFB}" type="datetimeFigureOut">
              <a:rPr kumimoji="1" lang="zh-CN" altLang="en-US" smtClean="0"/>
              <a:t>2022/1/17</a:t>
            </a:fld>
            <a:endParaRPr kumimoji="1" lang="zh-CN" altLang="en-US"/>
          </a:p>
        </p:txBody>
      </p:sp>
      <p:sp>
        <p:nvSpPr>
          <p:cNvPr id="4" name="页脚占位符 3">
            <a:extLst>
              <a:ext uri="{FF2B5EF4-FFF2-40B4-BE49-F238E27FC236}">
                <a16:creationId xmlns:a16="http://schemas.microsoft.com/office/drawing/2014/main" xmlns="" id="{531FE32F-DD65-4F4F-A322-76B6249BA721}"/>
              </a:ext>
            </a:extLst>
          </p:cNvPr>
          <p:cNvSpPr>
            <a:spLocks noGrp="1"/>
          </p:cNvSpPr>
          <p:nvPr>
            <p:ph type="ftr" sz="quarter" idx="11"/>
          </p:nvPr>
        </p:nvSpPr>
        <p:spPr/>
        <p:txBody>
          <a:bodyPr/>
          <a:lstStyle/>
          <a:p>
            <a:endParaRPr kumimoji="1" lang="zh-CN" altLang="en-US"/>
          </a:p>
        </p:txBody>
      </p:sp>
      <p:sp>
        <p:nvSpPr>
          <p:cNvPr id="5" name="灯片编号占位符 4">
            <a:extLst>
              <a:ext uri="{FF2B5EF4-FFF2-40B4-BE49-F238E27FC236}">
                <a16:creationId xmlns:a16="http://schemas.microsoft.com/office/drawing/2014/main" xmlns="" id="{F1B1DDF3-917A-F04E-96B7-4D0D88E63782}"/>
              </a:ext>
            </a:extLst>
          </p:cNvPr>
          <p:cNvSpPr>
            <a:spLocks noGrp="1"/>
          </p:cNvSpPr>
          <p:nvPr>
            <p:ph type="sldNum" sz="quarter" idx="12"/>
          </p:nvPr>
        </p:nvSpPr>
        <p:spPr/>
        <p:txBody>
          <a:bodyPr/>
          <a:lstStyle/>
          <a:p>
            <a:fld id="{EEF17B97-31AA-F046-A2B1-CB7B8C901C9E}" type="slidenum">
              <a:rPr kumimoji="1" lang="zh-CN" altLang="en-US" smtClean="0"/>
              <a:t>‹#›</a:t>
            </a:fld>
            <a:endParaRPr kumimoji="1" lang="zh-CN" altLang="en-US"/>
          </a:p>
        </p:txBody>
      </p:sp>
    </p:spTree>
    <p:extLst>
      <p:ext uri="{BB962C8B-B14F-4D97-AF65-F5344CB8AC3E}">
        <p14:creationId xmlns:p14="http://schemas.microsoft.com/office/powerpoint/2010/main" val="3036981663"/>
      </p:ext>
    </p:extLst>
  </p:cSld>
  <p:clrMapOvr>
    <a:masterClrMapping/>
  </p:clrMapOvr>
  <p:transition spd="slow" advClick="0">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xmlns="" id="{0AF1B7EC-7263-EF4F-B8F8-7BC4A0926652}"/>
              </a:ext>
            </a:extLst>
          </p:cNvPr>
          <p:cNvSpPr>
            <a:spLocks noGrp="1"/>
          </p:cNvSpPr>
          <p:nvPr>
            <p:ph type="dt" sz="half" idx="10"/>
          </p:nvPr>
        </p:nvSpPr>
        <p:spPr/>
        <p:txBody>
          <a:bodyPr/>
          <a:lstStyle/>
          <a:p>
            <a:fld id="{84B79D43-DAE6-0F47-A9C1-04982654FBFB}" type="datetimeFigureOut">
              <a:rPr kumimoji="1" lang="zh-CN" altLang="en-US" smtClean="0"/>
              <a:t>2022/1/17</a:t>
            </a:fld>
            <a:endParaRPr kumimoji="1" lang="zh-CN" altLang="en-US"/>
          </a:p>
        </p:txBody>
      </p:sp>
      <p:sp>
        <p:nvSpPr>
          <p:cNvPr id="3" name="页脚占位符 2">
            <a:extLst>
              <a:ext uri="{FF2B5EF4-FFF2-40B4-BE49-F238E27FC236}">
                <a16:creationId xmlns:a16="http://schemas.microsoft.com/office/drawing/2014/main" xmlns="" id="{A87EA049-7CA7-2242-BC65-574B701167D0}"/>
              </a:ext>
            </a:extLst>
          </p:cNvPr>
          <p:cNvSpPr>
            <a:spLocks noGrp="1"/>
          </p:cNvSpPr>
          <p:nvPr>
            <p:ph type="ftr" sz="quarter" idx="11"/>
          </p:nvPr>
        </p:nvSpPr>
        <p:spPr/>
        <p:txBody>
          <a:bodyPr/>
          <a:lstStyle/>
          <a:p>
            <a:endParaRPr kumimoji="1" lang="zh-CN" altLang="en-US"/>
          </a:p>
        </p:txBody>
      </p:sp>
      <p:sp>
        <p:nvSpPr>
          <p:cNvPr id="4" name="灯片编号占位符 3">
            <a:extLst>
              <a:ext uri="{FF2B5EF4-FFF2-40B4-BE49-F238E27FC236}">
                <a16:creationId xmlns:a16="http://schemas.microsoft.com/office/drawing/2014/main" xmlns="" id="{8581E859-109B-1D4E-BD7F-295BD77D5879}"/>
              </a:ext>
            </a:extLst>
          </p:cNvPr>
          <p:cNvSpPr>
            <a:spLocks noGrp="1"/>
          </p:cNvSpPr>
          <p:nvPr>
            <p:ph type="sldNum" sz="quarter" idx="12"/>
          </p:nvPr>
        </p:nvSpPr>
        <p:spPr/>
        <p:txBody>
          <a:bodyPr/>
          <a:lstStyle/>
          <a:p>
            <a:fld id="{EEF17B97-31AA-F046-A2B1-CB7B8C901C9E}" type="slidenum">
              <a:rPr kumimoji="1" lang="zh-CN" altLang="en-US" smtClean="0"/>
              <a:t>‹#›</a:t>
            </a:fld>
            <a:endParaRPr kumimoji="1" lang="zh-CN" altLang="en-US"/>
          </a:p>
        </p:txBody>
      </p:sp>
    </p:spTree>
    <p:extLst>
      <p:ext uri="{BB962C8B-B14F-4D97-AF65-F5344CB8AC3E}">
        <p14:creationId xmlns:p14="http://schemas.microsoft.com/office/powerpoint/2010/main" val="516001636"/>
      </p:ext>
    </p:extLst>
  </p:cSld>
  <p:clrMapOvr>
    <a:masterClrMapping/>
  </p:clrMapOvr>
  <p:transition spd="slow" advClick="0">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3F08FA14-2A56-8F40-B578-1AF41EF3438B}"/>
              </a:ext>
            </a:extLst>
          </p:cNvPr>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p>
        </p:txBody>
      </p:sp>
      <p:sp>
        <p:nvSpPr>
          <p:cNvPr id="3" name="内容占位符 2">
            <a:extLst>
              <a:ext uri="{FF2B5EF4-FFF2-40B4-BE49-F238E27FC236}">
                <a16:creationId xmlns:a16="http://schemas.microsoft.com/office/drawing/2014/main" xmlns="" id="{40FD8ED5-6CD0-9A49-908F-DD8F31EFE59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文本占位符 3">
            <a:extLst>
              <a:ext uri="{FF2B5EF4-FFF2-40B4-BE49-F238E27FC236}">
                <a16:creationId xmlns:a16="http://schemas.microsoft.com/office/drawing/2014/main" xmlns="" id="{3F95D50D-3854-BF41-B1B4-C14B47F0A8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a:t>单击此处编辑母版文本样式</a:t>
            </a:r>
          </a:p>
        </p:txBody>
      </p:sp>
      <p:sp>
        <p:nvSpPr>
          <p:cNvPr id="5" name="日期占位符 4">
            <a:extLst>
              <a:ext uri="{FF2B5EF4-FFF2-40B4-BE49-F238E27FC236}">
                <a16:creationId xmlns:a16="http://schemas.microsoft.com/office/drawing/2014/main" xmlns="" id="{DE198175-F7BB-9649-87FC-791054344719}"/>
              </a:ext>
            </a:extLst>
          </p:cNvPr>
          <p:cNvSpPr>
            <a:spLocks noGrp="1"/>
          </p:cNvSpPr>
          <p:nvPr>
            <p:ph type="dt" sz="half" idx="10"/>
          </p:nvPr>
        </p:nvSpPr>
        <p:spPr/>
        <p:txBody>
          <a:bodyPr/>
          <a:lstStyle/>
          <a:p>
            <a:fld id="{84B79D43-DAE6-0F47-A9C1-04982654FBFB}" type="datetimeFigureOut">
              <a:rPr kumimoji="1" lang="zh-CN" altLang="en-US" smtClean="0"/>
              <a:t>2022/1/17</a:t>
            </a:fld>
            <a:endParaRPr kumimoji="1" lang="zh-CN" altLang="en-US"/>
          </a:p>
        </p:txBody>
      </p:sp>
      <p:sp>
        <p:nvSpPr>
          <p:cNvPr id="6" name="页脚占位符 5">
            <a:extLst>
              <a:ext uri="{FF2B5EF4-FFF2-40B4-BE49-F238E27FC236}">
                <a16:creationId xmlns:a16="http://schemas.microsoft.com/office/drawing/2014/main" xmlns="" id="{780D134F-22C8-A147-86A1-AFCE01B66131}"/>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xmlns="" id="{92ABE2F8-7F2B-084D-AA59-F1D650034195}"/>
              </a:ext>
            </a:extLst>
          </p:cNvPr>
          <p:cNvSpPr>
            <a:spLocks noGrp="1"/>
          </p:cNvSpPr>
          <p:nvPr>
            <p:ph type="sldNum" sz="quarter" idx="12"/>
          </p:nvPr>
        </p:nvSpPr>
        <p:spPr/>
        <p:txBody>
          <a:bodyPr/>
          <a:lstStyle/>
          <a:p>
            <a:fld id="{EEF17B97-31AA-F046-A2B1-CB7B8C901C9E}" type="slidenum">
              <a:rPr kumimoji="1" lang="zh-CN" altLang="en-US" smtClean="0"/>
              <a:t>‹#›</a:t>
            </a:fld>
            <a:endParaRPr kumimoji="1" lang="zh-CN" altLang="en-US"/>
          </a:p>
        </p:txBody>
      </p:sp>
    </p:spTree>
    <p:extLst>
      <p:ext uri="{BB962C8B-B14F-4D97-AF65-F5344CB8AC3E}">
        <p14:creationId xmlns:p14="http://schemas.microsoft.com/office/powerpoint/2010/main" val="2348962079"/>
      </p:ext>
    </p:extLst>
  </p:cSld>
  <p:clrMapOvr>
    <a:masterClrMapping/>
  </p:clrMapOvr>
  <p:transition spd="slow" advClick="0">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2FA1B7CB-265E-FE4B-85A7-85095EA77647}"/>
              </a:ext>
            </a:extLst>
          </p:cNvPr>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p>
        </p:txBody>
      </p:sp>
      <p:sp>
        <p:nvSpPr>
          <p:cNvPr id="3" name="图片占位符 2">
            <a:extLst>
              <a:ext uri="{FF2B5EF4-FFF2-40B4-BE49-F238E27FC236}">
                <a16:creationId xmlns:a16="http://schemas.microsoft.com/office/drawing/2014/main" xmlns="" id="{45B568F0-876F-3A42-8E9A-F2E0E4E16B6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CN" altLang="en-US"/>
          </a:p>
        </p:txBody>
      </p:sp>
      <p:sp>
        <p:nvSpPr>
          <p:cNvPr id="4" name="文本占位符 3">
            <a:extLst>
              <a:ext uri="{FF2B5EF4-FFF2-40B4-BE49-F238E27FC236}">
                <a16:creationId xmlns:a16="http://schemas.microsoft.com/office/drawing/2014/main" xmlns="" id="{C9EE148B-7F31-6C4B-91AC-A6DC3C13CA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a:t>单击此处编辑母版文本样式</a:t>
            </a:r>
          </a:p>
        </p:txBody>
      </p:sp>
      <p:sp>
        <p:nvSpPr>
          <p:cNvPr id="5" name="日期占位符 4">
            <a:extLst>
              <a:ext uri="{FF2B5EF4-FFF2-40B4-BE49-F238E27FC236}">
                <a16:creationId xmlns:a16="http://schemas.microsoft.com/office/drawing/2014/main" xmlns="" id="{9EFCCCA7-808E-BA49-9D15-415B8AA9BFC1}"/>
              </a:ext>
            </a:extLst>
          </p:cNvPr>
          <p:cNvSpPr>
            <a:spLocks noGrp="1"/>
          </p:cNvSpPr>
          <p:nvPr>
            <p:ph type="dt" sz="half" idx="10"/>
          </p:nvPr>
        </p:nvSpPr>
        <p:spPr/>
        <p:txBody>
          <a:bodyPr/>
          <a:lstStyle/>
          <a:p>
            <a:fld id="{84B79D43-DAE6-0F47-A9C1-04982654FBFB}" type="datetimeFigureOut">
              <a:rPr kumimoji="1" lang="zh-CN" altLang="en-US" smtClean="0"/>
              <a:t>2022/1/17</a:t>
            </a:fld>
            <a:endParaRPr kumimoji="1" lang="zh-CN" altLang="en-US"/>
          </a:p>
        </p:txBody>
      </p:sp>
      <p:sp>
        <p:nvSpPr>
          <p:cNvPr id="6" name="页脚占位符 5">
            <a:extLst>
              <a:ext uri="{FF2B5EF4-FFF2-40B4-BE49-F238E27FC236}">
                <a16:creationId xmlns:a16="http://schemas.microsoft.com/office/drawing/2014/main" xmlns="" id="{2C58DD2B-251A-234C-8A57-5ABF94C4A877}"/>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xmlns="" id="{C18CB2A8-5CD9-D04E-B567-7EBEF490AB7F}"/>
              </a:ext>
            </a:extLst>
          </p:cNvPr>
          <p:cNvSpPr>
            <a:spLocks noGrp="1"/>
          </p:cNvSpPr>
          <p:nvPr>
            <p:ph type="sldNum" sz="quarter" idx="12"/>
          </p:nvPr>
        </p:nvSpPr>
        <p:spPr/>
        <p:txBody>
          <a:bodyPr/>
          <a:lstStyle/>
          <a:p>
            <a:fld id="{EEF17B97-31AA-F046-A2B1-CB7B8C901C9E}" type="slidenum">
              <a:rPr kumimoji="1" lang="zh-CN" altLang="en-US" smtClean="0"/>
              <a:t>‹#›</a:t>
            </a:fld>
            <a:endParaRPr kumimoji="1" lang="zh-CN" altLang="en-US"/>
          </a:p>
        </p:txBody>
      </p:sp>
    </p:spTree>
    <p:extLst>
      <p:ext uri="{BB962C8B-B14F-4D97-AF65-F5344CB8AC3E}">
        <p14:creationId xmlns:p14="http://schemas.microsoft.com/office/powerpoint/2010/main" val="2688463885"/>
      </p:ext>
    </p:extLst>
  </p:cSld>
  <p:clrMapOvr>
    <a:masterClrMapping/>
  </p:clrMapOvr>
  <p:transition spd="slow" advClick="0">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xmlns="" id="{FA695B5B-D5D8-514D-9D02-1B81B7DA77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zh-CN" altLang="en-US"/>
              <a:t>单击此处编辑母版标题样式</a:t>
            </a:r>
          </a:p>
        </p:txBody>
      </p:sp>
      <p:sp>
        <p:nvSpPr>
          <p:cNvPr id="3" name="文本占位符 2">
            <a:extLst>
              <a:ext uri="{FF2B5EF4-FFF2-40B4-BE49-F238E27FC236}">
                <a16:creationId xmlns:a16="http://schemas.microsoft.com/office/drawing/2014/main" xmlns="" id="{2B379E33-FD72-9A43-82B2-651959A19C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xmlns="" id="{4218A0E9-40F7-CE46-B403-9DC1CA0AB8F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B79D43-DAE6-0F47-A9C1-04982654FBFB}" type="datetimeFigureOut">
              <a:rPr kumimoji="1" lang="zh-CN" altLang="en-US" smtClean="0"/>
              <a:t>2022/1/17</a:t>
            </a:fld>
            <a:endParaRPr kumimoji="1" lang="zh-CN" altLang="en-US"/>
          </a:p>
        </p:txBody>
      </p:sp>
      <p:sp>
        <p:nvSpPr>
          <p:cNvPr id="5" name="页脚占位符 4">
            <a:extLst>
              <a:ext uri="{FF2B5EF4-FFF2-40B4-BE49-F238E27FC236}">
                <a16:creationId xmlns:a16="http://schemas.microsoft.com/office/drawing/2014/main" xmlns="" id="{A3E4EC99-6892-EF4E-898D-4A31CBE00B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CN" altLang="en-US"/>
          </a:p>
        </p:txBody>
      </p:sp>
      <p:sp>
        <p:nvSpPr>
          <p:cNvPr id="6" name="灯片编号占位符 5">
            <a:extLst>
              <a:ext uri="{FF2B5EF4-FFF2-40B4-BE49-F238E27FC236}">
                <a16:creationId xmlns:a16="http://schemas.microsoft.com/office/drawing/2014/main" xmlns="" id="{4A055238-B11B-8F4E-80A4-A0A5A1EC7E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F17B97-31AA-F046-A2B1-CB7B8C901C9E}" type="slidenum">
              <a:rPr kumimoji="1" lang="zh-CN" altLang="en-US" smtClean="0"/>
              <a:t>‹#›</a:t>
            </a:fld>
            <a:endParaRPr kumimoji="1" lang="zh-CN" altLang="en-US"/>
          </a:p>
        </p:txBody>
      </p:sp>
    </p:spTree>
    <p:extLst>
      <p:ext uri="{BB962C8B-B14F-4D97-AF65-F5344CB8AC3E}">
        <p14:creationId xmlns:p14="http://schemas.microsoft.com/office/powerpoint/2010/main" val="30680660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advClick="0">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101">
            <a:extLst>
              <a:ext uri="{FF2B5EF4-FFF2-40B4-BE49-F238E27FC236}">
                <a16:creationId xmlns:a16="http://schemas.microsoft.com/office/drawing/2014/main" xmlns="" id="{8C6AD834-83E3-4445-ABAA-47638B289E54}"/>
              </a:ext>
            </a:extLst>
          </p:cNvPr>
          <p:cNvPicPr>
            <a:picLocks noChangeAspect="1"/>
          </p:cNvPicPr>
          <p:nvPr/>
        </p:nvPicPr>
        <p:blipFill>
          <a:blip r:embed="rId2"/>
          <a:srcRect/>
          <a:stretch>
            <a:fillRect/>
          </a:stretch>
        </p:blipFill>
        <p:spPr>
          <a:xfrm>
            <a:off x="0" y="0"/>
            <a:ext cx="12192002" cy="6858001"/>
          </a:xfrm>
          <a:prstGeom prst="rect">
            <a:avLst/>
          </a:prstGeom>
        </p:spPr>
      </p:pic>
      <p:sp>
        <p:nvSpPr>
          <p:cNvPr id="35" name="任意形状 34">
            <a:extLst>
              <a:ext uri="{FF2B5EF4-FFF2-40B4-BE49-F238E27FC236}">
                <a16:creationId xmlns:a16="http://schemas.microsoft.com/office/drawing/2014/main" xmlns="" id="{244B0D7B-0FE7-264A-89B2-0DD04F8FBAC6}"/>
              </a:ext>
            </a:extLst>
          </p:cNvPr>
          <p:cNvSpPr/>
          <p:nvPr/>
        </p:nvSpPr>
        <p:spPr>
          <a:xfrm>
            <a:off x="10059219" y="4741024"/>
            <a:ext cx="3074912" cy="3074912"/>
          </a:xfrm>
          <a:custGeom>
            <a:avLst/>
            <a:gdLst>
              <a:gd name="connsiteX0" fmla="*/ 1537456 w 3074912"/>
              <a:gd name="connsiteY0" fmla="*/ 0 h 3074912"/>
              <a:gd name="connsiteX1" fmla="*/ 3074912 w 3074912"/>
              <a:gd name="connsiteY1" fmla="*/ 1537456 h 3074912"/>
              <a:gd name="connsiteX2" fmla="*/ 1537456 w 3074912"/>
              <a:gd name="connsiteY2" fmla="*/ 3074912 h 3074912"/>
              <a:gd name="connsiteX3" fmla="*/ 0 w 3074912"/>
              <a:gd name="connsiteY3" fmla="*/ 1537456 h 3074912"/>
              <a:gd name="connsiteX4" fmla="*/ 1537456 w 3074912"/>
              <a:gd name="connsiteY4" fmla="*/ 0 h 3074912"/>
              <a:gd name="connsiteX5" fmla="*/ 1540876 w 3074912"/>
              <a:gd name="connsiteY5" fmla="*/ 550444 h 3074912"/>
              <a:gd name="connsiteX6" fmla="*/ 553864 w 3074912"/>
              <a:gd name="connsiteY6" fmla="*/ 1537456 h 3074912"/>
              <a:gd name="connsiteX7" fmla="*/ 1540876 w 3074912"/>
              <a:gd name="connsiteY7" fmla="*/ 2524468 h 3074912"/>
              <a:gd name="connsiteX8" fmla="*/ 2527888 w 3074912"/>
              <a:gd name="connsiteY8" fmla="*/ 1537456 h 3074912"/>
              <a:gd name="connsiteX9" fmla="*/ 1540876 w 3074912"/>
              <a:gd name="connsiteY9" fmla="*/ 550444 h 3074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74912" h="3074912">
                <a:moveTo>
                  <a:pt x="1537456" y="0"/>
                </a:moveTo>
                <a:cubicBezTo>
                  <a:pt x="2386570" y="0"/>
                  <a:pt x="3074912" y="688342"/>
                  <a:pt x="3074912" y="1537456"/>
                </a:cubicBezTo>
                <a:cubicBezTo>
                  <a:pt x="3074912" y="2386570"/>
                  <a:pt x="2386570" y="3074912"/>
                  <a:pt x="1537456" y="3074912"/>
                </a:cubicBezTo>
                <a:cubicBezTo>
                  <a:pt x="688342" y="3074912"/>
                  <a:pt x="0" y="2386570"/>
                  <a:pt x="0" y="1537456"/>
                </a:cubicBezTo>
                <a:cubicBezTo>
                  <a:pt x="0" y="688342"/>
                  <a:pt x="688342" y="0"/>
                  <a:pt x="1537456" y="0"/>
                </a:cubicBezTo>
                <a:close/>
                <a:moveTo>
                  <a:pt x="1540876" y="550444"/>
                </a:moveTo>
                <a:cubicBezTo>
                  <a:pt x="995764" y="550444"/>
                  <a:pt x="553864" y="992344"/>
                  <a:pt x="553864" y="1537456"/>
                </a:cubicBezTo>
                <a:cubicBezTo>
                  <a:pt x="553864" y="2082568"/>
                  <a:pt x="995764" y="2524468"/>
                  <a:pt x="1540876" y="2524468"/>
                </a:cubicBezTo>
                <a:cubicBezTo>
                  <a:pt x="2085988" y="2524468"/>
                  <a:pt x="2527888" y="2082568"/>
                  <a:pt x="2527888" y="1537456"/>
                </a:cubicBezTo>
                <a:cubicBezTo>
                  <a:pt x="2527888" y="992344"/>
                  <a:pt x="2085988" y="550444"/>
                  <a:pt x="1540876" y="550444"/>
                </a:cubicBezTo>
                <a:close/>
              </a:path>
            </a:pathLst>
          </a:custGeom>
          <a:solidFill>
            <a:srgbClr val="FCA1B7"/>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a:p>
        </p:txBody>
      </p:sp>
      <p:sp>
        <p:nvSpPr>
          <p:cNvPr id="8" name="矩形 7">
            <a:extLst>
              <a:ext uri="{FF2B5EF4-FFF2-40B4-BE49-F238E27FC236}">
                <a16:creationId xmlns:a16="http://schemas.microsoft.com/office/drawing/2014/main" xmlns="" id="{8FF48876-C2A8-E948-B51B-EC9DD93B0621}"/>
              </a:ext>
            </a:extLst>
          </p:cNvPr>
          <p:cNvSpPr/>
          <p:nvPr/>
        </p:nvSpPr>
        <p:spPr>
          <a:xfrm>
            <a:off x="1538273" y="1186048"/>
            <a:ext cx="9398018" cy="4774400"/>
          </a:xfrm>
          <a:prstGeom prst="rect">
            <a:avLst/>
          </a:prstGeom>
          <a:solidFill>
            <a:srgbClr val="FDCE66"/>
          </a:solidFill>
          <a:ln w="63500">
            <a:solidFill>
              <a:schemeClr val="tx1">
                <a:lumMod val="85000"/>
                <a:lumOff val="1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6" name="矩形 5">
            <a:extLst>
              <a:ext uri="{FF2B5EF4-FFF2-40B4-BE49-F238E27FC236}">
                <a16:creationId xmlns:a16="http://schemas.microsoft.com/office/drawing/2014/main" xmlns="" id="{CA94C4FE-790E-0844-A955-CCB8D7FEC14D}"/>
              </a:ext>
            </a:extLst>
          </p:cNvPr>
          <p:cNvSpPr/>
          <p:nvPr/>
        </p:nvSpPr>
        <p:spPr>
          <a:xfrm>
            <a:off x="1255709" y="972924"/>
            <a:ext cx="9531354" cy="4987524"/>
          </a:xfrm>
          <a:prstGeom prst="rect">
            <a:avLst/>
          </a:prstGeom>
          <a:solidFill>
            <a:srgbClr val="039373"/>
          </a:solidFill>
          <a:ln w="63500">
            <a:solidFill>
              <a:schemeClr val="tx1">
                <a:lumMod val="85000"/>
                <a:lumOff val="1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9" name="矩形 8">
            <a:extLst>
              <a:ext uri="{FF2B5EF4-FFF2-40B4-BE49-F238E27FC236}">
                <a16:creationId xmlns:a16="http://schemas.microsoft.com/office/drawing/2014/main" xmlns="" id="{0545FD9D-3207-034C-B282-555FBED1DF90}"/>
              </a:ext>
            </a:extLst>
          </p:cNvPr>
          <p:cNvSpPr/>
          <p:nvPr/>
        </p:nvSpPr>
        <p:spPr>
          <a:xfrm>
            <a:off x="867966" y="5630648"/>
            <a:ext cx="10456068" cy="482200"/>
          </a:xfrm>
          <a:prstGeom prst="rect">
            <a:avLst/>
          </a:prstGeom>
          <a:solidFill>
            <a:srgbClr val="DAA16D"/>
          </a:solidFill>
          <a:ln w="63500">
            <a:solidFill>
              <a:schemeClr val="tx1">
                <a:lumMod val="85000"/>
                <a:lumOff val="1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pic>
        <p:nvPicPr>
          <p:cNvPr id="14" name="图片 13">
            <a:extLst>
              <a:ext uri="{FF2B5EF4-FFF2-40B4-BE49-F238E27FC236}">
                <a16:creationId xmlns:a16="http://schemas.microsoft.com/office/drawing/2014/main" xmlns="" id="{7AE8E70C-7995-124F-BD53-EED92708FF3F}"/>
              </a:ext>
            </a:extLst>
          </p:cNvPr>
          <p:cNvPicPr>
            <a:picLocks noChangeAspect="1"/>
          </p:cNvPicPr>
          <p:nvPr/>
        </p:nvPicPr>
        <p:blipFill>
          <a:blip r:embed="rId3"/>
          <a:stretch>
            <a:fillRect/>
          </a:stretch>
        </p:blipFill>
        <p:spPr>
          <a:xfrm rot="8100000">
            <a:off x="1457379" y="5086237"/>
            <a:ext cx="971344" cy="972754"/>
          </a:xfrm>
          <a:prstGeom prst="rect">
            <a:avLst/>
          </a:prstGeom>
        </p:spPr>
      </p:pic>
      <p:sp>
        <p:nvSpPr>
          <p:cNvPr id="15" name="椭圆 14">
            <a:extLst>
              <a:ext uri="{FF2B5EF4-FFF2-40B4-BE49-F238E27FC236}">
                <a16:creationId xmlns:a16="http://schemas.microsoft.com/office/drawing/2014/main" xmlns="" id="{9092A41E-0811-544D-A10C-E8388C74A161}"/>
              </a:ext>
            </a:extLst>
          </p:cNvPr>
          <p:cNvSpPr/>
          <p:nvPr/>
        </p:nvSpPr>
        <p:spPr>
          <a:xfrm>
            <a:off x="193568" y="344264"/>
            <a:ext cx="947231" cy="947231"/>
          </a:xfrm>
          <a:prstGeom prst="ellipse">
            <a:avLst/>
          </a:prstGeom>
          <a:solidFill>
            <a:srgbClr val="FCA1B7"/>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pic>
        <p:nvPicPr>
          <p:cNvPr id="30" name="图片 29">
            <a:extLst>
              <a:ext uri="{FF2B5EF4-FFF2-40B4-BE49-F238E27FC236}">
                <a16:creationId xmlns:a16="http://schemas.microsoft.com/office/drawing/2014/main" xmlns="" id="{9EC910AB-C4C7-7E4D-A236-EABDE9CE136A}"/>
              </a:ext>
            </a:extLst>
          </p:cNvPr>
          <p:cNvPicPr>
            <a:picLocks noChangeAspect="1"/>
          </p:cNvPicPr>
          <p:nvPr/>
        </p:nvPicPr>
        <p:blipFill>
          <a:blip r:embed="rId4"/>
          <a:stretch>
            <a:fillRect/>
          </a:stretch>
        </p:blipFill>
        <p:spPr>
          <a:xfrm rot="2700000">
            <a:off x="10352336" y="4602419"/>
            <a:ext cx="602779" cy="1767959"/>
          </a:xfrm>
          <a:prstGeom prst="rect">
            <a:avLst/>
          </a:prstGeom>
        </p:spPr>
      </p:pic>
      <p:pic>
        <p:nvPicPr>
          <p:cNvPr id="31" name="image 102">
            <a:extLst>
              <a:ext uri="{FF2B5EF4-FFF2-40B4-BE49-F238E27FC236}">
                <a16:creationId xmlns:a16="http://schemas.microsoft.com/office/drawing/2014/main" xmlns="" id="{E996C341-1238-B345-AC8D-A96E7680A244}"/>
              </a:ext>
            </a:extLst>
          </p:cNvPr>
          <p:cNvPicPr>
            <a:picLocks noChangeAspect="1"/>
          </p:cNvPicPr>
          <p:nvPr/>
        </p:nvPicPr>
        <p:blipFill>
          <a:blip r:embed="rId5"/>
          <a:srcRect/>
          <a:stretch>
            <a:fillRect/>
          </a:stretch>
        </p:blipFill>
        <p:spPr>
          <a:xfrm>
            <a:off x="11213302" y="343752"/>
            <a:ext cx="933436" cy="698048"/>
          </a:xfrm>
          <a:prstGeom prst="rect">
            <a:avLst/>
          </a:prstGeom>
        </p:spPr>
      </p:pic>
      <p:sp>
        <p:nvSpPr>
          <p:cNvPr id="25" name="椭圆 24">
            <a:extLst>
              <a:ext uri="{FF2B5EF4-FFF2-40B4-BE49-F238E27FC236}">
                <a16:creationId xmlns:a16="http://schemas.microsoft.com/office/drawing/2014/main" xmlns="" id="{CD841DE2-9171-3442-BAE4-76C1424A4461}"/>
              </a:ext>
            </a:extLst>
          </p:cNvPr>
          <p:cNvSpPr/>
          <p:nvPr/>
        </p:nvSpPr>
        <p:spPr>
          <a:xfrm>
            <a:off x="11539852" y="750714"/>
            <a:ext cx="572351" cy="572351"/>
          </a:xfrm>
          <a:prstGeom prst="ellipse">
            <a:avLst/>
          </a:prstGeom>
          <a:solidFill>
            <a:srgbClr val="F99450"/>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7" name="椭圆 36">
            <a:extLst>
              <a:ext uri="{FF2B5EF4-FFF2-40B4-BE49-F238E27FC236}">
                <a16:creationId xmlns:a16="http://schemas.microsoft.com/office/drawing/2014/main" xmlns="" id="{87567239-FEA4-A342-A3B8-84E700FED830}"/>
              </a:ext>
            </a:extLst>
          </p:cNvPr>
          <p:cNvSpPr/>
          <p:nvPr/>
        </p:nvSpPr>
        <p:spPr>
          <a:xfrm>
            <a:off x="254897" y="6059218"/>
            <a:ext cx="572351" cy="572351"/>
          </a:xfrm>
          <a:prstGeom prst="ellipse">
            <a:avLst/>
          </a:prstGeom>
          <a:solidFill>
            <a:schemeClr val="accent6">
              <a:lumMod val="60000"/>
              <a:lumOff val="40000"/>
            </a:schemeClr>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8" name="椭圆 37">
            <a:extLst>
              <a:ext uri="{FF2B5EF4-FFF2-40B4-BE49-F238E27FC236}">
                <a16:creationId xmlns:a16="http://schemas.microsoft.com/office/drawing/2014/main" xmlns="" id="{492F0907-5FF6-EF4F-95D9-3A2378583F87}"/>
              </a:ext>
            </a:extLst>
          </p:cNvPr>
          <p:cNvSpPr/>
          <p:nvPr/>
        </p:nvSpPr>
        <p:spPr>
          <a:xfrm>
            <a:off x="689352" y="4237643"/>
            <a:ext cx="359356" cy="359356"/>
          </a:xfrm>
          <a:prstGeom prst="ellipse">
            <a:avLst/>
          </a:prstGeom>
          <a:solidFill>
            <a:schemeClr val="accent4">
              <a:lumMod val="40000"/>
              <a:lumOff val="60000"/>
            </a:schemeClr>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nvGrpSpPr>
          <p:cNvPr id="7" name="组合 6">
            <a:extLst>
              <a:ext uri="{FF2B5EF4-FFF2-40B4-BE49-F238E27FC236}">
                <a16:creationId xmlns:a16="http://schemas.microsoft.com/office/drawing/2014/main" xmlns="" id="{D33213F8-3A55-694F-B671-D7EDE13586B1}"/>
              </a:ext>
            </a:extLst>
          </p:cNvPr>
          <p:cNvGrpSpPr/>
          <p:nvPr/>
        </p:nvGrpSpPr>
        <p:grpSpPr>
          <a:xfrm>
            <a:off x="2843213" y="5216309"/>
            <a:ext cx="1014412" cy="414337"/>
            <a:chOff x="2843213" y="5216309"/>
            <a:chExt cx="1014412" cy="414337"/>
          </a:xfrm>
        </p:grpSpPr>
        <p:sp>
          <p:nvSpPr>
            <p:cNvPr id="39" name="圆角矩形 38">
              <a:extLst>
                <a:ext uri="{FF2B5EF4-FFF2-40B4-BE49-F238E27FC236}">
                  <a16:creationId xmlns:a16="http://schemas.microsoft.com/office/drawing/2014/main" xmlns="" id="{B1A4F77A-A637-C04F-B844-1DDABD33E55F}"/>
                </a:ext>
              </a:extLst>
            </p:cNvPr>
            <p:cNvSpPr/>
            <p:nvPr/>
          </p:nvSpPr>
          <p:spPr>
            <a:xfrm>
              <a:off x="2843213" y="5216311"/>
              <a:ext cx="1014412" cy="414335"/>
            </a:xfrm>
            <a:prstGeom prst="roundRect">
              <a:avLst/>
            </a:prstGeom>
            <a:solidFill>
              <a:schemeClr val="bg1"/>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0" name="圆角矩形 39">
              <a:extLst>
                <a:ext uri="{FF2B5EF4-FFF2-40B4-BE49-F238E27FC236}">
                  <a16:creationId xmlns:a16="http://schemas.microsoft.com/office/drawing/2014/main" xmlns="" id="{B5406BB8-28DD-444E-B328-65ED44349015}"/>
                </a:ext>
              </a:extLst>
            </p:cNvPr>
            <p:cNvSpPr/>
            <p:nvPr/>
          </p:nvSpPr>
          <p:spPr>
            <a:xfrm>
              <a:off x="2843213" y="5216309"/>
              <a:ext cx="1014412" cy="144000"/>
            </a:xfrm>
            <a:prstGeom prst="roundRect">
              <a:avLst/>
            </a:prstGeom>
            <a:solidFill>
              <a:schemeClr val="bg1">
                <a:lumMod val="85000"/>
              </a:schemeClr>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sp>
        <p:nvSpPr>
          <p:cNvPr id="41" name="圆角矩形 40">
            <a:extLst>
              <a:ext uri="{FF2B5EF4-FFF2-40B4-BE49-F238E27FC236}">
                <a16:creationId xmlns:a16="http://schemas.microsoft.com/office/drawing/2014/main" xmlns="" id="{74F52066-FE56-284B-8E04-B1BC501F257A}"/>
              </a:ext>
            </a:extLst>
          </p:cNvPr>
          <p:cNvSpPr/>
          <p:nvPr/>
        </p:nvSpPr>
        <p:spPr>
          <a:xfrm>
            <a:off x="4064370" y="5437766"/>
            <a:ext cx="528638" cy="180000"/>
          </a:xfrm>
          <a:prstGeom prst="roundRect">
            <a:avLst/>
          </a:prstGeom>
          <a:solidFill>
            <a:schemeClr val="accent2">
              <a:lumMod val="20000"/>
              <a:lumOff val="80000"/>
            </a:schemeClr>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2" name="圆角矩形 41">
            <a:extLst>
              <a:ext uri="{FF2B5EF4-FFF2-40B4-BE49-F238E27FC236}">
                <a16:creationId xmlns:a16="http://schemas.microsoft.com/office/drawing/2014/main" xmlns="" id="{A8DAA526-0255-D944-8749-ACD3AD5467FA}"/>
              </a:ext>
            </a:extLst>
          </p:cNvPr>
          <p:cNvSpPr/>
          <p:nvPr/>
        </p:nvSpPr>
        <p:spPr>
          <a:xfrm>
            <a:off x="4764458" y="5437766"/>
            <a:ext cx="528638" cy="180000"/>
          </a:xfrm>
          <a:prstGeom prst="roundRect">
            <a:avLst/>
          </a:prstGeom>
          <a:solidFill>
            <a:schemeClr val="bg1"/>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3" name="圆角矩形 42">
            <a:extLst>
              <a:ext uri="{FF2B5EF4-FFF2-40B4-BE49-F238E27FC236}">
                <a16:creationId xmlns:a16="http://schemas.microsoft.com/office/drawing/2014/main" xmlns="" id="{7B2660D6-BFD4-FC48-AB72-407E1DA87EC6}"/>
              </a:ext>
            </a:extLst>
          </p:cNvPr>
          <p:cNvSpPr/>
          <p:nvPr/>
        </p:nvSpPr>
        <p:spPr>
          <a:xfrm>
            <a:off x="8536358" y="5437766"/>
            <a:ext cx="528638" cy="180000"/>
          </a:xfrm>
          <a:prstGeom prst="roundRect">
            <a:avLst/>
          </a:prstGeom>
          <a:solidFill>
            <a:schemeClr val="accent6">
              <a:lumMod val="60000"/>
              <a:lumOff val="40000"/>
            </a:schemeClr>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 name="文本框 1">
            <a:extLst>
              <a:ext uri="{FF2B5EF4-FFF2-40B4-BE49-F238E27FC236}">
                <a16:creationId xmlns:a16="http://schemas.microsoft.com/office/drawing/2014/main" xmlns="" id="{F4970C44-83AF-7A41-BD2D-DA16D877A9EB}"/>
              </a:ext>
            </a:extLst>
          </p:cNvPr>
          <p:cNvSpPr txBox="1"/>
          <p:nvPr/>
        </p:nvSpPr>
        <p:spPr>
          <a:xfrm>
            <a:off x="4866244" y="2183212"/>
            <a:ext cx="2075312" cy="646331"/>
          </a:xfrm>
          <a:prstGeom prst="rect">
            <a:avLst/>
          </a:prstGeom>
          <a:noFill/>
        </p:spPr>
        <p:txBody>
          <a:bodyPr wrap="none" rtlCol="0">
            <a:spAutoFit/>
          </a:bodyPr>
          <a:lstStyle/>
          <a:p>
            <a:r>
              <a:rPr kumimoji="1" lang="en-US" altLang="zh-CN" sz="3600" b="1" dirty="0" err="1">
                <a:solidFill>
                  <a:srgbClr val="FFE799"/>
                </a:solidFill>
                <a:latin typeface="HP001 4 hàng" panose="020B0603050302020204" pitchFamily="34" charset="0"/>
                <a:ea typeface="zihun7hao-wennuantongzhiti" pitchFamily="2" charset="-122"/>
                <a:cs typeface="Times New Roman" panose="02020603050405020304" pitchFamily="18" charset="0"/>
              </a:rPr>
              <a:t>Chính</a:t>
            </a:r>
            <a:r>
              <a:rPr kumimoji="1" lang="en-US" altLang="zh-CN" sz="3600" b="1" dirty="0">
                <a:solidFill>
                  <a:srgbClr val="FFE799"/>
                </a:solidFill>
                <a:latin typeface="HP001 4 hàng" panose="020B0603050302020204" pitchFamily="34" charset="0"/>
                <a:ea typeface="zihun7hao-wennuantongzhiti" pitchFamily="2" charset="-122"/>
                <a:cs typeface="Times New Roman" panose="02020603050405020304" pitchFamily="18" charset="0"/>
              </a:rPr>
              <a:t> </a:t>
            </a:r>
            <a:r>
              <a:rPr kumimoji="1" lang="en-US" altLang="zh-CN" sz="3600" b="1" dirty="0" err="1">
                <a:solidFill>
                  <a:srgbClr val="FFE799"/>
                </a:solidFill>
                <a:latin typeface="HP001 4 hàng" panose="020B0603050302020204" pitchFamily="34" charset="0"/>
                <a:ea typeface="zihun7hao-wennuantongzhiti" pitchFamily="2" charset="-122"/>
                <a:cs typeface="Times New Roman" panose="02020603050405020304" pitchFamily="18" charset="0"/>
              </a:rPr>
              <a:t>tả</a:t>
            </a:r>
            <a:endParaRPr kumimoji="1" lang="zh-CN" altLang="en-US" sz="3600" b="1" dirty="0">
              <a:solidFill>
                <a:srgbClr val="FFE799"/>
              </a:solidFill>
              <a:latin typeface="HP001 4 hàng" panose="020B0603050302020204" pitchFamily="34" charset="0"/>
              <a:ea typeface="zihun7hao-wennuantongzhiti" pitchFamily="2" charset="-122"/>
              <a:cs typeface="Times New Roman" panose="02020603050405020304" pitchFamily="18" charset="0"/>
            </a:endParaRPr>
          </a:p>
        </p:txBody>
      </p:sp>
      <p:grpSp>
        <p:nvGrpSpPr>
          <p:cNvPr id="10" name="Group 9"/>
          <p:cNvGrpSpPr/>
          <p:nvPr/>
        </p:nvGrpSpPr>
        <p:grpSpPr>
          <a:xfrm>
            <a:off x="2223664" y="1152728"/>
            <a:ext cx="7716190" cy="766457"/>
            <a:chOff x="2343029" y="1204895"/>
            <a:chExt cx="7716190" cy="766457"/>
          </a:xfrm>
        </p:grpSpPr>
        <p:sp>
          <p:nvSpPr>
            <p:cNvPr id="5" name="圆角矩形 4">
              <a:extLst>
                <a:ext uri="{FF2B5EF4-FFF2-40B4-BE49-F238E27FC236}">
                  <a16:creationId xmlns:a16="http://schemas.microsoft.com/office/drawing/2014/main" xmlns="" id="{4660D9A8-5446-434B-A63E-84FD3E31989B}"/>
                </a:ext>
              </a:extLst>
            </p:cNvPr>
            <p:cNvSpPr/>
            <p:nvPr/>
          </p:nvSpPr>
          <p:spPr>
            <a:xfrm>
              <a:off x="2343029" y="1204895"/>
              <a:ext cx="7716190" cy="766457"/>
            </a:xfrm>
            <a:prstGeom prst="roundRect">
              <a:avLst>
                <a:gd name="adj" fmla="val 50000"/>
              </a:avLst>
            </a:prstGeom>
            <a:solidFill>
              <a:srgbClr val="FFE7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 name="文本框 2">
              <a:extLst>
                <a:ext uri="{FF2B5EF4-FFF2-40B4-BE49-F238E27FC236}">
                  <a16:creationId xmlns:a16="http://schemas.microsoft.com/office/drawing/2014/main" xmlns="" id="{23A84DD3-5E52-5344-B9D1-740345AE6AEA}"/>
                </a:ext>
              </a:extLst>
            </p:cNvPr>
            <p:cNvSpPr txBox="1"/>
            <p:nvPr/>
          </p:nvSpPr>
          <p:spPr>
            <a:xfrm>
              <a:off x="2648027" y="1340938"/>
              <a:ext cx="7106194" cy="584775"/>
            </a:xfrm>
            <a:prstGeom prst="rect">
              <a:avLst/>
            </a:prstGeom>
            <a:noFill/>
          </p:spPr>
          <p:txBody>
            <a:bodyPr wrap="square" rtlCol="0">
              <a:spAutoFit/>
            </a:bodyPr>
            <a:lstStyle/>
            <a:p>
              <a:r>
                <a:rPr kumimoji="1" lang="en-US" altLang="zh-CN" sz="3200" b="1" err="1">
                  <a:solidFill>
                    <a:schemeClr val="tx1">
                      <a:lumMod val="85000"/>
                      <a:lumOff val="15000"/>
                    </a:schemeClr>
                  </a:solidFill>
                  <a:latin typeface="HP001 4 hàng" panose="020B0603050302020204" pitchFamily="34" charset="0"/>
                  <a:ea typeface="zihun58hao-chuangzhonghei" pitchFamily="2" charset="-122"/>
                </a:rPr>
                <a:t>Thứ</a:t>
              </a:r>
              <a:r>
                <a:rPr kumimoji="1" lang="en-US" altLang="zh-CN" sz="3200" b="1">
                  <a:solidFill>
                    <a:schemeClr val="tx1">
                      <a:lumMod val="85000"/>
                      <a:lumOff val="15000"/>
                    </a:schemeClr>
                  </a:solidFill>
                  <a:latin typeface="HP001 4 hàng" panose="020B0603050302020204" pitchFamily="34" charset="0"/>
                  <a:ea typeface="zihun58hao-chuangzhonghei" pitchFamily="2" charset="-122"/>
                </a:rPr>
                <a:t> </a:t>
              </a:r>
              <a:r>
                <a:rPr kumimoji="1" lang="en-US" altLang="zh-CN" sz="3200" b="1" smtClean="0">
                  <a:solidFill>
                    <a:schemeClr val="tx1">
                      <a:lumMod val="85000"/>
                      <a:lumOff val="15000"/>
                    </a:schemeClr>
                  </a:solidFill>
                  <a:latin typeface="HP001 4 hàng" panose="020B0603050302020204" pitchFamily="34" charset="0"/>
                  <a:ea typeface="zihun58hao-chuangzhonghei" pitchFamily="2" charset="-122"/>
                </a:rPr>
                <a:t>ba</a:t>
              </a:r>
              <a:r>
                <a:rPr kumimoji="1" lang="en-US" altLang="zh-CN" sz="3200" b="1" smtClean="0">
                  <a:solidFill>
                    <a:schemeClr val="tx1">
                      <a:lumMod val="85000"/>
                      <a:lumOff val="15000"/>
                    </a:schemeClr>
                  </a:solidFill>
                  <a:latin typeface="HP001 4 hàng" panose="020B0603050302020204" pitchFamily="34" charset="0"/>
                  <a:ea typeface="zihun58hao-chuangzhonghei" pitchFamily="2" charset="-122"/>
                </a:rPr>
                <a:t> </a:t>
              </a:r>
              <a:r>
                <a:rPr kumimoji="1" lang="en-US" altLang="zh-CN" sz="3200" b="1" err="1">
                  <a:solidFill>
                    <a:schemeClr val="tx1">
                      <a:lumMod val="85000"/>
                      <a:lumOff val="15000"/>
                    </a:schemeClr>
                  </a:solidFill>
                  <a:latin typeface="HP001 4 hàng" panose="020B0603050302020204" pitchFamily="34" charset="0"/>
                  <a:ea typeface="zihun58hao-chuangzhonghei" pitchFamily="2" charset="-122"/>
                </a:rPr>
                <a:t>ngày</a:t>
              </a:r>
              <a:r>
                <a:rPr kumimoji="1" lang="en-US" altLang="zh-CN" sz="3200" b="1">
                  <a:solidFill>
                    <a:schemeClr val="tx1">
                      <a:lumMod val="85000"/>
                      <a:lumOff val="15000"/>
                    </a:schemeClr>
                  </a:solidFill>
                  <a:latin typeface="HP001 4 hàng" panose="020B0603050302020204" pitchFamily="34" charset="0"/>
                  <a:ea typeface="zihun58hao-chuangzhonghei" pitchFamily="2" charset="-122"/>
                </a:rPr>
                <a:t> </a:t>
              </a:r>
              <a:r>
                <a:rPr kumimoji="1" lang="en-US" altLang="zh-CN" sz="3200" b="1" smtClean="0">
                  <a:solidFill>
                    <a:schemeClr val="tx1">
                      <a:lumMod val="85000"/>
                      <a:lumOff val="15000"/>
                    </a:schemeClr>
                  </a:solidFill>
                  <a:latin typeface="HP001 4 hàng" panose="020B0603050302020204" pitchFamily="34" charset="0"/>
                  <a:ea typeface="zihun58hao-chuangzhonghei" pitchFamily="2" charset="-122"/>
                </a:rPr>
                <a:t>18 </a:t>
              </a:r>
              <a:r>
                <a:rPr kumimoji="1" lang="en-US" altLang="zh-CN" sz="3200" b="1" err="1" smtClean="0">
                  <a:solidFill>
                    <a:schemeClr val="tx1">
                      <a:lumMod val="85000"/>
                      <a:lumOff val="15000"/>
                    </a:schemeClr>
                  </a:solidFill>
                  <a:latin typeface="HP001 4 hàng" panose="020B0603050302020204" pitchFamily="34" charset="0"/>
                  <a:ea typeface="zihun58hao-chuangzhonghei" pitchFamily="2" charset="-122"/>
                </a:rPr>
                <a:t>tháng</a:t>
              </a:r>
              <a:r>
                <a:rPr kumimoji="1" lang="en-US" altLang="zh-CN" sz="3200" b="1" smtClean="0">
                  <a:solidFill>
                    <a:schemeClr val="tx1">
                      <a:lumMod val="85000"/>
                      <a:lumOff val="15000"/>
                    </a:schemeClr>
                  </a:solidFill>
                  <a:latin typeface="HP001 4 hàng" panose="020B0603050302020204" pitchFamily="34" charset="0"/>
                  <a:ea typeface="zihun58hao-chuangzhonghei" pitchFamily="2" charset="-122"/>
                </a:rPr>
                <a:t> </a:t>
              </a:r>
              <a:r>
                <a:rPr kumimoji="1" lang="en-US" altLang="zh-CN" sz="3200" b="1" smtClean="0">
                  <a:solidFill>
                    <a:schemeClr val="tx1">
                      <a:lumMod val="85000"/>
                      <a:lumOff val="15000"/>
                    </a:schemeClr>
                  </a:solidFill>
                  <a:latin typeface="HP001 4 hàng" panose="020B0603050302020204" pitchFamily="34" charset="0"/>
                  <a:ea typeface="zihun58hao-chuangzhonghei" pitchFamily="2" charset="-122"/>
                </a:rPr>
                <a:t>1 </a:t>
              </a:r>
              <a:r>
                <a:rPr kumimoji="1" lang="en-US" altLang="zh-CN" sz="3200" b="1" dirty="0" err="1">
                  <a:solidFill>
                    <a:schemeClr val="tx1">
                      <a:lumMod val="85000"/>
                      <a:lumOff val="15000"/>
                    </a:schemeClr>
                  </a:solidFill>
                  <a:latin typeface="HP001 4 hàng" panose="020B0603050302020204" pitchFamily="34" charset="0"/>
                  <a:ea typeface="zihun58hao-chuangzhonghei" pitchFamily="2" charset="-122"/>
                </a:rPr>
                <a:t>năm</a:t>
              </a:r>
              <a:r>
                <a:rPr kumimoji="1" lang="en-US" altLang="zh-CN" sz="3200" b="1" dirty="0">
                  <a:solidFill>
                    <a:schemeClr val="tx1">
                      <a:lumMod val="85000"/>
                      <a:lumOff val="15000"/>
                    </a:schemeClr>
                  </a:solidFill>
                  <a:latin typeface="HP001 4 hàng" panose="020B0603050302020204" pitchFamily="34" charset="0"/>
                  <a:ea typeface="zihun58hao-chuangzhonghei" pitchFamily="2" charset="-122"/>
                </a:rPr>
                <a:t> </a:t>
              </a:r>
              <a:r>
                <a:rPr kumimoji="1" lang="en-US" altLang="zh-CN" sz="3200" b="1" dirty="0" smtClean="0">
                  <a:solidFill>
                    <a:schemeClr val="tx1">
                      <a:lumMod val="85000"/>
                      <a:lumOff val="15000"/>
                    </a:schemeClr>
                  </a:solidFill>
                  <a:latin typeface="HP001 4 hàng" panose="020B0603050302020204" pitchFamily="34" charset="0"/>
                  <a:ea typeface="zihun58hao-chuangzhonghei" pitchFamily="2" charset="-122"/>
                </a:rPr>
                <a:t>2022</a:t>
              </a:r>
              <a:endParaRPr kumimoji="1" lang="zh-CN" altLang="en-US" sz="3200" b="1" dirty="0">
                <a:solidFill>
                  <a:schemeClr val="tx1">
                    <a:lumMod val="85000"/>
                    <a:lumOff val="15000"/>
                  </a:schemeClr>
                </a:solidFill>
                <a:latin typeface="HP001 4 hàng" panose="020B0603050302020204" pitchFamily="34" charset="0"/>
                <a:ea typeface="zihun58hao-chuangzhonghei" pitchFamily="2" charset="-122"/>
              </a:endParaRPr>
            </a:p>
          </p:txBody>
        </p:sp>
      </p:grpSp>
      <p:sp>
        <p:nvSpPr>
          <p:cNvPr id="24" name="椭圆 23">
            <a:extLst>
              <a:ext uri="{FF2B5EF4-FFF2-40B4-BE49-F238E27FC236}">
                <a16:creationId xmlns:a16="http://schemas.microsoft.com/office/drawing/2014/main" xmlns="" id="{43BF8D45-6765-854F-A41F-1FDCFE5E91B9}"/>
              </a:ext>
            </a:extLst>
          </p:cNvPr>
          <p:cNvSpPr/>
          <p:nvPr/>
        </p:nvSpPr>
        <p:spPr>
          <a:xfrm>
            <a:off x="1864528" y="304122"/>
            <a:ext cx="359136" cy="359136"/>
          </a:xfrm>
          <a:prstGeom prst="ellipse">
            <a:avLst/>
          </a:prstGeom>
          <a:solidFill>
            <a:srgbClr val="BD9EE2"/>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26" name="椭圆 25">
            <a:extLst>
              <a:ext uri="{FF2B5EF4-FFF2-40B4-BE49-F238E27FC236}">
                <a16:creationId xmlns:a16="http://schemas.microsoft.com/office/drawing/2014/main" xmlns="" id="{1FDA4700-4234-EC4C-8E13-3F1E9521582B}"/>
              </a:ext>
            </a:extLst>
          </p:cNvPr>
          <p:cNvSpPr/>
          <p:nvPr/>
        </p:nvSpPr>
        <p:spPr>
          <a:xfrm>
            <a:off x="10059219" y="483690"/>
            <a:ext cx="359136" cy="359136"/>
          </a:xfrm>
          <a:prstGeom prst="ellipse">
            <a:avLst/>
          </a:prstGeom>
          <a:solidFill>
            <a:srgbClr val="F99450"/>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7" name="TextBox 26"/>
          <p:cNvSpPr txBox="1"/>
          <p:nvPr/>
        </p:nvSpPr>
        <p:spPr>
          <a:xfrm>
            <a:off x="3885731" y="3032195"/>
            <a:ext cx="4583710"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4400" b="1" smtClean="0">
                <a:solidFill>
                  <a:schemeClr val="bg1"/>
                </a:solidFill>
                <a:latin typeface="Times New Roman" pitchFamily="18" charset="0"/>
                <a:ea typeface="字魂59号-创粗黑"/>
                <a:cs typeface="Times New Roman" pitchFamily="18" charset="0"/>
              </a:rPr>
              <a:t>Hai Bà Trưng</a:t>
            </a:r>
            <a:endParaRPr kumimoji="0" lang="en-US" sz="4400" b="1" i="0" u="none" strike="noStrike" kern="1200" cap="none" spc="0" normalizeH="0" baseline="0" noProof="0" dirty="0">
              <a:ln>
                <a:noFill/>
              </a:ln>
              <a:solidFill>
                <a:schemeClr val="bg1"/>
              </a:solidFill>
              <a:effectLst/>
              <a:uLnTx/>
              <a:uFillTx/>
              <a:latin typeface="Times New Roman" pitchFamily="18" charset="0"/>
              <a:ea typeface="字魂59号-创粗黑"/>
              <a:cs typeface="Times New Roman" pitchFamily="18" charset="0"/>
            </a:endParaRPr>
          </a:p>
        </p:txBody>
      </p:sp>
    </p:spTree>
    <p:extLst>
      <p:ext uri="{BB962C8B-B14F-4D97-AF65-F5344CB8AC3E}">
        <p14:creationId xmlns:p14="http://schemas.microsoft.com/office/powerpoint/2010/main" val="3146900289"/>
      </p:ext>
    </p:extLst>
  </p:cSld>
  <p:clrMapOvr>
    <a:masterClrMapping/>
  </p:clrMapOvr>
  <p:transition spd="slow" advClick="0">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4" name="image 101">
            <a:extLst>
              <a:ext uri="{FF2B5EF4-FFF2-40B4-BE49-F238E27FC236}">
                <a16:creationId xmlns:a16="http://schemas.microsoft.com/office/drawing/2014/main" xmlns="" id="{824580FE-5A13-9A4F-9F64-99328C4DCC83}"/>
              </a:ext>
            </a:extLst>
          </p:cNvPr>
          <p:cNvPicPr>
            <a:picLocks noChangeAspect="1"/>
          </p:cNvPicPr>
          <p:nvPr/>
        </p:nvPicPr>
        <p:blipFill>
          <a:blip r:embed="rId3"/>
          <a:srcRect/>
          <a:stretch>
            <a:fillRect/>
          </a:stretch>
        </p:blipFill>
        <p:spPr>
          <a:xfrm>
            <a:off x="-2" y="0"/>
            <a:ext cx="12192002" cy="6858001"/>
          </a:xfrm>
          <a:prstGeom prst="rect">
            <a:avLst/>
          </a:prstGeom>
        </p:spPr>
      </p:pic>
      <p:grpSp>
        <p:nvGrpSpPr>
          <p:cNvPr id="6" name="组合 5">
            <a:extLst>
              <a:ext uri="{FF2B5EF4-FFF2-40B4-BE49-F238E27FC236}">
                <a16:creationId xmlns:a16="http://schemas.microsoft.com/office/drawing/2014/main" xmlns="" id="{571B3B87-6149-DB43-825E-839E654D1164}"/>
              </a:ext>
            </a:extLst>
          </p:cNvPr>
          <p:cNvGrpSpPr/>
          <p:nvPr/>
        </p:nvGrpSpPr>
        <p:grpSpPr>
          <a:xfrm>
            <a:off x="-403246" y="-349025"/>
            <a:ext cx="12546299" cy="7657707"/>
            <a:chOff x="-403246" y="-349025"/>
            <a:chExt cx="12546299" cy="7657707"/>
          </a:xfrm>
        </p:grpSpPr>
        <p:sp>
          <p:nvSpPr>
            <p:cNvPr id="7" name="矩形 6">
              <a:extLst>
                <a:ext uri="{FF2B5EF4-FFF2-40B4-BE49-F238E27FC236}">
                  <a16:creationId xmlns:a16="http://schemas.microsoft.com/office/drawing/2014/main" xmlns="" id="{91FB7315-87C7-264F-95B0-C0C9806EA1FC}"/>
                </a:ext>
              </a:extLst>
            </p:cNvPr>
            <p:cNvSpPr/>
            <p:nvPr/>
          </p:nvSpPr>
          <p:spPr>
            <a:xfrm>
              <a:off x="516732" y="469294"/>
              <a:ext cx="11158537" cy="5919412"/>
            </a:xfrm>
            <a:prstGeom prst="rect">
              <a:avLst/>
            </a:prstGeom>
            <a:noFill/>
            <a:ln w="63500">
              <a:solidFill>
                <a:schemeClr val="tx1">
                  <a:lumMod val="85000"/>
                  <a:lumOff val="1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sp>
          <p:nvSpPr>
            <p:cNvPr id="8" name="椭圆 7">
              <a:extLst>
                <a:ext uri="{FF2B5EF4-FFF2-40B4-BE49-F238E27FC236}">
                  <a16:creationId xmlns:a16="http://schemas.microsoft.com/office/drawing/2014/main" xmlns="" id="{AECA2071-D94A-5D4B-88B9-83D8BCAF4279}"/>
                </a:ext>
              </a:extLst>
            </p:cNvPr>
            <p:cNvSpPr/>
            <p:nvPr/>
          </p:nvSpPr>
          <p:spPr>
            <a:xfrm>
              <a:off x="-224147" y="-171430"/>
              <a:ext cx="703249" cy="703249"/>
            </a:xfrm>
            <a:prstGeom prst="ellipse">
              <a:avLst/>
            </a:prstGeom>
            <a:solidFill>
              <a:srgbClr val="FFE799"/>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pic>
          <p:nvPicPr>
            <p:cNvPr id="9" name="image 102">
              <a:extLst>
                <a:ext uri="{FF2B5EF4-FFF2-40B4-BE49-F238E27FC236}">
                  <a16:creationId xmlns:a16="http://schemas.microsoft.com/office/drawing/2014/main" xmlns="" id="{7B5AFB5A-F8DB-B745-AE58-F6B421481AF3}"/>
                </a:ext>
              </a:extLst>
            </p:cNvPr>
            <p:cNvPicPr>
              <a:picLocks noChangeAspect="1"/>
            </p:cNvPicPr>
            <p:nvPr/>
          </p:nvPicPr>
          <p:blipFill>
            <a:blip r:embed="rId4"/>
            <a:srcRect/>
            <a:stretch>
              <a:fillRect/>
            </a:stretch>
          </p:blipFill>
          <p:spPr>
            <a:xfrm>
              <a:off x="11077121" y="-349025"/>
              <a:ext cx="933436" cy="698048"/>
            </a:xfrm>
            <a:prstGeom prst="rect">
              <a:avLst/>
            </a:prstGeom>
          </p:spPr>
        </p:pic>
        <p:sp>
          <p:nvSpPr>
            <p:cNvPr id="10" name="任意形状 9">
              <a:extLst>
                <a:ext uri="{FF2B5EF4-FFF2-40B4-BE49-F238E27FC236}">
                  <a16:creationId xmlns:a16="http://schemas.microsoft.com/office/drawing/2014/main" xmlns="" id="{0A69B7A3-52FA-5847-B4E5-77EB2BBF08E6}"/>
                </a:ext>
              </a:extLst>
            </p:cNvPr>
            <p:cNvSpPr/>
            <p:nvPr/>
          </p:nvSpPr>
          <p:spPr>
            <a:xfrm>
              <a:off x="-403246" y="5468729"/>
              <a:ext cx="1839953" cy="1839953"/>
            </a:xfrm>
            <a:custGeom>
              <a:avLst/>
              <a:gdLst>
                <a:gd name="connsiteX0" fmla="*/ 1537456 w 3074912"/>
                <a:gd name="connsiteY0" fmla="*/ 0 h 3074912"/>
                <a:gd name="connsiteX1" fmla="*/ 3074912 w 3074912"/>
                <a:gd name="connsiteY1" fmla="*/ 1537456 h 3074912"/>
                <a:gd name="connsiteX2" fmla="*/ 1537456 w 3074912"/>
                <a:gd name="connsiteY2" fmla="*/ 3074912 h 3074912"/>
                <a:gd name="connsiteX3" fmla="*/ 0 w 3074912"/>
                <a:gd name="connsiteY3" fmla="*/ 1537456 h 3074912"/>
                <a:gd name="connsiteX4" fmla="*/ 1537456 w 3074912"/>
                <a:gd name="connsiteY4" fmla="*/ 0 h 3074912"/>
                <a:gd name="connsiteX5" fmla="*/ 1540876 w 3074912"/>
                <a:gd name="connsiteY5" fmla="*/ 550444 h 3074912"/>
                <a:gd name="connsiteX6" fmla="*/ 553864 w 3074912"/>
                <a:gd name="connsiteY6" fmla="*/ 1537456 h 3074912"/>
                <a:gd name="connsiteX7" fmla="*/ 1540876 w 3074912"/>
                <a:gd name="connsiteY7" fmla="*/ 2524468 h 3074912"/>
                <a:gd name="connsiteX8" fmla="*/ 2527888 w 3074912"/>
                <a:gd name="connsiteY8" fmla="*/ 1537456 h 3074912"/>
                <a:gd name="connsiteX9" fmla="*/ 1540876 w 3074912"/>
                <a:gd name="connsiteY9" fmla="*/ 550444 h 3074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74912" h="3074912">
                  <a:moveTo>
                    <a:pt x="1537456" y="0"/>
                  </a:moveTo>
                  <a:cubicBezTo>
                    <a:pt x="2386570" y="0"/>
                    <a:pt x="3074912" y="688342"/>
                    <a:pt x="3074912" y="1537456"/>
                  </a:cubicBezTo>
                  <a:cubicBezTo>
                    <a:pt x="3074912" y="2386570"/>
                    <a:pt x="2386570" y="3074912"/>
                    <a:pt x="1537456" y="3074912"/>
                  </a:cubicBezTo>
                  <a:cubicBezTo>
                    <a:pt x="688342" y="3074912"/>
                    <a:pt x="0" y="2386570"/>
                    <a:pt x="0" y="1537456"/>
                  </a:cubicBezTo>
                  <a:cubicBezTo>
                    <a:pt x="0" y="688342"/>
                    <a:pt x="688342" y="0"/>
                    <a:pt x="1537456" y="0"/>
                  </a:cubicBezTo>
                  <a:close/>
                  <a:moveTo>
                    <a:pt x="1540876" y="550444"/>
                  </a:moveTo>
                  <a:cubicBezTo>
                    <a:pt x="995764" y="550444"/>
                    <a:pt x="553864" y="992344"/>
                    <a:pt x="553864" y="1537456"/>
                  </a:cubicBezTo>
                  <a:cubicBezTo>
                    <a:pt x="553864" y="2082568"/>
                    <a:pt x="995764" y="2524468"/>
                    <a:pt x="1540876" y="2524468"/>
                  </a:cubicBezTo>
                  <a:cubicBezTo>
                    <a:pt x="2085988" y="2524468"/>
                    <a:pt x="2527888" y="2082568"/>
                    <a:pt x="2527888" y="1537456"/>
                  </a:cubicBezTo>
                  <a:cubicBezTo>
                    <a:pt x="2527888" y="992344"/>
                    <a:pt x="2085988" y="550444"/>
                    <a:pt x="1540876" y="550444"/>
                  </a:cubicBezTo>
                  <a:close/>
                </a:path>
              </a:pathLst>
            </a:custGeom>
            <a:solidFill>
              <a:srgbClr val="FCC4D2"/>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11" name="椭圆 10">
              <a:extLst>
                <a:ext uri="{FF2B5EF4-FFF2-40B4-BE49-F238E27FC236}">
                  <a16:creationId xmlns:a16="http://schemas.microsoft.com/office/drawing/2014/main" xmlns="" id="{1FD38DED-735A-A143-826B-A99BAC27AF83}"/>
                </a:ext>
              </a:extLst>
            </p:cNvPr>
            <p:cNvSpPr/>
            <p:nvPr/>
          </p:nvSpPr>
          <p:spPr>
            <a:xfrm>
              <a:off x="11764215" y="6442391"/>
              <a:ext cx="302177" cy="302177"/>
            </a:xfrm>
            <a:prstGeom prst="ellipse">
              <a:avLst/>
            </a:prstGeom>
            <a:solidFill>
              <a:schemeClr val="accent6">
                <a:lumMod val="60000"/>
                <a:lumOff val="40000"/>
              </a:schemeClr>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pic>
          <p:nvPicPr>
            <p:cNvPr id="12" name="图片 11">
              <a:extLst>
                <a:ext uri="{FF2B5EF4-FFF2-40B4-BE49-F238E27FC236}">
                  <a16:creationId xmlns:a16="http://schemas.microsoft.com/office/drawing/2014/main" xmlns="" id="{8CC3C230-1A78-E64D-AA9B-4EE0D772CBFF}"/>
                </a:ext>
              </a:extLst>
            </p:cNvPr>
            <p:cNvPicPr>
              <a:picLocks noChangeAspect="1"/>
            </p:cNvPicPr>
            <p:nvPr/>
          </p:nvPicPr>
          <p:blipFill>
            <a:blip r:embed="rId5"/>
            <a:stretch>
              <a:fillRect/>
            </a:stretch>
          </p:blipFill>
          <p:spPr>
            <a:xfrm rot="2700000">
              <a:off x="10957684" y="5135837"/>
              <a:ext cx="602779" cy="1767959"/>
            </a:xfrm>
            <a:prstGeom prst="rect">
              <a:avLst/>
            </a:prstGeom>
          </p:spPr>
        </p:pic>
        <p:sp>
          <p:nvSpPr>
            <p:cNvPr id="13" name="椭圆 12">
              <a:extLst>
                <a:ext uri="{FF2B5EF4-FFF2-40B4-BE49-F238E27FC236}">
                  <a16:creationId xmlns:a16="http://schemas.microsoft.com/office/drawing/2014/main" xmlns="" id="{818CA3FC-2D94-9944-B988-EB920BF3DF1F}"/>
                </a:ext>
              </a:extLst>
            </p:cNvPr>
            <p:cNvSpPr/>
            <p:nvPr/>
          </p:nvSpPr>
          <p:spPr>
            <a:xfrm>
              <a:off x="10478501" y="-122394"/>
              <a:ext cx="417175" cy="417175"/>
            </a:xfrm>
            <a:prstGeom prst="ellipse">
              <a:avLst/>
            </a:prstGeom>
            <a:solidFill>
              <a:srgbClr val="FCA1B7"/>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grpSp>
      <p:sp>
        <p:nvSpPr>
          <p:cNvPr id="59" name="Rectangle 58"/>
          <p:cNvSpPr/>
          <p:nvPr/>
        </p:nvSpPr>
        <p:spPr>
          <a:xfrm>
            <a:off x="-80211" y="-3341"/>
            <a:ext cx="12272211" cy="698165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等线" panose="020F0502020204030204"/>
              <a:ea typeface="+mn-ea"/>
              <a:cs typeface="+mn-cs"/>
            </a:endParaRPr>
          </a:p>
        </p:txBody>
      </p:sp>
      <p:grpSp>
        <p:nvGrpSpPr>
          <p:cNvPr id="14" name="Group 13"/>
          <p:cNvGrpSpPr/>
          <p:nvPr/>
        </p:nvGrpSpPr>
        <p:grpSpPr>
          <a:xfrm>
            <a:off x="770901" y="115409"/>
            <a:ext cx="8714062" cy="2038454"/>
            <a:chOff x="770901" y="115409"/>
            <a:chExt cx="8714062" cy="2038454"/>
          </a:xfrm>
        </p:grpSpPr>
        <p:sp>
          <p:nvSpPr>
            <p:cNvPr id="22" name="TextBox 21"/>
            <p:cNvSpPr txBox="1"/>
            <p:nvPr/>
          </p:nvSpPr>
          <p:spPr>
            <a:xfrm>
              <a:off x="3557250" y="811789"/>
              <a:ext cx="2397639"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err="1">
                  <a:ln>
                    <a:noFill/>
                  </a:ln>
                  <a:solidFill>
                    <a:srgbClr val="000000"/>
                  </a:solidFill>
                  <a:effectLst/>
                  <a:uLnTx/>
                  <a:uFillTx/>
                  <a:latin typeface="HP001 4 hàng" panose="020B0603050302020204" pitchFamily="34" charset="0"/>
                  <a:ea typeface="字魂59号-创粗黑"/>
                  <a:cs typeface="+mn-cs"/>
                </a:rPr>
                <a:t>Chính</a:t>
              </a:r>
              <a:r>
                <a:rPr kumimoji="0" lang="en-US" sz="3600" b="1" i="0" u="none" strike="noStrike" kern="1200" cap="none" spc="0" normalizeH="0" baseline="0" noProof="0" dirty="0">
                  <a:ln>
                    <a:noFill/>
                  </a:ln>
                  <a:solidFill>
                    <a:srgbClr val="000000"/>
                  </a:solidFill>
                  <a:effectLst/>
                  <a:uLnTx/>
                  <a:uFillTx/>
                  <a:latin typeface="HP001 4 hàng" panose="020B0603050302020204" pitchFamily="34" charset="0"/>
                  <a:ea typeface="字魂59号-创粗黑"/>
                  <a:cs typeface="+mn-cs"/>
                </a:rPr>
                <a:t> </a:t>
              </a:r>
              <a:r>
                <a:rPr kumimoji="0" lang="en-US" sz="3600" b="1" i="0" u="none" strike="noStrike" kern="1200" cap="none" spc="0" normalizeH="0" baseline="0" noProof="0" dirty="0" err="1">
                  <a:ln>
                    <a:noFill/>
                  </a:ln>
                  <a:solidFill>
                    <a:srgbClr val="000000"/>
                  </a:solidFill>
                  <a:effectLst/>
                  <a:uLnTx/>
                  <a:uFillTx/>
                  <a:latin typeface="HP001 4 hàng" panose="020B0603050302020204" pitchFamily="34" charset="0"/>
                  <a:ea typeface="字魂59号-创粗黑"/>
                  <a:cs typeface="+mn-cs"/>
                </a:rPr>
                <a:t>tả</a:t>
              </a:r>
              <a:endParaRPr kumimoji="0" lang="en-US" sz="3600" b="1" i="0" u="none" strike="noStrike" kern="1200" cap="none" spc="0" normalizeH="0" baseline="0" noProof="0" dirty="0">
                <a:ln>
                  <a:noFill/>
                </a:ln>
                <a:solidFill>
                  <a:srgbClr val="000000"/>
                </a:solidFill>
                <a:effectLst/>
                <a:uLnTx/>
                <a:uFillTx/>
                <a:latin typeface="HP001 4 hàng" panose="020B0603050302020204" pitchFamily="34" charset="0"/>
                <a:ea typeface="字魂59号-创粗黑"/>
                <a:cs typeface="+mn-cs"/>
              </a:endParaRPr>
            </a:p>
          </p:txBody>
        </p:sp>
        <p:grpSp>
          <p:nvGrpSpPr>
            <p:cNvPr id="49" name="Group 48"/>
            <p:cNvGrpSpPr/>
            <p:nvPr/>
          </p:nvGrpSpPr>
          <p:grpSpPr>
            <a:xfrm>
              <a:off x="770901" y="115409"/>
              <a:ext cx="8714062" cy="2038454"/>
              <a:chOff x="1268889" y="390342"/>
              <a:chExt cx="8714062" cy="2038454"/>
            </a:xfrm>
          </p:grpSpPr>
          <p:sp>
            <p:nvSpPr>
              <p:cNvPr id="51" name="TextBox 50"/>
              <p:cNvSpPr txBox="1"/>
              <p:nvPr/>
            </p:nvSpPr>
            <p:spPr>
              <a:xfrm>
                <a:off x="3342728" y="1782465"/>
                <a:ext cx="3680049"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600" b="1" smtClean="0">
                    <a:solidFill>
                      <a:srgbClr val="000000"/>
                    </a:solidFill>
                    <a:latin typeface="Times New Roman" pitchFamily="18" charset="0"/>
                    <a:ea typeface="字魂59号-创粗黑"/>
                    <a:cs typeface="Times New Roman" pitchFamily="18" charset="0"/>
                  </a:rPr>
                  <a:t>Hai Bà Trưng</a:t>
                </a:r>
                <a:endParaRPr kumimoji="0" lang="en-US" sz="3600" b="1" i="0" u="none" strike="noStrike" kern="1200" cap="none" spc="0" normalizeH="0" baseline="0" noProof="0" dirty="0">
                  <a:ln>
                    <a:noFill/>
                  </a:ln>
                  <a:solidFill>
                    <a:srgbClr val="000000"/>
                  </a:solidFill>
                  <a:effectLst/>
                  <a:uLnTx/>
                  <a:uFillTx/>
                  <a:latin typeface="Times New Roman" pitchFamily="18" charset="0"/>
                  <a:ea typeface="字魂59号-创粗黑"/>
                  <a:cs typeface="Times New Roman" pitchFamily="18" charset="0"/>
                </a:endParaRPr>
              </a:p>
            </p:txBody>
          </p:sp>
          <p:sp>
            <p:nvSpPr>
              <p:cNvPr id="58" name="TextBox 57"/>
              <p:cNvSpPr txBox="1"/>
              <p:nvPr/>
            </p:nvSpPr>
            <p:spPr>
              <a:xfrm>
                <a:off x="1268889" y="390342"/>
                <a:ext cx="8714062"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err="1">
                    <a:ln>
                      <a:noFill/>
                    </a:ln>
                    <a:solidFill>
                      <a:srgbClr val="000000"/>
                    </a:solidFill>
                    <a:effectLst/>
                    <a:uLnTx/>
                    <a:uFillTx/>
                    <a:latin typeface="HP001 4 hàng" panose="020B0603050302020204" pitchFamily="34" charset="0"/>
                    <a:ea typeface="字魂59号-创粗黑"/>
                    <a:cs typeface="+mn-cs"/>
                  </a:rPr>
                  <a:t>Thứ</a:t>
                </a:r>
                <a:r>
                  <a:rPr kumimoji="0" lang="en-US" sz="3600" b="1" i="0" u="none" strike="noStrike" kern="1200" cap="none" spc="0" normalizeH="0" baseline="0" noProof="0">
                    <a:ln>
                      <a:noFill/>
                    </a:ln>
                    <a:solidFill>
                      <a:srgbClr val="000000"/>
                    </a:solidFill>
                    <a:effectLst/>
                    <a:uLnTx/>
                    <a:uFillTx/>
                    <a:latin typeface="HP001 4 hàng" panose="020B0603050302020204" pitchFamily="34" charset="0"/>
                    <a:ea typeface="字魂59号-创粗黑"/>
                    <a:cs typeface="+mn-cs"/>
                  </a:rPr>
                  <a:t> </a:t>
                </a:r>
                <a:r>
                  <a:rPr lang="en-US" sz="3600" b="1" smtClean="0">
                    <a:solidFill>
                      <a:srgbClr val="000000"/>
                    </a:solidFill>
                    <a:latin typeface="HP001 4 hàng" panose="020B0603050302020204" pitchFamily="34" charset="0"/>
                    <a:ea typeface="字魂59号-创粗黑"/>
                  </a:rPr>
                  <a:t>ba</a:t>
                </a:r>
                <a:r>
                  <a:rPr kumimoji="0" lang="en-US" sz="3600" b="1" i="0" u="none" strike="noStrike" kern="1200" cap="none" spc="0" normalizeH="0" baseline="0" noProof="0" smtClean="0">
                    <a:ln>
                      <a:noFill/>
                    </a:ln>
                    <a:solidFill>
                      <a:srgbClr val="000000"/>
                    </a:solidFill>
                    <a:effectLst/>
                    <a:uLnTx/>
                    <a:uFillTx/>
                    <a:latin typeface="HP001 4 hàng" panose="020B0603050302020204" pitchFamily="34" charset="0"/>
                    <a:ea typeface="字魂59号-创粗黑"/>
                    <a:cs typeface="+mn-cs"/>
                  </a:rPr>
                  <a:t> ngày 18 tháng 1 </a:t>
                </a:r>
                <a:r>
                  <a:rPr kumimoji="0" lang="en-US" sz="3600" b="1" i="0" u="none" strike="noStrike" kern="1200" cap="none" spc="0" normalizeH="0" baseline="0" noProof="0" dirty="0" err="1" smtClean="0">
                    <a:ln>
                      <a:noFill/>
                    </a:ln>
                    <a:solidFill>
                      <a:srgbClr val="000000"/>
                    </a:solidFill>
                    <a:effectLst/>
                    <a:uLnTx/>
                    <a:uFillTx/>
                    <a:latin typeface="HP001 4 hàng" panose="020B0603050302020204" pitchFamily="34" charset="0"/>
                    <a:ea typeface="字魂59号-创粗黑"/>
                    <a:cs typeface="+mn-cs"/>
                  </a:rPr>
                  <a:t>năm</a:t>
                </a:r>
                <a:r>
                  <a:rPr kumimoji="0" lang="en-US" sz="3600" b="1" i="0" u="none" strike="noStrike" kern="1200" cap="none" spc="0" normalizeH="0" baseline="0" noProof="0" dirty="0" smtClean="0">
                    <a:ln>
                      <a:noFill/>
                    </a:ln>
                    <a:solidFill>
                      <a:srgbClr val="000000"/>
                    </a:solidFill>
                    <a:effectLst/>
                    <a:uLnTx/>
                    <a:uFillTx/>
                    <a:latin typeface="HP001 4 hàng" panose="020B0603050302020204" pitchFamily="34" charset="0"/>
                    <a:ea typeface="字魂59号-创粗黑"/>
                    <a:cs typeface="+mn-cs"/>
                  </a:rPr>
                  <a:t> 2022</a:t>
                </a:r>
                <a:endParaRPr kumimoji="0" lang="en-US" sz="3600" b="1" i="0" u="none" strike="noStrike" kern="1200" cap="none" spc="0" normalizeH="0" baseline="0" noProof="0" dirty="0">
                  <a:ln>
                    <a:noFill/>
                  </a:ln>
                  <a:solidFill>
                    <a:srgbClr val="000000"/>
                  </a:solidFill>
                  <a:effectLst/>
                  <a:uLnTx/>
                  <a:uFillTx/>
                  <a:latin typeface="HP001 4 hàng" panose="020B0603050302020204" pitchFamily="34" charset="0"/>
                  <a:ea typeface="字魂59号-创粗黑"/>
                  <a:cs typeface="+mn-cs"/>
                </a:endParaRPr>
              </a:p>
            </p:txBody>
          </p:sp>
        </p:grpSp>
      </p:grpSp>
      <p:sp>
        <p:nvSpPr>
          <p:cNvPr id="2" name="TextBox 1"/>
          <p:cNvSpPr txBox="1"/>
          <p:nvPr/>
        </p:nvSpPr>
        <p:spPr>
          <a:xfrm>
            <a:off x="126541" y="2771337"/>
            <a:ext cx="11938915" cy="2062103"/>
          </a:xfrm>
          <a:prstGeom prst="rect">
            <a:avLst/>
          </a:prstGeom>
          <a:noFill/>
        </p:spPr>
        <p:txBody>
          <a:bodyPr wrap="square" rtlCol="0">
            <a:spAutoFit/>
          </a:bodyPr>
          <a:lstStyle/>
          <a:p>
            <a:r>
              <a:rPr lang="en-US" sz="3200">
                <a:latin typeface="Times New Roman" pitchFamily="18" charset="0"/>
                <a:cs typeface="Times New Roman" pitchFamily="18" charset="0"/>
              </a:rPr>
              <a:t>	</a:t>
            </a:r>
            <a:r>
              <a:rPr lang="en-US" sz="3200" b="1" smtClean="0">
                <a:latin typeface="Times New Roman" pitchFamily="18" charset="0"/>
                <a:cs typeface="Times New Roman" pitchFamily="18" charset="0"/>
              </a:rPr>
              <a:t>Thành trì của giặc lần lượt sụp đổ dưới chân của đoàn quân khởi nghĩa. Tô Định ôm đầu chạy về nước. Đất nước ta sạch bóng quân thù. Hai Bà Trưng trở thành hai vị anh hùng chống ngoại xâm đầu tiên trong lịch sử nước nhà.</a:t>
            </a:r>
            <a:endParaRPr lang="en-US" sz="3200" b="1">
              <a:latin typeface="Times New Roman" pitchFamily="18" charset="0"/>
              <a:cs typeface="Times New Roman" pitchFamily="18" charset="0"/>
            </a:endParaRPr>
          </a:p>
        </p:txBody>
      </p:sp>
    </p:spTree>
    <p:extLst>
      <p:ext uri="{BB962C8B-B14F-4D97-AF65-F5344CB8AC3E}">
        <p14:creationId xmlns:p14="http://schemas.microsoft.com/office/powerpoint/2010/main" val="3612609776"/>
      </p:ext>
    </p:extLst>
  </p:cSld>
  <p:clrMapOvr>
    <a:masterClrMapping/>
  </p:clrMapOvr>
  <p:transition spd="slow" advClick="0">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101">
            <a:extLst>
              <a:ext uri="{FF2B5EF4-FFF2-40B4-BE49-F238E27FC236}">
                <a16:creationId xmlns:a16="http://schemas.microsoft.com/office/drawing/2014/main" xmlns="" id="{824580FE-5A13-9A4F-9F64-99328C4DCC83}"/>
              </a:ext>
            </a:extLst>
          </p:cNvPr>
          <p:cNvPicPr>
            <a:picLocks noChangeAspect="1"/>
          </p:cNvPicPr>
          <p:nvPr/>
        </p:nvPicPr>
        <p:blipFill>
          <a:blip r:embed="rId2"/>
          <a:srcRect/>
          <a:stretch>
            <a:fillRect/>
          </a:stretch>
        </p:blipFill>
        <p:spPr>
          <a:xfrm>
            <a:off x="0" y="14068"/>
            <a:ext cx="12192002" cy="6858001"/>
          </a:xfrm>
          <a:prstGeom prst="rect">
            <a:avLst/>
          </a:prstGeom>
        </p:spPr>
      </p:pic>
      <p:grpSp>
        <p:nvGrpSpPr>
          <p:cNvPr id="3" name="组合 2">
            <a:extLst>
              <a:ext uri="{FF2B5EF4-FFF2-40B4-BE49-F238E27FC236}">
                <a16:creationId xmlns:a16="http://schemas.microsoft.com/office/drawing/2014/main" xmlns="" id="{10F9DB69-3629-6B44-915E-41834427D528}"/>
              </a:ext>
            </a:extLst>
          </p:cNvPr>
          <p:cNvGrpSpPr/>
          <p:nvPr/>
        </p:nvGrpSpPr>
        <p:grpSpPr>
          <a:xfrm>
            <a:off x="-744624" y="-399854"/>
            <a:ext cx="13130588" cy="7657707"/>
            <a:chOff x="-403246" y="-349025"/>
            <a:chExt cx="12546299" cy="7657707"/>
          </a:xfrm>
        </p:grpSpPr>
        <p:sp>
          <p:nvSpPr>
            <p:cNvPr id="5" name="矩形 4">
              <a:extLst>
                <a:ext uri="{FF2B5EF4-FFF2-40B4-BE49-F238E27FC236}">
                  <a16:creationId xmlns:a16="http://schemas.microsoft.com/office/drawing/2014/main" xmlns="" id="{8C20CD38-49CF-5C48-8375-D647DD051636}"/>
                </a:ext>
              </a:extLst>
            </p:cNvPr>
            <p:cNvSpPr/>
            <p:nvPr/>
          </p:nvSpPr>
          <p:spPr>
            <a:xfrm>
              <a:off x="516732" y="469294"/>
              <a:ext cx="11158537" cy="5919412"/>
            </a:xfrm>
            <a:prstGeom prst="rect">
              <a:avLst/>
            </a:prstGeom>
            <a:noFill/>
            <a:ln w="63500">
              <a:solidFill>
                <a:schemeClr val="tx1">
                  <a:lumMod val="85000"/>
                  <a:lumOff val="1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6" name="椭圆 5">
              <a:extLst>
                <a:ext uri="{FF2B5EF4-FFF2-40B4-BE49-F238E27FC236}">
                  <a16:creationId xmlns:a16="http://schemas.microsoft.com/office/drawing/2014/main" xmlns="" id="{DF8982BC-A592-9644-8CA6-9405C7E3449E}"/>
                </a:ext>
              </a:extLst>
            </p:cNvPr>
            <p:cNvSpPr/>
            <p:nvPr/>
          </p:nvSpPr>
          <p:spPr>
            <a:xfrm>
              <a:off x="-224147" y="-171430"/>
              <a:ext cx="703249" cy="703249"/>
            </a:xfrm>
            <a:prstGeom prst="ellipse">
              <a:avLst/>
            </a:prstGeom>
            <a:solidFill>
              <a:srgbClr val="FFE799"/>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pic>
          <p:nvPicPr>
            <p:cNvPr id="7" name="image 102">
              <a:extLst>
                <a:ext uri="{FF2B5EF4-FFF2-40B4-BE49-F238E27FC236}">
                  <a16:creationId xmlns:a16="http://schemas.microsoft.com/office/drawing/2014/main" xmlns="" id="{66736BC4-5A82-9348-A15A-64756C00A847}"/>
                </a:ext>
              </a:extLst>
            </p:cNvPr>
            <p:cNvPicPr>
              <a:picLocks noChangeAspect="1"/>
            </p:cNvPicPr>
            <p:nvPr/>
          </p:nvPicPr>
          <p:blipFill>
            <a:blip r:embed="rId3"/>
            <a:srcRect/>
            <a:stretch>
              <a:fillRect/>
            </a:stretch>
          </p:blipFill>
          <p:spPr>
            <a:xfrm>
              <a:off x="11077121" y="-349025"/>
              <a:ext cx="933436" cy="698048"/>
            </a:xfrm>
            <a:prstGeom prst="rect">
              <a:avLst/>
            </a:prstGeom>
          </p:spPr>
        </p:pic>
        <p:sp>
          <p:nvSpPr>
            <p:cNvPr id="8" name="任意形状 7">
              <a:extLst>
                <a:ext uri="{FF2B5EF4-FFF2-40B4-BE49-F238E27FC236}">
                  <a16:creationId xmlns:a16="http://schemas.microsoft.com/office/drawing/2014/main" xmlns="" id="{5EF343EF-ECD1-F34C-95DD-70A0A25D3145}"/>
                </a:ext>
              </a:extLst>
            </p:cNvPr>
            <p:cNvSpPr/>
            <p:nvPr/>
          </p:nvSpPr>
          <p:spPr>
            <a:xfrm>
              <a:off x="-403246" y="5468729"/>
              <a:ext cx="1839953" cy="1839953"/>
            </a:xfrm>
            <a:custGeom>
              <a:avLst/>
              <a:gdLst>
                <a:gd name="connsiteX0" fmla="*/ 1537456 w 3074912"/>
                <a:gd name="connsiteY0" fmla="*/ 0 h 3074912"/>
                <a:gd name="connsiteX1" fmla="*/ 3074912 w 3074912"/>
                <a:gd name="connsiteY1" fmla="*/ 1537456 h 3074912"/>
                <a:gd name="connsiteX2" fmla="*/ 1537456 w 3074912"/>
                <a:gd name="connsiteY2" fmla="*/ 3074912 h 3074912"/>
                <a:gd name="connsiteX3" fmla="*/ 0 w 3074912"/>
                <a:gd name="connsiteY3" fmla="*/ 1537456 h 3074912"/>
                <a:gd name="connsiteX4" fmla="*/ 1537456 w 3074912"/>
                <a:gd name="connsiteY4" fmla="*/ 0 h 3074912"/>
                <a:gd name="connsiteX5" fmla="*/ 1540876 w 3074912"/>
                <a:gd name="connsiteY5" fmla="*/ 550444 h 3074912"/>
                <a:gd name="connsiteX6" fmla="*/ 553864 w 3074912"/>
                <a:gd name="connsiteY6" fmla="*/ 1537456 h 3074912"/>
                <a:gd name="connsiteX7" fmla="*/ 1540876 w 3074912"/>
                <a:gd name="connsiteY7" fmla="*/ 2524468 h 3074912"/>
                <a:gd name="connsiteX8" fmla="*/ 2527888 w 3074912"/>
                <a:gd name="connsiteY8" fmla="*/ 1537456 h 3074912"/>
                <a:gd name="connsiteX9" fmla="*/ 1540876 w 3074912"/>
                <a:gd name="connsiteY9" fmla="*/ 550444 h 3074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74912" h="3074912">
                  <a:moveTo>
                    <a:pt x="1537456" y="0"/>
                  </a:moveTo>
                  <a:cubicBezTo>
                    <a:pt x="2386570" y="0"/>
                    <a:pt x="3074912" y="688342"/>
                    <a:pt x="3074912" y="1537456"/>
                  </a:cubicBezTo>
                  <a:cubicBezTo>
                    <a:pt x="3074912" y="2386570"/>
                    <a:pt x="2386570" y="3074912"/>
                    <a:pt x="1537456" y="3074912"/>
                  </a:cubicBezTo>
                  <a:cubicBezTo>
                    <a:pt x="688342" y="3074912"/>
                    <a:pt x="0" y="2386570"/>
                    <a:pt x="0" y="1537456"/>
                  </a:cubicBezTo>
                  <a:cubicBezTo>
                    <a:pt x="0" y="688342"/>
                    <a:pt x="688342" y="0"/>
                    <a:pt x="1537456" y="0"/>
                  </a:cubicBezTo>
                  <a:close/>
                  <a:moveTo>
                    <a:pt x="1540876" y="550444"/>
                  </a:moveTo>
                  <a:cubicBezTo>
                    <a:pt x="995764" y="550444"/>
                    <a:pt x="553864" y="992344"/>
                    <a:pt x="553864" y="1537456"/>
                  </a:cubicBezTo>
                  <a:cubicBezTo>
                    <a:pt x="553864" y="2082568"/>
                    <a:pt x="995764" y="2524468"/>
                    <a:pt x="1540876" y="2524468"/>
                  </a:cubicBezTo>
                  <a:cubicBezTo>
                    <a:pt x="2085988" y="2524468"/>
                    <a:pt x="2527888" y="2082568"/>
                    <a:pt x="2527888" y="1537456"/>
                  </a:cubicBezTo>
                  <a:cubicBezTo>
                    <a:pt x="2527888" y="992344"/>
                    <a:pt x="2085988" y="550444"/>
                    <a:pt x="1540876" y="550444"/>
                  </a:cubicBezTo>
                  <a:close/>
                </a:path>
              </a:pathLst>
            </a:custGeom>
            <a:solidFill>
              <a:srgbClr val="FCC4D2"/>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a:p>
          </p:txBody>
        </p:sp>
        <p:sp>
          <p:nvSpPr>
            <p:cNvPr id="9" name="椭圆 8">
              <a:extLst>
                <a:ext uri="{FF2B5EF4-FFF2-40B4-BE49-F238E27FC236}">
                  <a16:creationId xmlns:a16="http://schemas.microsoft.com/office/drawing/2014/main" xmlns="" id="{55A4FCA8-CCEC-0448-843B-902EAC69BDB1}"/>
                </a:ext>
              </a:extLst>
            </p:cNvPr>
            <p:cNvSpPr/>
            <p:nvPr/>
          </p:nvSpPr>
          <p:spPr>
            <a:xfrm>
              <a:off x="11764215" y="6442391"/>
              <a:ext cx="302177" cy="302177"/>
            </a:xfrm>
            <a:prstGeom prst="ellipse">
              <a:avLst/>
            </a:prstGeom>
            <a:solidFill>
              <a:schemeClr val="accent6">
                <a:lumMod val="60000"/>
                <a:lumOff val="40000"/>
              </a:schemeClr>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pic>
          <p:nvPicPr>
            <p:cNvPr id="10" name="图片 9">
              <a:extLst>
                <a:ext uri="{FF2B5EF4-FFF2-40B4-BE49-F238E27FC236}">
                  <a16:creationId xmlns:a16="http://schemas.microsoft.com/office/drawing/2014/main" xmlns="" id="{3C073510-DB41-8E42-B970-F39721404DC3}"/>
                </a:ext>
              </a:extLst>
            </p:cNvPr>
            <p:cNvPicPr>
              <a:picLocks noChangeAspect="1"/>
            </p:cNvPicPr>
            <p:nvPr/>
          </p:nvPicPr>
          <p:blipFill>
            <a:blip r:embed="rId4"/>
            <a:stretch>
              <a:fillRect/>
            </a:stretch>
          </p:blipFill>
          <p:spPr>
            <a:xfrm rot="2700000">
              <a:off x="10957684" y="5135837"/>
              <a:ext cx="602779" cy="1767959"/>
            </a:xfrm>
            <a:prstGeom prst="rect">
              <a:avLst/>
            </a:prstGeom>
          </p:spPr>
        </p:pic>
        <p:sp>
          <p:nvSpPr>
            <p:cNvPr id="11" name="椭圆 10">
              <a:extLst>
                <a:ext uri="{FF2B5EF4-FFF2-40B4-BE49-F238E27FC236}">
                  <a16:creationId xmlns:a16="http://schemas.microsoft.com/office/drawing/2014/main" xmlns="" id="{1854AD1B-1BE8-924D-83FB-76F8999C0495}"/>
                </a:ext>
              </a:extLst>
            </p:cNvPr>
            <p:cNvSpPr/>
            <p:nvPr/>
          </p:nvSpPr>
          <p:spPr>
            <a:xfrm>
              <a:off x="10478501" y="-122394"/>
              <a:ext cx="417175" cy="417175"/>
            </a:xfrm>
            <a:prstGeom prst="ellipse">
              <a:avLst/>
            </a:prstGeom>
            <a:solidFill>
              <a:srgbClr val="FCA1B7"/>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sp>
        <p:nvSpPr>
          <p:cNvPr id="12" name="文本框 11">
            <a:extLst>
              <a:ext uri="{FF2B5EF4-FFF2-40B4-BE49-F238E27FC236}">
                <a16:creationId xmlns:a16="http://schemas.microsoft.com/office/drawing/2014/main" xmlns="" id="{93D2BAD9-1AC7-E74D-A512-A0C6C7EECCD6}"/>
              </a:ext>
            </a:extLst>
          </p:cNvPr>
          <p:cNvSpPr txBox="1"/>
          <p:nvPr/>
        </p:nvSpPr>
        <p:spPr>
          <a:xfrm>
            <a:off x="656135" y="647441"/>
            <a:ext cx="7393371" cy="830997"/>
          </a:xfrm>
          <a:prstGeom prst="rect">
            <a:avLst/>
          </a:prstGeom>
          <a:noFill/>
        </p:spPr>
        <p:txBody>
          <a:bodyPr wrap="none" rtlCol="0">
            <a:spAutoFit/>
          </a:bodyPr>
          <a:lstStyle/>
          <a:p>
            <a:r>
              <a:rPr kumimoji="1" lang="en-US" altLang="zh-CN" sz="4800" b="1" dirty="0" err="1">
                <a:solidFill>
                  <a:srgbClr val="002060"/>
                </a:solidFill>
                <a:latin typeface="HP001 4 hàng" panose="020B0603050302020204" pitchFamily="34" charset="0"/>
                <a:ea typeface="zihun7hao-wennuantongzhiti" pitchFamily="2" charset="-122"/>
              </a:rPr>
              <a:t>Bài</a:t>
            </a:r>
            <a:r>
              <a:rPr kumimoji="1" lang="en-US" altLang="zh-CN" sz="4800" b="1" dirty="0">
                <a:solidFill>
                  <a:srgbClr val="002060"/>
                </a:solidFill>
                <a:latin typeface="HP001 4 hàng" panose="020B0603050302020204" pitchFamily="34" charset="0"/>
                <a:ea typeface="zihun7hao-wennuantongzhiti" pitchFamily="2" charset="-122"/>
              </a:rPr>
              <a:t> 2: </a:t>
            </a:r>
            <a:r>
              <a:rPr kumimoji="1" lang="en-US" altLang="zh-CN" sz="4800" b="1" dirty="0" err="1" smtClean="0">
                <a:solidFill>
                  <a:srgbClr val="002060"/>
                </a:solidFill>
                <a:latin typeface="HP001 4 hàng" panose="020B0603050302020204" pitchFamily="34" charset="0"/>
                <a:ea typeface="zihun7hao-wennuantongzhiti" pitchFamily="2" charset="-122"/>
              </a:rPr>
              <a:t>Điền</a:t>
            </a:r>
            <a:r>
              <a:rPr kumimoji="1" lang="en-US" altLang="zh-CN" sz="4800" b="1" dirty="0" smtClean="0">
                <a:solidFill>
                  <a:srgbClr val="002060"/>
                </a:solidFill>
                <a:latin typeface="HP001 4 hàng" panose="020B0603050302020204" pitchFamily="34" charset="0"/>
                <a:ea typeface="zihun7hao-wennuantongzhiti" pitchFamily="2" charset="-122"/>
              </a:rPr>
              <a:t> </a:t>
            </a:r>
            <a:r>
              <a:rPr kumimoji="1" lang="en-US" altLang="zh-CN" sz="4800" b="1" dirty="0" err="1" smtClean="0">
                <a:solidFill>
                  <a:srgbClr val="002060"/>
                </a:solidFill>
                <a:latin typeface="HP001 4 hàng" panose="020B0603050302020204" pitchFamily="34" charset="0"/>
                <a:ea typeface="zihun7hao-wennuantongzhiti" pitchFamily="2" charset="-122"/>
              </a:rPr>
              <a:t>vào</a:t>
            </a:r>
            <a:r>
              <a:rPr kumimoji="1" lang="en-US" altLang="zh-CN" sz="4800" b="1" dirty="0" smtClean="0">
                <a:solidFill>
                  <a:srgbClr val="002060"/>
                </a:solidFill>
                <a:latin typeface="HP001 4 hàng" panose="020B0603050302020204" pitchFamily="34" charset="0"/>
                <a:ea typeface="zihun7hao-wennuantongzhiti" pitchFamily="2" charset="-122"/>
              </a:rPr>
              <a:t> </a:t>
            </a:r>
            <a:r>
              <a:rPr kumimoji="1" lang="en-US" altLang="zh-CN" sz="4800" b="1" dirty="0" err="1" smtClean="0">
                <a:solidFill>
                  <a:srgbClr val="002060"/>
                </a:solidFill>
                <a:latin typeface="HP001 4 hàng" panose="020B0603050302020204" pitchFamily="34" charset="0"/>
                <a:ea typeface="zihun7hao-wennuantongzhiti" pitchFamily="2" charset="-122"/>
              </a:rPr>
              <a:t>chỗ</a:t>
            </a:r>
            <a:r>
              <a:rPr kumimoji="1" lang="en-US" altLang="zh-CN" sz="4800" b="1" dirty="0" smtClean="0">
                <a:solidFill>
                  <a:srgbClr val="002060"/>
                </a:solidFill>
                <a:latin typeface="HP001 4 hàng" panose="020B0603050302020204" pitchFamily="34" charset="0"/>
                <a:ea typeface="zihun7hao-wennuantongzhiti" pitchFamily="2" charset="-122"/>
              </a:rPr>
              <a:t> </a:t>
            </a:r>
            <a:r>
              <a:rPr kumimoji="1" lang="en-US" altLang="zh-CN" sz="4800" b="1" dirty="0" err="1" smtClean="0">
                <a:solidFill>
                  <a:srgbClr val="002060"/>
                </a:solidFill>
                <a:latin typeface="HP001 4 hàng" panose="020B0603050302020204" pitchFamily="34" charset="0"/>
                <a:ea typeface="zihun7hao-wennuantongzhiti" pitchFamily="2" charset="-122"/>
              </a:rPr>
              <a:t>trống</a:t>
            </a:r>
            <a:r>
              <a:rPr kumimoji="1" lang="en-US" altLang="zh-CN" sz="4800" b="1" dirty="0" smtClean="0">
                <a:solidFill>
                  <a:srgbClr val="002060"/>
                </a:solidFill>
                <a:latin typeface="HP001 4 hàng" panose="020B0603050302020204" pitchFamily="34" charset="0"/>
                <a:ea typeface="zihun7hao-wennuantongzhiti" pitchFamily="2" charset="-122"/>
              </a:rPr>
              <a:t>:</a:t>
            </a:r>
            <a:endParaRPr kumimoji="1" lang="zh-CN" altLang="en-US" sz="4800" b="1" dirty="0">
              <a:solidFill>
                <a:srgbClr val="002060"/>
              </a:solidFill>
              <a:latin typeface="HP001 4 hàng" panose="020B0603050302020204" pitchFamily="34" charset="0"/>
              <a:ea typeface="zihun7hao-wennuantongzhiti" pitchFamily="2" charset="-122"/>
            </a:endParaRPr>
          </a:p>
        </p:txBody>
      </p:sp>
      <p:grpSp>
        <p:nvGrpSpPr>
          <p:cNvPr id="22" name="Group 21"/>
          <p:cNvGrpSpPr/>
          <p:nvPr/>
        </p:nvGrpSpPr>
        <p:grpSpPr>
          <a:xfrm>
            <a:off x="717048" y="1397127"/>
            <a:ext cx="709007" cy="776525"/>
            <a:chOff x="1659250" y="2337032"/>
            <a:chExt cx="709007" cy="776525"/>
          </a:xfrm>
        </p:grpSpPr>
        <p:sp>
          <p:nvSpPr>
            <p:cNvPr id="13" name="椭圆 12">
              <a:extLst>
                <a:ext uri="{FF2B5EF4-FFF2-40B4-BE49-F238E27FC236}">
                  <a16:creationId xmlns:a16="http://schemas.microsoft.com/office/drawing/2014/main" xmlns="" id="{F2E5219F-1B93-8349-8990-844E3FB112B1}"/>
                </a:ext>
              </a:extLst>
            </p:cNvPr>
            <p:cNvSpPr/>
            <p:nvPr/>
          </p:nvSpPr>
          <p:spPr>
            <a:xfrm>
              <a:off x="1659250" y="2337032"/>
              <a:ext cx="709007" cy="709007"/>
            </a:xfrm>
            <a:prstGeom prst="ellipse">
              <a:avLst/>
            </a:prstGeom>
            <a:solidFill>
              <a:srgbClr val="FFE799"/>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rgbClr val="FFE799"/>
                </a:solidFill>
              </a:endParaRPr>
            </a:p>
          </p:txBody>
        </p:sp>
        <p:sp>
          <p:nvSpPr>
            <p:cNvPr id="14" name="文本框 13">
              <a:extLst>
                <a:ext uri="{FF2B5EF4-FFF2-40B4-BE49-F238E27FC236}">
                  <a16:creationId xmlns:a16="http://schemas.microsoft.com/office/drawing/2014/main" xmlns="" id="{57E62CB8-B7A7-5E4F-9D5B-7CBDE18AF0AA}"/>
                </a:ext>
              </a:extLst>
            </p:cNvPr>
            <p:cNvSpPr txBox="1"/>
            <p:nvPr/>
          </p:nvSpPr>
          <p:spPr>
            <a:xfrm>
              <a:off x="1830591" y="2405671"/>
              <a:ext cx="445956" cy="707886"/>
            </a:xfrm>
            <a:prstGeom prst="rect">
              <a:avLst/>
            </a:prstGeom>
            <a:noFill/>
          </p:spPr>
          <p:txBody>
            <a:bodyPr wrap="none" rtlCol="0">
              <a:spAutoFit/>
            </a:bodyPr>
            <a:lstStyle/>
            <a:p>
              <a:r>
                <a:rPr kumimoji="1" lang="en-GB" altLang="zh-CN" sz="4000" b="1" dirty="0">
                  <a:solidFill>
                    <a:schemeClr val="tx1">
                      <a:lumMod val="85000"/>
                      <a:lumOff val="15000"/>
                    </a:schemeClr>
                  </a:solidFill>
                  <a:latin typeface="HP001 4 hàng" panose="020B0603050302020204" pitchFamily="34" charset="0"/>
                  <a:ea typeface="zihun7hao-wennuantongzhiti" pitchFamily="2" charset="-122"/>
                </a:rPr>
                <a:t>a</a:t>
              </a:r>
              <a:endParaRPr kumimoji="1" lang="zh-CN" altLang="en-US" sz="4000" b="1" dirty="0">
                <a:solidFill>
                  <a:schemeClr val="tx1">
                    <a:lumMod val="85000"/>
                    <a:lumOff val="15000"/>
                  </a:schemeClr>
                </a:solidFill>
                <a:latin typeface="HP001 4 hàng" panose="020B0603050302020204" pitchFamily="34" charset="0"/>
                <a:ea typeface="zihun7hao-wennuantongzhiti" pitchFamily="2" charset="-122"/>
              </a:endParaRPr>
            </a:p>
          </p:txBody>
        </p:sp>
      </p:grpSp>
      <p:sp>
        <p:nvSpPr>
          <p:cNvPr id="23" name="文本框 15">
            <a:extLst>
              <a:ext uri="{FF2B5EF4-FFF2-40B4-BE49-F238E27FC236}">
                <a16:creationId xmlns:a16="http://schemas.microsoft.com/office/drawing/2014/main" xmlns="" id="{325A49AA-CC6E-6642-90F5-DBF2C96C2CBB}"/>
              </a:ext>
            </a:extLst>
          </p:cNvPr>
          <p:cNvSpPr txBox="1"/>
          <p:nvPr/>
        </p:nvSpPr>
        <p:spPr>
          <a:xfrm>
            <a:off x="1597396" y="1532644"/>
            <a:ext cx="2526668" cy="769441"/>
          </a:xfrm>
          <a:prstGeom prst="rect">
            <a:avLst/>
          </a:prstGeom>
          <a:noFill/>
        </p:spPr>
        <p:txBody>
          <a:bodyPr wrap="square" rtlCol="0">
            <a:spAutoFit/>
          </a:bodyPr>
          <a:lstStyle/>
          <a:p>
            <a:pPr algn="just"/>
            <a:r>
              <a:rPr lang="en-US" altLang="zh-CN" sz="4400" b="1" i="1" dirty="0" smtClean="0">
                <a:solidFill>
                  <a:schemeClr val="accent2"/>
                </a:solidFill>
                <a:latin typeface="HP001 4 hàng" panose="020B0603050302020204" pitchFamily="34" charset="0"/>
                <a:ea typeface="Source Han Sans CN Light" panose="020B0500000000000000" pitchFamily="34" charset="-128"/>
                <a:sym typeface="+mn-ea"/>
              </a:rPr>
              <a:t>l </a:t>
            </a:r>
            <a:r>
              <a:rPr lang="en-US" altLang="zh-CN" sz="4400" b="1" dirty="0" smtClean="0">
                <a:latin typeface="HP001 4 hàng" panose="020B0603050302020204" pitchFamily="34" charset="0"/>
                <a:ea typeface="Source Han Sans CN Light" panose="020B0500000000000000" pitchFamily="34" charset="-128"/>
                <a:sym typeface="+mn-ea"/>
              </a:rPr>
              <a:t>hay </a:t>
            </a:r>
            <a:r>
              <a:rPr lang="en-US" altLang="zh-CN" sz="4400" b="1" i="1" dirty="0" smtClean="0">
                <a:solidFill>
                  <a:schemeClr val="accent2"/>
                </a:solidFill>
                <a:latin typeface="HP001 4 hàng" panose="020B0603050302020204" pitchFamily="34" charset="0"/>
                <a:ea typeface="Source Han Sans CN Light" panose="020B0500000000000000" pitchFamily="34" charset="-128"/>
                <a:sym typeface="+mn-ea"/>
              </a:rPr>
              <a:t>n</a:t>
            </a:r>
            <a:r>
              <a:rPr lang="en-US" altLang="zh-CN" sz="4400" b="1" dirty="0">
                <a:latin typeface="HP001 4 hàng" panose="020B0603050302020204" pitchFamily="34" charset="0"/>
                <a:ea typeface="Source Han Sans CN Light" panose="020B0500000000000000" pitchFamily="34" charset="-128"/>
                <a:sym typeface="+mn-ea"/>
              </a:rPr>
              <a:t> </a:t>
            </a:r>
            <a:r>
              <a:rPr lang="en-US" altLang="zh-CN" sz="4400" b="1" dirty="0" smtClean="0">
                <a:latin typeface="HP001 4 hàng" panose="020B0603050302020204" pitchFamily="34" charset="0"/>
                <a:ea typeface="Source Han Sans CN Light" panose="020B0500000000000000" pitchFamily="34" charset="-128"/>
                <a:sym typeface="+mn-ea"/>
              </a:rPr>
              <a:t>: </a:t>
            </a:r>
            <a:endParaRPr lang="zh-CN" altLang="en-US" sz="4400" b="1" dirty="0">
              <a:latin typeface="HP001 4 hàng" panose="020B0603050302020204" pitchFamily="34" charset="0"/>
              <a:ea typeface="Source Han Sans CN Light" panose="020B0500000000000000" pitchFamily="34" charset="-128"/>
              <a:sym typeface="+mn-ea"/>
            </a:endParaRPr>
          </a:p>
        </p:txBody>
      </p:sp>
      <p:sp>
        <p:nvSpPr>
          <p:cNvPr id="28" name="文本框 15">
            <a:extLst>
              <a:ext uri="{FF2B5EF4-FFF2-40B4-BE49-F238E27FC236}">
                <a16:creationId xmlns:a16="http://schemas.microsoft.com/office/drawing/2014/main" xmlns="" id="{325A49AA-CC6E-6642-90F5-DBF2C96C2CBB}"/>
              </a:ext>
            </a:extLst>
          </p:cNvPr>
          <p:cNvSpPr txBox="1"/>
          <p:nvPr/>
        </p:nvSpPr>
        <p:spPr>
          <a:xfrm>
            <a:off x="239205" y="2591961"/>
            <a:ext cx="3685938" cy="769441"/>
          </a:xfrm>
          <a:prstGeom prst="rect">
            <a:avLst/>
          </a:prstGeom>
          <a:noFill/>
        </p:spPr>
        <p:txBody>
          <a:bodyPr wrap="square" rtlCol="0">
            <a:spAutoFit/>
          </a:bodyPr>
          <a:lstStyle/>
          <a:p>
            <a:pPr algn="just"/>
            <a:r>
              <a:rPr lang="en-US" altLang="zh-CN" sz="4400" b="1" dirty="0">
                <a:latin typeface="HP001 4 hàng" panose="020B0603050302020204" pitchFamily="34" charset="0"/>
                <a:ea typeface="Source Han Sans CN Light" panose="020B0500000000000000" pitchFamily="34" charset="-128"/>
                <a:sym typeface="+mn-ea"/>
              </a:rPr>
              <a:t>- </a:t>
            </a:r>
            <a:r>
              <a:rPr lang="en-US" altLang="zh-CN" sz="4400" b="1" dirty="0" err="1">
                <a:latin typeface="HP001 4 hàng" panose="020B0603050302020204" pitchFamily="34" charset="0"/>
                <a:ea typeface="Source Han Sans CN Light" panose="020B0500000000000000" pitchFamily="34" charset="-128"/>
                <a:sym typeface="+mn-ea"/>
              </a:rPr>
              <a:t>l</a:t>
            </a:r>
            <a:r>
              <a:rPr lang="en-US" altLang="zh-CN" sz="4400" b="1" dirty="0" err="1" smtClean="0">
                <a:latin typeface="HP001 4 hàng" panose="020B0603050302020204" pitchFamily="34" charset="0"/>
                <a:ea typeface="Source Han Sans CN Light" panose="020B0500000000000000" pitchFamily="34" charset="-128"/>
                <a:sym typeface="+mn-ea"/>
              </a:rPr>
              <a:t>ành</a:t>
            </a:r>
            <a:r>
              <a:rPr lang="en-US" altLang="zh-CN" sz="4400" b="1" dirty="0" smtClean="0">
                <a:latin typeface="HP001 4 hàng" panose="020B0603050302020204" pitchFamily="34" charset="0"/>
                <a:ea typeface="Source Han Sans CN Light" panose="020B0500000000000000" pitchFamily="34" charset="-128"/>
                <a:sym typeface="+mn-ea"/>
              </a:rPr>
              <a:t> …...</a:t>
            </a:r>
            <a:r>
              <a:rPr lang="en-US" altLang="zh-CN" sz="4400" b="1" dirty="0" err="1" smtClean="0">
                <a:latin typeface="HP001 4 hàng" panose="020B0603050302020204" pitchFamily="34" charset="0"/>
                <a:ea typeface="Source Han Sans CN Light" panose="020B0500000000000000" pitchFamily="34" charset="-128"/>
                <a:sym typeface="+mn-ea"/>
              </a:rPr>
              <a:t>ặn</a:t>
            </a:r>
            <a:endParaRPr lang="zh-CN" altLang="en-US" sz="4400" b="1" dirty="0">
              <a:solidFill>
                <a:schemeClr val="accent2">
                  <a:lumMod val="75000"/>
                </a:schemeClr>
              </a:solidFill>
              <a:latin typeface="HP001 4 hàng" panose="020B0603050302020204" pitchFamily="34" charset="0"/>
              <a:ea typeface="Source Han Sans CN Light" panose="020B0500000000000000" pitchFamily="34" charset="-128"/>
              <a:sym typeface="+mn-ea"/>
            </a:endParaRPr>
          </a:p>
        </p:txBody>
      </p:sp>
      <p:sp>
        <p:nvSpPr>
          <p:cNvPr id="24" name="文本框 15">
            <a:extLst>
              <a:ext uri="{FF2B5EF4-FFF2-40B4-BE49-F238E27FC236}">
                <a16:creationId xmlns:a16="http://schemas.microsoft.com/office/drawing/2014/main" xmlns="" id="{325A49AA-CC6E-6642-90F5-DBF2C96C2CBB}"/>
              </a:ext>
            </a:extLst>
          </p:cNvPr>
          <p:cNvSpPr txBox="1"/>
          <p:nvPr/>
        </p:nvSpPr>
        <p:spPr>
          <a:xfrm>
            <a:off x="4181501" y="2591961"/>
            <a:ext cx="3685938" cy="769441"/>
          </a:xfrm>
          <a:prstGeom prst="rect">
            <a:avLst/>
          </a:prstGeom>
          <a:noFill/>
        </p:spPr>
        <p:txBody>
          <a:bodyPr wrap="square" rtlCol="0">
            <a:spAutoFit/>
          </a:bodyPr>
          <a:lstStyle/>
          <a:p>
            <a:pPr algn="just"/>
            <a:r>
              <a:rPr lang="en-US" altLang="zh-CN" sz="4400" b="1" dirty="0">
                <a:latin typeface="HP001 4 hàng" panose="020B0603050302020204" pitchFamily="34" charset="0"/>
                <a:ea typeface="Source Han Sans CN Light" panose="020B0500000000000000" pitchFamily="34" charset="-128"/>
                <a:sym typeface="+mn-ea"/>
              </a:rPr>
              <a:t>- </a:t>
            </a:r>
            <a:r>
              <a:rPr lang="en-US" altLang="zh-CN" sz="4400" b="1" dirty="0" err="1" smtClean="0">
                <a:latin typeface="HP001 4 hàng" panose="020B0603050302020204" pitchFamily="34" charset="0"/>
                <a:ea typeface="Source Han Sans CN Light" panose="020B0500000000000000" pitchFamily="34" charset="-128"/>
                <a:sym typeface="+mn-ea"/>
              </a:rPr>
              <a:t>nao</a:t>
            </a:r>
            <a:r>
              <a:rPr lang="en-US" altLang="zh-CN" sz="4400" b="1" dirty="0" smtClean="0">
                <a:latin typeface="HP001 4 hàng" panose="020B0603050302020204" pitchFamily="34" charset="0"/>
                <a:ea typeface="Source Han Sans CN Light" panose="020B0500000000000000" pitchFamily="34" charset="-128"/>
                <a:sym typeface="+mn-ea"/>
              </a:rPr>
              <a:t> …..</a:t>
            </a:r>
            <a:r>
              <a:rPr lang="en-US" altLang="zh-CN" sz="4400" b="1" dirty="0" err="1" smtClean="0">
                <a:latin typeface="HP001 4 hàng" panose="020B0603050302020204" pitchFamily="34" charset="0"/>
                <a:ea typeface="Source Han Sans CN Light" panose="020B0500000000000000" pitchFamily="34" charset="-128"/>
                <a:sym typeface="+mn-ea"/>
              </a:rPr>
              <a:t>úng</a:t>
            </a:r>
            <a:endParaRPr lang="zh-CN" altLang="en-US" sz="4400" b="1" dirty="0">
              <a:solidFill>
                <a:schemeClr val="accent2">
                  <a:lumMod val="75000"/>
                </a:schemeClr>
              </a:solidFill>
              <a:latin typeface="HP001 4 hàng" panose="020B0603050302020204" pitchFamily="34" charset="0"/>
              <a:ea typeface="Source Han Sans CN Light" panose="020B0500000000000000" pitchFamily="34" charset="-128"/>
              <a:sym typeface="+mn-ea"/>
            </a:endParaRPr>
          </a:p>
        </p:txBody>
      </p:sp>
      <p:sp>
        <p:nvSpPr>
          <p:cNvPr id="30" name="文本框 15">
            <a:extLst>
              <a:ext uri="{FF2B5EF4-FFF2-40B4-BE49-F238E27FC236}">
                <a16:creationId xmlns:a16="http://schemas.microsoft.com/office/drawing/2014/main" xmlns="" id="{325A49AA-CC6E-6642-90F5-DBF2C96C2CBB}"/>
              </a:ext>
            </a:extLst>
          </p:cNvPr>
          <p:cNvSpPr txBox="1"/>
          <p:nvPr/>
        </p:nvSpPr>
        <p:spPr>
          <a:xfrm>
            <a:off x="8049506" y="2591960"/>
            <a:ext cx="3685938" cy="769441"/>
          </a:xfrm>
          <a:prstGeom prst="rect">
            <a:avLst/>
          </a:prstGeom>
          <a:noFill/>
        </p:spPr>
        <p:txBody>
          <a:bodyPr wrap="square" rtlCol="0">
            <a:spAutoFit/>
          </a:bodyPr>
          <a:lstStyle/>
          <a:p>
            <a:pPr algn="just"/>
            <a:r>
              <a:rPr lang="en-US" altLang="zh-CN" sz="4400" b="1" smtClean="0">
                <a:latin typeface="HP001 4 hàng" panose="020B0603050302020204" pitchFamily="34" charset="0"/>
                <a:ea typeface="Source Han Sans CN Light" panose="020B0500000000000000" pitchFamily="34" charset="-128"/>
                <a:sym typeface="+mn-ea"/>
              </a:rPr>
              <a:t>-…..</a:t>
            </a:r>
            <a:r>
              <a:rPr lang="en-US" altLang="zh-CN" sz="4400" b="1" dirty="0" err="1" smtClean="0">
                <a:latin typeface="HP001 4 hàng" panose="020B0603050302020204" pitchFamily="34" charset="0"/>
                <a:ea typeface="Source Han Sans CN Light" panose="020B0500000000000000" pitchFamily="34" charset="-128"/>
                <a:sym typeface="+mn-ea"/>
              </a:rPr>
              <a:t>anh</a:t>
            </a:r>
            <a:r>
              <a:rPr lang="en-US" altLang="zh-CN" sz="4400" b="1" dirty="0" smtClean="0">
                <a:latin typeface="HP001 4 hàng" panose="020B0603050302020204" pitchFamily="34" charset="0"/>
                <a:ea typeface="Source Han Sans CN Light" panose="020B0500000000000000" pitchFamily="34" charset="-128"/>
                <a:sym typeface="+mn-ea"/>
              </a:rPr>
              <a:t> </a:t>
            </a:r>
            <a:r>
              <a:rPr lang="en-US" altLang="zh-CN" sz="4400" b="1" dirty="0" err="1" smtClean="0">
                <a:latin typeface="HP001 4 hàng" panose="020B0603050302020204" pitchFamily="34" charset="0"/>
                <a:ea typeface="Source Han Sans CN Light" panose="020B0500000000000000" pitchFamily="34" charset="-128"/>
                <a:sym typeface="+mn-ea"/>
              </a:rPr>
              <a:t>lảnh</a:t>
            </a:r>
            <a:endParaRPr lang="zh-CN" altLang="en-US" sz="4400" b="1" dirty="0">
              <a:solidFill>
                <a:schemeClr val="accent2">
                  <a:lumMod val="75000"/>
                </a:schemeClr>
              </a:solidFill>
              <a:latin typeface="HP001 4 hàng" panose="020B0603050302020204" pitchFamily="34" charset="0"/>
              <a:ea typeface="Source Han Sans CN Light" panose="020B0500000000000000" pitchFamily="34" charset="-128"/>
              <a:sym typeface="+mn-ea"/>
            </a:endParaRPr>
          </a:p>
        </p:txBody>
      </p:sp>
      <p:sp>
        <p:nvSpPr>
          <p:cNvPr id="33" name="文本框 15">
            <a:extLst>
              <a:ext uri="{FF2B5EF4-FFF2-40B4-BE49-F238E27FC236}">
                <a16:creationId xmlns:a16="http://schemas.microsoft.com/office/drawing/2014/main" xmlns="" id="{325A49AA-CC6E-6642-90F5-DBF2C96C2CBB}"/>
              </a:ext>
            </a:extLst>
          </p:cNvPr>
          <p:cNvSpPr txBox="1"/>
          <p:nvPr/>
        </p:nvSpPr>
        <p:spPr>
          <a:xfrm>
            <a:off x="2311997" y="2591961"/>
            <a:ext cx="609818" cy="769441"/>
          </a:xfrm>
          <a:prstGeom prst="rect">
            <a:avLst/>
          </a:prstGeom>
          <a:noFill/>
        </p:spPr>
        <p:txBody>
          <a:bodyPr wrap="square" rtlCol="0">
            <a:spAutoFit/>
          </a:bodyPr>
          <a:lstStyle/>
          <a:p>
            <a:pPr algn="just"/>
            <a:r>
              <a:rPr lang="en-US" altLang="zh-CN" sz="4400" b="1" dirty="0" smtClean="0">
                <a:solidFill>
                  <a:srgbClr val="FF0000"/>
                </a:solidFill>
                <a:latin typeface="HP001 4 hàng" panose="020B0603050302020204" pitchFamily="34" charset="0"/>
                <a:ea typeface="Source Han Sans CN Light" panose="020B0500000000000000" pitchFamily="34" charset="-128"/>
                <a:sym typeface="+mn-ea"/>
              </a:rPr>
              <a:t>l</a:t>
            </a:r>
            <a:endParaRPr lang="zh-CN" altLang="en-US" sz="4400" b="1" dirty="0">
              <a:solidFill>
                <a:srgbClr val="FF0000"/>
              </a:solidFill>
              <a:latin typeface="HP001 4 hàng" panose="020B0603050302020204" pitchFamily="34" charset="0"/>
              <a:ea typeface="Source Han Sans CN Light" panose="020B0500000000000000" pitchFamily="34" charset="-128"/>
              <a:sym typeface="+mn-ea"/>
            </a:endParaRPr>
          </a:p>
        </p:txBody>
      </p:sp>
      <p:sp>
        <p:nvSpPr>
          <p:cNvPr id="34" name="文本框 15">
            <a:extLst>
              <a:ext uri="{FF2B5EF4-FFF2-40B4-BE49-F238E27FC236}">
                <a16:creationId xmlns:a16="http://schemas.microsoft.com/office/drawing/2014/main" xmlns="" id="{325A49AA-CC6E-6642-90F5-DBF2C96C2CBB}"/>
              </a:ext>
            </a:extLst>
          </p:cNvPr>
          <p:cNvSpPr txBox="1"/>
          <p:nvPr/>
        </p:nvSpPr>
        <p:spPr>
          <a:xfrm>
            <a:off x="5768540" y="2577851"/>
            <a:ext cx="654921" cy="769441"/>
          </a:xfrm>
          <a:prstGeom prst="rect">
            <a:avLst/>
          </a:prstGeom>
          <a:noFill/>
        </p:spPr>
        <p:txBody>
          <a:bodyPr wrap="square" rtlCol="0">
            <a:spAutoFit/>
          </a:bodyPr>
          <a:lstStyle/>
          <a:p>
            <a:pPr algn="just"/>
            <a:r>
              <a:rPr lang="en-US" altLang="zh-CN" sz="4400" b="1" dirty="0" smtClean="0">
                <a:solidFill>
                  <a:srgbClr val="FF0000"/>
                </a:solidFill>
                <a:latin typeface="HP001 4 hàng" panose="020B0603050302020204" pitchFamily="34" charset="0"/>
                <a:ea typeface="Source Han Sans CN Light" panose="020B0500000000000000" pitchFamily="34" charset="-128"/>
                <a:sym typeface="+mn-ea"/>
              </a:rPr>
              <a:t>n</a:t>
            </a:r>
            <a:endParaRPr lang="zh-CN" altLang="en-US" sz="4400" b="1" dirty="0">
              <a:solidFill>
                <a:srgbClr val="FF0000"/>
              </a:solidFill>
              <a:latin typeface="HP001 4 hàng" panose="020B0603050302020204" pitchFamily="34" charset="0"/>
              <a:ea typeface="Source Han Sans CN Light" panose="020B0500000000000000" pitchFamily="34" charset="-128"/>
              <a:sym typeface="+mn-ea"/>
            </a:endParaRPr>
          </a:p>
        </p:txBody>
      </p:sp>
      <p:sp>
        <p:nvSpPr>
          <p:cNvPr id="35" name="文本框 15">
            <a:extLst>
              <a:ext uri="{FF2B5EF4-FFF2-40B4-BE49-F238E27FC236}">
                <a16:creationId xmlns:a16="http://schemas.microsoft.com/office/drawing/2014/main" xmlns="" id="{325A49AA-CC6E-6642-90F5-DBF2C96C2CBB}"/>
              </a:ext>
            </a:extLst>
          </p:cNvPr>
          <p:cNvSpPr txBox="1"/>
          <p:nvPr/>
        </p:nvSpPr>
        <p:spPr>
          <a:xfrm>
            <a:off x="8428475" y="2465309"/>
            <a:ext cx="694749" cy="769441"/>
          </a:xfrm>
          <a:prstGeom prst="rect">
            <a:avLst/>
          </a:prstGeom>
          <a:noFill/>
        </p:spPr>
        <p:txBody>
          <a:bodyPr wrap="square" rtlCol="0">
            <a:spAutoFit/>
          </a:bodyPr>
          <a:lstStyle/>
          <a:p>
            <a:pPr algn="just"/>
            <a:r>
              <a:rPr lang="en-US" altLang="zh-CN" sz="4400" b="1" dirty="0" smtClean="0">
                <a:solidFill>
                  <a:srgbClr val="FF0000"/>
                </a:solidFill>
                <a:latin typeface="HP001 4 hàng" panose="020B0603050302020204" pitchFamily="34" charset="0"/>
                <a:ea typeface="Source Han Sans CN Light" panose="020B0500000000000000" pitchFamily="34" charset="-128"/>
                <a:sym typeface="+mn-ea"/>
              </a:rPr>
              <a:t>l</a:t>
            </a:r>
            <a:endParaRPr lang="zh-CN" altLang="en-US" sz="4400" b="1" dirty="0">
              <a:solidFill>
                <a:srgbClr val="FF0000"/>
              </a:solidFill>
              <a:latin typeface="HP001 4 hàng" panose="020B0603050302020204" pitchFamily="34" charset="0"/>
              <a:ea typeface="Source Han Sans CN Light" panose="020B0500000000000000" pitchFamily="34" charset="-128"/>
              <a:sym typeface="+mn-ea"/>
            </a:endParaRPr>
          </a:p>
        </p:txBody>
      </p:sp>
      <p:grpSp>
        <p:nvGrpSpPr>
          <p:cNvPr id="36" name="Group 35"/>
          <p:cNvGrpSpPr/>
          <p:nvPr/>
        </p:nvGrpSpPr>
        <p:grpSpPr>
          <a:xfrm>
            <a:off x="717048" y="3464678"/>
            <a:ext cx="709007" cy="838517"/>
            <a:chOff x="1659250" y="2337032"/>
            <a:chExt cx="709007" cy="838517"/>
          </a:xfrm>
        </p:grpSpPr>
        <p:sp>
          <p:nvSpPr>
            <p:cNvPr id="37" name="椭圆 12">
              <a:extLst>
                <a:ext uri="{FF2B5EF4-FFF2-40B4-BE49-F238E27FC236}">
                  <a16:creationId xmlns:a16="http://schemas.microsoft.com/office/drawing/2014/main" xmlns="" id="{F2E5219F-1B93-8349-8990-844E3FB112B1}"/>
                </a:ext>
              </a:extLst>
            </p:cNvPr>
            <p:cNvSpPr/>
            <p:nvPr/>
          </p:nvSpPr>
          <p:spPr>
            <a:xfrm>
              <a:off x="1659250" y="2337032"/>
              <a:ext cx="709007" cy="709007"/>
            </a:xfrm>
            <a:prstGeom prst="ellipse">
              <a:avLst/>
            </a:prstGeom>
            <a:solidFill>
              <a:srgbClr val="FFE799"/>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rgbClr val="FFE799"/>
                </a:solidFill>
              </a:endParaRPr>
            </a:p>
          </p:txBody>
        </p:sp>
        <p:sp>
          <p:nvSpPr>
            <p:cNvPr id="38" name="文本框 13">
              <a:extLst>
                <a:ext uri="{FF2B5EF4-FFF2-40B4-BE49-F238E27FC236}">
                  <a16:creationId xmlns:a16="http://schemas.microsoft.com/office/drawing/2014/main" xmlns="" id="{57E62CB8-B7A7-5E4F-9D5B-7CBDE18AF0AA}"/>
                </a:ext>
              </a:extLst>
            </p:cNvPr>
            <p:cNvSpPr txBox="1"/>
            <p:nvPr/>
          </p:nvSpPr>
          <p:spPr>
            <a:xfrm>
              <a:off x="1830591" y="2467663"/>
              <a:ext cx="413400" cy="707886"/>
            </a:xfrm>
            <a:prstGeom prst="rect">
              <a:avLst/>
            </a:prstGeom>
            <a:noFill/>
          </p:spPr>
          <p:txBody>
            <a:bodyPr wrap="square" rtlCol="0">
              <a:spAutoFit/>
            </a:bodyPr>
            <a:lstStyle/>
            <a:p>
              <a:r>
                <a:rPr kumimoji="1" lang="en-GB" altLang="zh-CN" sz="4000" b="1" dirty="0" smtClean="0">
                  <a:solidFill>
                    <a:schemeClr val="tx1">
                      <a:lumMod val="85000"/>
                      <a:lumOff val="15000"/>
                    </a:schemeClr>
                  </a:solidFill>
                  <a:latin typeface="HP001 4 hàng" panose="020B0603050302020204" pitchFamily="34" charset="0"/>
                  <a:ea typeface="zihun7hao-wennuantongzhiti" pitchFamily="2" charset="-122"/>
                </a:rPr>
                <a:t>b</a:t>
              </a:r>
              <a:endParaRPr kumimoji="1" lang="zh-CN" altLang="en-US" sz="4000" b="1" dirty="0">
                <a:solidFill>
                  <a:schemeClr val="tx1">
                    <a:lumMod val="85000"/>
                    <a:lumOff val="15000"/>
                  </a:schemeClr>
                </a:solidFill>
                <a:latin typeface="HP001 4 hàng" panose="020B0603050302020204" pitchFamily="34" charset="0"/>
                <a:ea typeface="zihun7hao-wennuantongzhiti" pitchFamily="2" charset="-122"/>
              </a:endParaRPr>
            </a:p>
          </p:txBody>
        </p:sp>
      </p:grpSp>
      <p:sp>
        <p:nvSpPr>
          <p:cNvPr id="39" name="文本框 15">
            <a:extLst>
              <a:ext uri="{FF2B5EF4-FFF2-40B4-BE49-F238E27FC236}">
                <a16:creationId xmlns:a16="http://schemas.microsoft.com/office/drawing/2014/main" xmlns="" id="{325A49AA-CC6E-6642-90F5-DBF2C96C2CBB}"/>
              </a:ext>
            </a:extLst>
          </p:cNvPr>
          <p:cNvSpPr txBox="1"/>
          <p:nvPr/>
        </p:nvSpPr>
        <p:spPr>
          <a:xfrm>
            <a:off x="1597395" y="3600195"/>
            <a:ext cx="3406301" cy="769441"/>
          </a:xfrm>
          <a:prstGeom prst="rect">
            <a:avLst/>
          </a:prstGeom>
          <a:noFill/>
        </p:spPr>
        <p:txBody>
          <a:bodyPr wrap="square" rtlCol="0">
            <a:spAutoFit/>
          </a:bodyPr>
          <a:lstStyle/>
          <a:p>
            <a:pPr algn="just"/>
            <a:r>
              <a:rPr lang="en-US" altLang="zh-CN" sz="4400" b="1" i="1" dirty="0" err="1" smtClean="0">
                <a:solidFill>
                  <a:schemeClr val="accent2"/>
                </a:solidFill>
                <a:latin typeface="HP001 4 hàng" panose="020B0603050302020204" pitchFamily="34" charset="0"/>
                <a:ea typeface="Source Han Sans CN Light" panose="020B0500000000000000" pitchFamily="34" charset="-128"/>
                <a:sym typeface="+mn-ea"/>
              </a:rPr>
              <a:t>iêt</a:t>
            </a:r>
            <a:r>
              <a:rPr lang="en-US" altLang="zh-CN" sz="4400" b="1" i="1" dirty="0" smtClean="0">
                <a:solidFill>
                  <a:schemeClr val="accent2"/>
                </a:solidFill>
                <a:latin typeface="HP001 4 hàng" panose="020B0603050302020204" pitchFamily="34" charset="0"/>
                <a:ea typeface="Source Han Sans CN Light" panose="020B0500000000000000" pitchFamily="34" charset="-128"/>
                <a:sym typeface="+mn-ea"/>
              </a:rPr>
              <a:t> </a:t>
            </a:r>
            <a:r>
              <a:rPr lang="en-US" altLang="zh-CN" sz="4400" b="1" dirty="0" smtClean="0">
                <a:latin typeface="HP001 4 hàng" panose="020B0603050302020204" pitchFamily="34" charset="0"/>
                <a:ea typeface="Source Han Sans CN Light" panose="020B0500000000000000" pitchFamily="34" charset="-128"/>
                <a:sym typeface="+mn-ea"/>
              </a:rPr>
              <a:t>hay </a:t>
            </a:r>
            <a:r>
              <a:rPr lang="en-US" altLang="zh-CN" sz="4400" b="1" i="1" dirty="0" err="1" smtClean="0">
                <a:solidFill>
                  <a:schemeClr val="accent2"/>
                </a:solidFill>
                <a:latin typeface="HP001 4 hàng" panose="020B0603050302020204" pitchFamily="34" charset="0"/>
                <a:ea typeface="Source Han Sans CN Light" panose="020B0500000000000000" pitchFamily="34" charset="-128"/>
                <a:sym typeface="+mn-ea"/>
              </a:rPr>
              <a:t>iêc</a:t>
            </a:r>
            <a:r>
              <a:rPr lang="en-US" altLang="zh-CN" sz="4400" b="1" dirty="0" smtClean="0">
                <a:latin typeface="HP001 4 hàng" panose="020B0603050302020204" pitchFamily="34" charset="0"/>
                <a:ea typeface="Source Han Sans CN Light" panose="020B0500000000000000" pitchFamily="34" charset="-128"/>
                <a:sym typeface="+mn-ea"/>
              </a:rPr>
              <a:t> : </a:t>
            </a:r>
            <a:endParaRPr lang="zh-CN" altLang="en-US" sz="4400" b="1" dirty="0">
              <a:latin typeface="HP001 4 hàng" panose="020B0603050302020204" pitchFamily="34" charset="0"/>
              <a:ea typeface="Source Han Sans CN Light" panose="020B0500000000000000" pitchFamily="34" charset="-128"/>
              <a:sym typeface="+mn-ea"/>
            </a:endParaRPr>
          </a:p>
        </p:txBody>
      </p:sp>
      <p:sp>
        <p:nvSpPr>
          <p:cNvPr id="40" name="文本框 15">
            <a:extLst>
              <a:ext uri="{FF2B5EF4-FFF2-40B4-BE49-F238E27FC236}">
                <a16:creationId xmlns:a16="http://schemas.microsoft.com/office/drawing/2014/main" xmlns="" id="{325A49AA-CC6E-6642-90F5-DBF2C96C2CBB}"/>
              </a:ext>
            </a:extLst>
          </p:cNvPr>
          <p:cNvSpPr txBox="1"/>
          <p:nvPr/>
        </p:nvSpPr>
        <p:spPr>
          <a:xfrm>
            <a:off x="4742536" y="3603995"/>
            <a:ext cx="4041557" cy="769441"/>
          </a:xfrm>
          <a:prstGeom prst="rect">
            <a:avLst/>
          </a:prstGeom>
          <a:noFill/>
        </p:spPr>
        <p:txBody>
          <a:bodyPr wrap="square" rtlCol="0">
            <a:spAutoFit/>
          </a:bodyPr>
          <a:lstStyle/>
          <a:p>
            <a:r>
              <a:rPr lang="en-US" altLang="zh-CN" sz="4400" b="1" smtClean="0">
                <a:latin typeface="HP001 4 hàng" panose="020B0603050302020204" pitchFamily="34" charset="0"/>
                <a:ea typeface="Source Han Sans CN Light" panose="020B0500000000000000" pitchFamily="34" charset="-128"/>
                <a:sym typeface="+mn-ea"/>
              </a:rPr>
              <a:t>- đi biền </a:t>
            </a:r>
            <a:r>
              <a:rPr lang="en-US" altLang="zh-CN" sz="4400" b="1" dirty="0" smtClean="0">
                <a:latin typeface="HP001 4 hàng" panose="020B0603050302020204" pitchFamily="34" charset="0"/>
                <a:ea typeface="Source Han Sans CN Light" panose="020B0500000000000000" pitchFamily="34" charset="-128"/>
                <a:sym typeface="+mn-ea"/>
              </a:rPr>
              <a:t>b……</a:t>
            </a:r>
            <a:endParaRPr lang="zh-CN" altLang="en-US" sz="4400" b="1" dirty="0">
              <a:solidFill>
                <a:schemeClr val="accent2">
                  <a:lumMod val="75000"/>
                </a:schemeClr>
              </a:solidFill>
              <a:latin typeface="HP001 4 hàng" panose="020B0603050302020204" pitchFamily="34" charset="0"/>
              <a:ea typeface="Source Han Sans CN Light" panose="020B0500000000000000" pitchFamily="34" charset="-128"/>
              <a:sym typeface="+mn-ea"/>
            </a:endParaRPr>
          </a:p>
        </p:txBody>
      </p:sp>
      <p:sp>
        <p:nvSpPr>
          <p:cNvPr id="41" name="文本框 15">
            <a:extLst>
              <a:ext uri="{FF2B5EF4-FFF2-40B4-BE49-F238E27FC236}">
                <a16:creationId xmlns:a16="http://schemas.microsoft.com/office/drawing/2014/main" xmlns="" id="{325A49AA-CC6E-6642-90F5-DBF2C96C2CBB}"/>
              </a:ext>
            </a:extLst>
          </p:cNvPr>
          <p:cNvSpPr txBox="1"/>
          <p:nvPr/>
        </p:nvSpPr>
        <p:spPr>
          <a:xfrm>
            <a:off x="4742536" y="4567353"/>
            <a:ext cx="4750701" cy="769441"/>
          </a:xfrm>
          <a:prstGeom prst="rect">
            <a:avLst/>
          </a:prstGeom>
          <a:noFill/>
        </p:spPr>
        <p:txBody>
          <a:bodyPr wrap="square" rtlCol="0">
            <a:spAutoFit/>
          </a:bodyPr>
          <a:lstStyle/>
          <a:p>
            <a:r>
              <a:rPr lang="en-US" altLang="zh-CN" sz="4400" b="1" dirty="0">
                <a:latin typeface="HP001 4 hàng" panose="020B0603050302020204" pitchFamily="34" charset="0"/>
                <a:ea typeface="Source Han Sans CN Light" panose="020B0500000000000000" pitchFamily="34" charset="-128"/>
                <a:sym typeface="+mn-ea"/>
              </a:rPr>
              <a:t>- </a:t>
            </a:r>
            <a:r>
              <a:rPr lang="en-US" altLang="zh-CN" sz="4400" b="1" dirty="0" err="1" smtClean="0">
                <a:latin typeface="HP001 4 hàng" panose="020B0603050302020204" pitchFamily="34" charset="0"/>
                <a:ea typeface="Source Han Sans CN Light" panose="020B0500000000000000" pitchFamily="34" charset="-128"/>
                <a:sym typeface="+mn-ea"/>
              </a:rPr>
              <a:t>thấy</a:t>
            </a:r>
            <a:r>
              <a:rPr lang="en-US" altLang="zh-CN" sz="4400" b="1" dirty="0" smtClean="0">
                <a:latin typeface="HP001 4 hàng" panose="020B0603050302020204" pitchFamily="34" charset="0"/>
                <a:ea typeface="Source Han Sans CN Light" panose="020B0500000000000000" pitchFamily="34" charset="-128"/>
                <a:sym typeface="+mn-ea"/>
              </a:rPr>
              <a:t> </a:t>
            </a:r>
            <a:r>
              <a:rPr lang="en-US" altLang="zh-CN" sz="4400" b="1" dirty="0" err="1" smtClean="0">
                <a:latin typeface="HP001 4 hàng" panose="020B0603050302020204" pitchFamily="34" charset="0"/>
                <a:ea typeface="Source Han Sans CN Light" panose="020B0500000000000000" pitchFamily="34" charset="-128"/>
                <a:sym typeface="+mn-ea"/>
              </a:rPr>
              <a:t>tiêng</a:t>
            </a:r>
            <a:r>
              <a:rPr lang="en-US" altLang="zh-CN" sz="4400" b="1" dirty="0" smtClean="0">
                <a:latin typeface="HP001 4 hàng" panose="020B0603050302020204" pitchFamily="34" charset="0"/>
                <a:ea typeface="Source Han Sans CN Light" panose="020B0500000000000000" pitchFamily="34" charset="-128"/>
                <a:sym typeface="+mn-ea"/>
              </a:rPr>
              <a:t> t……</a:t>
            </a:r>
            <a:endParaRPr lang="zh-CN" altLang="en-US" sz="4400" b="1" dirty="0">
              <a:solidFill>
                <a:schemeClr val="accent2">
                  <a:lumMod val="75000"/>
                </a:schemeClr>
              </a:solidFill>
              <a:latin typeface="HP001 4 hàng" panose="020B0603050302020204" pitchFamily="34" charset="0"/>
              <a:ea typeface="Source Han Sans CN Light" panose="020B0500000000000000" pitchFamily="34" charset="-128"/>
              <a:sym typeface="+mn-ea"/>
            </a:endParaRPr>
          </a:p>
        </p:txBody>
      </p:sp>
      <p:sp>
        <p:nvSpPr>
          <p:cNvPr id="42" name="文本框 15">
            <a:extLst>
              <a:ext uri="{FF2B5EF4-FFF2-40B4-BE49-F238E27FC236}">
                <a16:creationId xmlns:a16="http://schemas.microsoft.com/office/drawing/2014/main" xmlns="" id="{325A49AA-CC6E-6642-90F5-DBF2C96C2CBB}"/>
              </a:ext>
            </a:extLst>
          </p:cNvPr>
          <p:cNvSpPr txBox="1"/>
          <p:nvPr/>
        </p:nvSpPr>
        <p:spPr>
          <a:xfrm>
            <a:off x="4742537" y="5512475"/>
            <a:ext cx="5540946" cy="769441"/>
          </a:xfrm>
          <a:prstGeom prst="rect">
            <a:avLst/>
          </a:prstGeom>
          <a:noFill/>
        </p:spPr>
        <p:txBody>
          <a:bodyPr wrap="square" rtlCol="0">
            <a:spAutoFit/>
          </a:bodyPr>
          <a:lstStyle/>
          <a:p>
            <a:r>
              <a:rPr lang="en-US" altLang="zh-CN" sz="4400" b="1" dirty="0">
                <a:latin typeface="HP001 4 hàng" panose="020B0603050302020204" pitchFamily="34" charset="0"/>
                <a:ea typeface="Source Han Sans CN Light" panose="020B0500000000000000" pitchFamily="34" charset="-128"/>
                <a:sym typeface="+mn-ea"/>
              </a:rPr>
              <a:t>- </a:t>
            </a:r>
            <a:r>
              <a:rPr lang="en-US" altLang="zh-CN" sz="4400" b="1" dirty="0" err="1" smtClean="0">
                <a:latin typeface="HP001 4 hàng" panose="020B0603050302020204" pitchFamily="34" charset="0"/>
                <a:ea typeface="Source Han Sans CN Light" panose="020B0500000000000000" pitchFamily="34" charset="-128"/>
                <a:sym typeface="+mn-ea"/>
              </a:rPr>
              <a:t>xanh</a:t>
            </a:r>
            <a:r>
              <a:rPr lang="en-US" altLang="zh-CN" sz="4400" b="1" dirty="0" smtClean="0">
                <a:latin typeface="HP001 4 hàng" panose="020B0603050302020204" pitchFamily="34" charset="0"/>
                <a:ea typeface="Source Han Sans CN Light" panose="020B0500000000000000" pitchFamily="34" charset="-128"/>
                <a:sym typeface="+mn-ea"/>
              </a:rPr>
              <a:t> </a:t>
            </a:r>
            <a:r>
              <a:rPr lang="en-US" altLang="zh-CN" sz="4400" b="1" dirty="0" err="1" smtClean="0">
                <a:latin typeface="HP001 4 hàng" panose="020B0603050302020204" pitchFamily="34" charset="0"/>
                <a:ea typeface="Source Han Sans CN Light" panose="020B0500000000000000" pitchFamily="34" charset="-128"/>
                <a:sym typeface="+mn-ea"/>
              </a:rPr>
              <a:t>biêng</a:t>
            </a:r>
            <a:r>
              <a:rPr lang="en-US" altLang="zh-CN" sz="4400" b="1" dirty="0" smtClean="0">
                <a:latin typeface="HP001 4 hàng" panose="020B0603050302020204" pitchFamily="34" charset="0"/>
                <a:ea typeface="Source Han Sans CN Light" panose="020B0500000000000000" pitchFamily="34" charset="-128"/>
                <a:sym typeface="+mn-ea"/>
              </a:rPr>
              <a:t> b……</a:t>
            </a:r>
            <a:endParaRPr lang="zh-CN" altLang="en-US" sz="4400" b="1" dirty="0">
              <a:solidFill>
                <a:schemeClr val="accent2">
                  <a:lumMod val="75000"/>
                </a:schemeClr>
              </a:solidFill>
              <a:latin typeface="HP001 4 hàng" panose="020B0603050302020204" pitchFamily="34" charset="0"/>
              <a:ea typeface="Source Han Sans CN Light" panose="020B0500000000000000" pitchFamily="34" charset="-128"/>
              <a:sym typeface="+mn-ea"/>
            </a:endParaRPr>
          </a:p>
        </p:txBody>
      </p:sp>
      <p:sp>
        <p:nvSpPr>
          <p:cNvPr id="43" name="文本框 15">
            <a:extLst>
              <a:ext uri="{FF2B5EF4-FFF2-40B4-BE49-F238E27FC236}">
                <a16:creationId xmlns:a16="http://schemas.microsoft.com/office/drawing/2014/main" xmlns="" id="{325A49AA-CC6E-6642-90F5-DBF2C96C2CBB}"/>
              </a:ext>
            </a:extLst>
          </p:cNvPr>
          <p:cNvSpPr txBox="1"/>
          <p:nvPr/>
        </p:nvSpPr>
        <p:spPr>
          <a:xfrm>
            <a:off x="8516543" y="5523147"/>
            <a:ext cx="1375932" cy="769441"/>
          </a:xfrm>
          <a:prstGeom prst="rect">
            <a:avLst/>
          </a:prstGeom>
          <a:noFill/>
        </p:spPr>
        <p:txBody>
          <a:bodyPr wrap="square" rtlCol="0">
            <a:spAutoFit/>
          </a:bodyPr>
          <a:lstStyle/>
          <a:p>
            <a:pPr algn="just"/>
            <a:r>
              <a:rPr lang="en-US" altLang="zh-CN" sz="4400" b="1" dirty="0" err="1" smtClean="0">
                <a:solidFill>
                  <a:srgbClr val="FF0000"/>
                </a:solidFill>
                <a:latin typeface="HP001 4 hàng" panose="020B0603050302020204" pitchFamily="34" charset="0"/>
                <a:ea typeface="Source Han Sans CN Light" panose="020B0500000000000000" pitchFamily="34" charset="-128"/>
                <a:sym typeface="+mn-ea"/>
              </a:rPr>
              <a:t>iêc</a:t>
            </a:r>
            <a:endParaRPr lang="zh-CN" altLang="en-US" sz="4400" b="1" dirty="0">
              <a:solidFill>
                <a:srgbClr val="FF0000"/>
              </a:solidFill>
              <a:latin typeface="HP001 4 hàng" panose="020B0603050302020204" pitchFamily="34" charset="0"/>
              <a:ea typeface="Source Han Sans CN Light" panose="020B0500000000000000" pitchFamily="34" charset="-128"/>
              <a:sym typeface="+mn-ea"/>
            </a:endParaRPr>
          </a:p>
        </p:txBody>
      </p:sp>
      <p:sp>
        <p:nvSpPr>
          <p:cNvPr id="44" name="文本框 15">
            <a:extLst>
              <a:ext uri="{FF2B5EF4-FFF2-40B4-BE49-F238E27FC236}">
                <a16:creationId xmlns:a16="http://schemas.microsoft.com/office/drawing/2014/main" xmlns="" id="{325A49AA-CC6E-6642-90F5-DBF2C96C2CBB}"/>
              </a:ext>
            </a:extLst>
          </p:cNvPr>
          <p:cNvSpPr txBox="1"/>
          <p:nvPr/>
        </p:nvSpPr>
        <p:spPr>
          <a:xfrm>
            <a:off x="7429420" y="3564531"/>
            <a:ext cx="1496474" cy="769441"/>
          </a:xfrm>
          <a:prstGeom prst="rect">
            <a:avLst/>
          </a:prstGeom>
          <a:noFill/>
        </p:spPr>
        <p:txBody>
          <a:bodyPr wrap="square" rtlCol="0">
            <a:spAutoFit/>
          </a:bodyPr>
          <a:lstStyle/>
          <a:p>
            <a:pPr algn="just"/>
            <a:r>
              <a:rPr lang="en-US" altLang="zh-CN" sz="4400" b="1" dirty="0" err="1" smtClean="0">
                <a:solidFill>
                  <a:srgbClr val="FF0000"/>
                </a:solidFill>
                <a:latin typeface="HP001 4 hàng" panose="020B0603050302020204" pitchFamily="34" charset="0"/>
                <a:ea typeface="Source Han Sans CN Light" panose="020B0500000000000000" pitchFamily="34" charset="-128"/>
                <a:sym typeface="+mn-ea"/>
              </a:rPr>
              <a:t>iêt</a:t>
            </a:r>
            <a:endParaRPr lang="zh-CN" altLang="en-US" sz="4400" b="1" dirty="0">
              <a:solidFill>
                <a:srgbClr val="FF0000"/>
              </a:solidFill>
              <a:latin typeface="HP001 4 hàng" panose="020B0603050302020204" pitchFamily="34" charset="0"/>
              <a:ea typeface="Source Han Sans CN Light" panose="020B0500000000000000" pitchFamily="34" charset="-128"/>
              <a:sym typeface="+mn-ea"/>
            </a:endParaRPr>
          </a:p>
        </p:txBody>
      </p:sp>
      <p:sp>
        <p:nvSpPr>
          <p:cNvPr id="45" name="文本框 15">
            <a:extLst>
              <a:ext uri="{FF2B5EF4-FFF2-40B4-BE49-F238E27FC236}">
                <a16:creationId xmlns:a16="http://schemas.microsoft.com/office/drawing/2014/main" xmlns="" id="{325A49AA-CC6E-6642-90F5-DBF2C96C2CBB}"/>
              </a:ext>
            </a:extLst>
          </p:cNvPr>
          <p:cNvSpPr txBox="1"/>
          <p:nvPr/>
        </p:nvSpPr>
        <p:spPr>
          <a:xfrm>
            <a:off x="8142366" y="4551855"/>
            <a:ext cx="1531757" cy="769441"/>
          </a:xfrm>
          <a:prstGeom prst="rect">
            <a:avLst/>
          </a:prstGeom>
          <a:noFill/>
        </p:spPr>
        <p:txBody>
          <a:bodyPr wrap="square" rtlCol="0">
            <a:spAutoFit/>
          </a:bodyPr>
          <a:lstStyle/>
          <a:p>
            <a:pPr algn="just"/>
            <a:r>
              <a:rPr lang="en-US" altLang="zh-CN" sz="4400" b="1" dirty="0" err="1" smtClean="0">
                <a:solidFill>
                  <a:srgbClr val="FF0000"/>
                </a:solidFill>
                <a:latin typeface="HP001 4 hàng" panose="020B0603050302020204" pitchFamily="34" charset="0"/>
                <a:ea typeface="Source Han Sans CN Light" panose="020B0500000000000000" pitchFamily="34" charset="-128"/>
                <a:sym typeface="+mn-ea"/>
              </a:rPr>
              <a:t>iêc</a:t>
            </a:r>
            <a:endParaRPr lang="zh-CN" altLang="en-US" sz="4400" b="1" dirty="0">
              <a:solidFill>
                <a:srgbClr val="FF0000"/>
              </a:solidFill>
              <a:latin typeface="HP001 4 hàng" panose="020B0603050302020204" pitchFamily="34" charset="0"/>
              <a:ea typeface="Source Han Sans CN Light" panose="020B0500000000000000" pitchFamily="34" charset="-128"/>
              <a:sym typeface="+mn-ea"/>
            </a:endParaRPr>
          </a:p>
        </p:txBody>
      </p:sp>
      <p:sp>
        <p:nvSpPr>
          <p:cNvPr id="48" name="文本框 15">
            <a:extLst>
              <a:ext uri="{FF2B5EF4-FFF2-40B4-BE49-F238E27FC236}">
                <a16:creationId xmlns:a16="http://schemas.microsoft.com/office/drawing/2014/main" xmlns="" id="{325A49AA-CC6E-6642-90F5-DBF2C96C2CBB}"/>
              </a:ext>
            </a:extLst>
          </p:cNvPr>
          <p:cNvSpPr txBox="1"/>
          <p:nvPr/>
        </p:nvSpPr>
        <p:spPr>
          <a:xfrm rot="18734593">
            <a:off x="8237959" y="4224514"/>
            <a:ext cx="494650" cy="769441"/>
          </a:xfrm>
          <a:prstGeom prst="rect">
            <a:avLst/>
          </a:prstGeom>
          <a:noFill/>
        </p:spPr>
        <p:txBody>
          <a:bodyPr wrap="square" rtlCol="0">
            <a:spAutoFit/>
          </a:bodyPr>
          <a:lstStyle/>
          <a:p>
            <a:pPr algn="just"/>
            <a:r>
              <a:rPr lang="en-US" altLang="zh-CN" sz="4400" b="1" dirty="0">
                <a:latin typeface="HP001 4 hàng" panose="020B0603050302020204" pitchFamily="34" charset="0"/>
                <a:ea typeface="Source Han Sans CN Light" panose="020B0500000000000000" pitchFamily="34" charset="-128"/>
                <a:sym typeface="+mn-ea"/>
              </a:rPr>
              <a:t>-</a:t>
            </a:r>
            <a:endParaRPr lang="zh-CN" altLang="en-US" sz="4400" b="1" dirty="0">
              <a:solidFill>
                <a:schemeClr val="accent2">
                  <a:lumMod val="75000"/>
                </a:schemeClr>
              </a:solidFill>
              <a:latin typeface="HP001 4 hàng" panose="020B0603050302020204" pitchFamily="34" charset="0"/>
              <a:ea typeface="Source Han Sans CN Light" panose="020B0500000000000000" pitchFamily="34" charset="-128"/>
              <a:sym typeface="+mn-ea"/>
            </a:endParaRPr>
          </a:p>
        </p:txBody>
      </p:sp>
      <p:sp>
        <p:nvSpPr>
          <p:cNvPr id="49" name="文本框 15">
            <a:extLst>
              <a:ext uri="{FF2B5EF4-FFF2-40B4-BE49-F238E27FC236}">
                <a16:creationId xmlns:a16="http://schemas.microsoft.com/office/drawing/2014/main" xmlns="" id="{325A49AA-CC6E-6642-90F5-DBF2C96C2CBB}"/>
              </a:ext>
            </a:extLst>
          </p:cNvPr>
          <p:cNvSpPr txBox="1"/>
          <p:nvPr/>
        </p:nvSpPr>
        <p:spPr>
          <a:xfrm rot="18734593">
            <a:off x="8794833" y="5136502"/>
            <a:ext cx="494650" cy="769441"/>
          </a:xfrm>
          <a:prstGeom prst="rect">
            <a:avLst/>
          </a:prstGeom>
          <a:noFill/>
        </p:spPr>
        <p:txBody>
          <a:bodyPr wrap="square" rtlCol="0">
            <a:spAutoFit/>
          </a:bodyPr>
          <a:lstStyle/>
          <a:p>
            <a:pPr algn="just"/>
            <a:r>
              <a:rPr lang="en-US" altLang="zh-CN" sz="4400" b="1" dirty="0">
                <a:latin typeface="HP001 4 hàng" panose="020B0603050302020204" pitchFamily="34" charset="0"/>
                <a:ea typeface="Source Han Sans CN Light" panose="020B0500000000000000" pitchFamily="34" charset="-128"/>
                <a:sym typeface="+mn-ea"/>
              </a:rPr>
              <a:t>-</a:t>
            </a:r>
            <a:endParaRPr lang="zh-CN" altLang="en-US" sz="4400" b="1" dirty="0">
              <a:solidFill>
                <a:schemeClr val="accent2">
                  <a:lumMod val="75000"/>
                </a:schemeClr>
              </a:solidFill>
              <a:latin typeface="HP001 4 hàng" panose="020B0603050302020204" pitchFamily="34" charset="0"/>
              <a:ea typeface="Source Han Sans CN Light" panose="020B0500000000000000" pitchFamily="34" charset="-128"/>
              <a:sym typeface="+mn-ea"/>
            </a:endParaRPr>
          </a:p>
        </p:txBody>
      </p:sp>
    </p:spTree>
    <p:extLst>
      <p:ext uri="{BB962C8B-B14F-4D97-AF65-F5344CB8AC3E}">
        <p14:creationId xmlns:p14="http://schemas.microsoft.com/office/powerpoint/2010/main" val="3367165128"/>
      </p:ext>
    </p:extLst>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barn(inVertical)">
                                      <p:cBhvr>
                                        <p:cTn id="7" dur="500"/>
                                        <p:tgtEl>
                                          <p:spTgt spid="3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barn(inVertical)">
                                      <p:cBhvr>
                                        <p:cTn id="12" dur="500"/>
                                        <p:tgtEl>
                                          <p:spTgt spid="3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barn(inVertical)">
                                      <p:cBhvr>
                                        <p:cTn id="17" dur="500"/>
                                        <p:tgtEl>
                                          <p:spTgt spid="35"/>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4"/>
                                        </p:tgtEl>
                                        <p:attrNameLst>
                                          <p:attrName>style.visibility</p:attrName>
                                        </p:attrNameLst>
                                      </p:cBhvr>
                                      <p:to>
                                        <p:strVal val="visible"/>
                                      </p:to>
                                    </p:set>
                                    <p:animEffect transition="in" filter="barn(inVertical)">
                                      <p:cBhvr>
                                        <p:cTn id="22" dur="500"/>
                                        <p:tgtEl>
                                          <p:spTgt spid="44"/>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45"/>
                                        </p:tgtEl>
                                        <p:attrNameLst>
                                          <p:attrName>style.visibility</p:attrName>
                                        </p:attrNameLst>
                                      </p:cBhvr>
                                      <p:to>
                                        <p:strVal val="visible"/>
                                      </p:to>
                                    </p:set>
                                    <p:animEffect transition="in" filter="barn(inVertical)">
                                      <p:cBhvr>
                                        <p:cTn id="27" dur="500"/>
                                        <p:tgtEl>
                                          <p:spTgt spid="45"/>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43"/>
                                        </p:tgtEl>
                                        <p:attrNameLst>
                                          <p:attrName>style.visibility</p:attrName>
                                        </p:attrNameLst>
                                      </p:cBhvr>
                                      <p:to>
                                        <p:strVal val="visible"/>
                                      </p:to>
                                    </p:set>
                                    <p:animEffect transition="in" filter="barn(inVertical)">
                                      <p:cBhvr>
                                        <p:cTn id="32"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4" grpId="0"/>
      <p:bldP spid="35" grpId="0"/>
      <p:bldP spid="43" grpId="0"/>
      <p:bldP spid="44" grpId="0"/>
      <p:bldP spid="4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101">
            <a:extLst>
              <a:ext uri="{FF2B5EF4-FFF2-40B4-BE49-F238E27FC236}">
                <a16:creationId xmlns:a16="http://schemas.microsoft.com/office/drawing/2014/main" xmlns="" id="{824580FE-5A13-9A4F-9F64-99328C4DCC83}"/>
              </a:ext>
            </a:extLst>
          </p:cNvPr>
          <p:cNvPicPr>
            <a:picLocks noChangeAspect="1"/>
          </p:cNvPicPr>
          <p:nvPr/>
        </p:nvPicPr>
        <p:blipFill>
          <a:blip r:embed="rId2"/>
          <a:srcRect/>
          <a:stretch>
            <a:fillRect/>
          </a:stretch>
        </p:blipFill>
        <p:spPr>
          <a:xfrm>
            <a:off x="0" y="0"/>
            <a:ext cx="12192002" cy="6858001"/>
          </a:xfrm>
          <a:prstGeom prst="rect">
            <a:avLst/>
          </a:prstGeom>
        </p:spPr>
      </p:pic>
      <p:grpSp>
        <p:nvGrpSpPr>
          <p:cNvPr id="3" name="组合 2">
            <a:extLst>
              <a:ext uri="{FF2B5EF4-FFF2-40B4-BE49-F238E27FC236}">
                <a16:creationId xmlns:a16="http://schemas.microsoft.com/office/drawing/2014/main" xmlns="" id="{10F9DB69-3629-6B44-915E-41834427D528}"/>
              </a:ext>
            </a:extLst>
          </p:cNvPr>
          <p:cNvGrpSpPr/>
          <p:nvPr/>
        </p:nvGrpSpPr>
        <p:grpSpPr>
          <a:xfrm>
            <a:off x="-403246" y="-349025"/>
            <a:ext cx="12546299" cy="7657707"/>
            <a:chOff x="-403246" y="-349025"/>
            <a:chExt cx="12546299" cy="7657707"/>
          </a:xfrm>
        </p:grpSpPr>
        <p:sp>
          <p:nvSpPr>
            <p:cNvPr id="5" name="矩形 4">
              <a:extLst>
                <a:ext uri="{FF2B5EF4-FFF2-40B4-BE49-F238E27FC236}">
                  <a16:creationId xmlns:a16="http://schemas.microsoft.com/office/drawing/2014/main" xmlns="" id="{8C20CD38-49CF-5C48-8375-D647DD051636}"/>
                </a:ext>
              </a:extLst>
            </p:cNvPr>
            <p:cNvSpPr/>
            <p:nvPr/>
          </p:nvSpPr>
          <p:spPr>
            <a:xfrm>
              <a:off x="516732" y="469294"/>
              <a:ext cx="11158537" cy="5919412"/>
            </a:xfrm>
            <a:prstGeom prst="rect">
              <a:avLst/>
            </a:prstGeom>
            <a:noFill/>
            <a:ln w="63500">
              <a:solidFill>
                <a:schemeClr val="tx1">
                  <a:lumMod val="85000"/>
                  <a:lumOff val="1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6" name="椭圆 5">
              <a:extLst>
                <a:ext uri="{FF2B5EF4-FFF2-40B4-BE49-F238E27FC236}">
                  <a16:creationId xmlns:a16="http://schemas.microsoft.com/office/drawing/2014/main" xmlns="" id="{DF8982BC-A592-9644-8CA6-9405C7E3449E}"/>
                </a:ext>
              </a:extLst>
            </p:cNvPr>
            <p:cNvSpPr/>
            <p:nvPr/>
          </p:nvSpPr>
          <p:spPr>
            <a:xfrm>
              <a:off x="-224147" y="-171430"/>
              <a:ext cx="703249" cy="703249"/>
            </a:xfrm>
            <a:prstGeom prst="ellipse">
              <a:avLst/>
            </a:prstGeom>
            <a:solidFill>
              <a:srgbClr val="FFE799"/>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pic>
          <p:nvPicPr>
            <p:cNvPr id="7" name="image 102">
              <a:extLst>
                <a:ext uri="{FF2B5EF4-FFF2-40B4-BE49-F238E27FC236}">
                  <a16:creationId xmlns:a16="http://schemas.microsoft.com/office/drawing/2014/main" xmlns="" id="{66736BC4-5A82-9348-A15A-64756C00A847}"/>
                </a:ext>
              </a:extLst>
            </p:cNvPr>
            <p:cNvPicPr>
              <a:picLocks noChangeAspect="1"/>
            </p:cNvPicPr>
            <p:nvPr/>
          </p:nvPicPr>
          <p:blipFill>
            <a:blip r:embed="rId3"/>
            <a:srcRect/>
            <a:stretch>
              <a:fillRect/>
            </a:stretch>
          </p:blipFill>
          <p:spPr>
            <a:xfrm>
              <a:off x="11077121" y="-349025"/>
              <a:ext cx="933436" cy="698048"/>
            </a:xfrm>
            <a:prstGeom prst="rect">
              <a:avLst/>
            </a:prstGeom>
          </p:spPr>
        </p:pic>
        <p:sp>
          <p:nvSpPr>
            <p:cNvPr id="8" name="任意形状 7">
              <a:extLst>
                <a:ext uri="{FF2B5EF4-FFF2-40B4-BE49-F238E27FC236}">
                  <a16:creationId xmlns:a16="http://schemas.microsoft.com/office/drawing/2014/main" xmlns="" id="{5EF343EF-ECD1-F34C-95DD-70A0A25D3145}"/>
                </a:ext>
              </a:extLst>
            </p:cNvPr>
            <p:cNvSpPr/>
            <p:nvPr/>
          </p:nvSpPr>
          <p:spPr>
            <a:xfrm>
              <a:off x="-403246" y="5468729"/>
              <a:ext cx="1839953" cy="1839953"/>
            </a:xfrm>
            <a:custGeom>
              <a:avLst/>
              <a:gdLst>
                <a:gd name="connsiteX0" fmla="*/ 1537456 w 3074912"/>
                <a:gd name="connsiteY0" fmla="*/ 0 h 3074912"/>
                <a:gd name="connsiteX1" fmla="*/ 3074912 w 3074912"/>
                <a:gd name="connsiteY1" fmla="*/ 1537456 h 3074912"/>
                <a:gd name="connsiteX2" fmla="*/ 1537456 w 3074912"/>
                <a:gd name="connsiteY2" fmla="*/ 3074912 h 3074912"/>
                <a:gd name="connsiteX3" fmla="*/ 0 w 3074912"/>
                <a:gd name="connsiteY3" fmla="*/ 1537456 h 3074912"/>
                <a:gd name="connsiteX4" fmla="*/ 1537456 w 3074912"/>
                <a:gd name="connsiteY4" fmla="*/ 0 h 3074912"/>
                <a:gd name="connsiteX5" fmla="*/ 1540876 w 3074912"/>
                <a:gd name="connsiteY5" fmla="*/ 550444 h 3074912"/>
                <a:gd name="connsiteX6" fmla="*/ 553864 w 3074912"/>
                <a:gd name="connsiteY6" fmla="*/ 1537456 h 3074912"/>
                <a:gd name="connsiteX7" fmla="*/ 1540876 w 3074912"/>
                <a:gd name="connsiteY7" fmla="*/ 2524468 h 3074912"/>
                <a:gd name="connsiteX8" fmla="*/ 2527888 w 3074912"/>
                <a:gd name="connsiteY8" fmla="*/ 1537456 h 3074912"/>
                <a:gd name="connsiteX9" fmla="*/ 1540876 w 3074912"/>
                <a:gd name="connsiteY9" fmla="*/ 550444 h 3074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74912" h="3074912">
                  <a:moveTo>
                    <a:pt x="1537456" y="0"/>
                  </a:moveTo>
                  <a:cubicBezTo>
                    <a:pt x="2386570" y="0"/>
                    <a:pt x="3074912" y="688342"/>
                    <a:pt x="3074912" y="1537456"/>
                  </a:cubicBezTo>
                  <a:cubicBezTo>
                    <a:pt x="3074912" y="2386570"/>
                    <a:pt x="2386570" y="3074912"/>
                    <a:pt x="1537456" y="3074912"/>
                  </a:cubicBezTo>
                  <a:cubicBezTo>
                    <a:pt x="688342" y="3074912"/>
                    <a:pt x="0" y="2386570"/>
                    <a:pt x="0" y="1537456"/>
                  </a:cubicBezTo>
                  <a:cubicBezTo>
                    <a:pt x="0" y="688342"/>
                    <a:pt x="688342" y="0"/>
                    <a:pt x="1537456" y="0"/>
                  </a:cubicBezTo>
                  <a:close/>
                  <a:moveTo>
                    <a:pt x="1540876" y="550444"/>
                  </a:moveTo>
                  <a:cubicBezTo>
                    <a:pt x="995764" y="550444"/>
                    <a:pt x="553864" y="992344"/>
                    <a:pt x="553864" y="1537456"/>
                  </a:cubicBezTo>
                  <a:cubicBezTo>
                    <a:pt x="553864" y="2082568"/>
                    <a:pt x="995764" y="2524468"/>
                    <a:pt x="1540876" y="2524468"/>
                  </a:cubicBezTo>
                  <a:cubicBezTo>
                    <a:pt x="2085988" y="2524468"/>
                    <a:pt x="2527888" y="2082568"/>
                    <a:pt x="2527888" y="1537456"/>
                  </a:cubicBezTo>
                  <a:cubicBezTo>
                    <a:pt x="2527888" y="992344"/>
                    <a:pt x="2085988" y="550444"/>
                    <a:pt x="1540876" y="550444"/>
                  </a:cubicBezTo>
                  <a:close/>
                </a:path>
              </a:pathLst>
            </a:custGeom>
            <a:solidFill>
              <a:srgbClr val="FCC4D2"/>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a:p>
          </p:txBody>
        </p:sp>
        <p:sp>
          <p:nvSpPr>
            <p:cNvPr id="9" name="椭圆 8">
              <a:extLst>
                <a:ext uri="{FF2B5EF4-FFF2-40B4-BE49-F238E27FC236}">
                  <a16:creationId xmlns:a16="http://schemas.microsoft.com/office/drawing/2014/main" xmlns="" id="{55A4FCA8-CCEC-0448-843B-902EAC69BDB1}"/>
                </a:ext>
              </a:extLst>
            </p:cNvPr>
            <p:cNvSpPr/>
            <p:nvPr/>
          </p:nvSpPr>
          <p:spPr>
            <a:xfrm>
              <a:off x="11764215" y="6442391"/>
              <a:ext cx="302177" cy="302177"/>
            </a:xfrm>
            <a:prstGeom prst="ellipse">
              <a:avLst/>
            </a:prstGeom>
            <a:solidFill>
              <a:schemeClr val="accent6">
                <a:lumMod val="60000"/>
                <a:lumOff val="40000"/>
              </a:schemeClr>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pic>
          <p:nvPicPr>
            <p:cNvPr id="10" name="图片 9">
              <a:extLst>
                <a:ext uri="{FF2B5EF4-FFF2-40B4-BE49-F238E27FC236}">
                  <a16:creationId xmlns:a16="http://schemas.microsoft.com/office/drawing/2014/main" xmlns="" id="{3C073510-DB41-8E42-B970-F39721404DC3}"/>
                </a:ext>
              </a:extLst>
            </p:cNvPr>
            <p:cNvPicPr>
              <a:picLocks noChangeAspect="1"/>
            </p:cNvPicPr>
            <p:nvPr/>
          </p:nvPicPr>
          <p:blipFill>
            <a:blip r:embed="rId4"/>
            <a:stretch>
              <a:fillRect/>
            </a:stretch>
          </p:blipFill>
          <p:spPr>
            <a:xfrm rot="2700000">
              <a:off x="10957684" y="5135837"/>
              <a:ext cx="602779" cy="1767959"/>
            </a:xfrm>
            <a:prstGeom prst="rect">
              <a:avLst/>
            </a:prstGeom>
          </p:spPr>
        </p:pic>
        <p:sp>
          <p:nvSpPr>
            <p:cNvPr id="11" name="椭圆 10">
              <a:extLst>
                <a:ext uri="{FF2B5EF4-FFF2-40B4-BE49-F238E27FC236}">
                  <a16:creationId xmlns:a16="http://schemas.microsoft.com/office/drawing/2014/main" xmlns="" id="{1854AD1B-1BE8-924D-83FB-76F8999C0495}"/>
                </a:ext>
              </a:extLst>
            </p:cNvPr>
            <p:cNvSpPr/>
            <p:nvPr/>
          </p:nvSpPr>
          <p:spPr>
            <a:xfrm>
              <a:off x="10478501" y="-122394"/>
              <a:ext cx="417175" cy="417175"/>
            </a:xfrm>
            <a:prstGeom prst="ellipse">
              <a:avLst/>
            </a:prstGeom>
            <a:solidFill>
              <a:srgbClr val="FCA1B7"/>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sp>
        <p:nvSpPr>
          <p:cNvPr id="12" name="文本框 11">
            <a:extLst>
              <a:ext uri="{FF2B5EF4-FFF2-40B4-BE49-F238E27FC236}">
                <a16:creationId xmlns:a16="http://schemas.microsoft.com/office/drawing/2014/main" xmlns="" id="{93D2BAD9-1AC7-E74D-A512-A0C6C7EECCD6}"/>
              </a:ext>
            </a:extLst>
          </p:cNvPr>
          <p:cNvSpPr txBox="1"/>
          <p:nvPr/>
        </p:nvSpPr>
        <p:spPr>
          <a:xfrm>
            <a:off x="707294" y="681729"/>
            <a:ext cx="8021427" cy="769441"/>
          </a:xfrm>
          <a:prstGeom prst="rect">
            <a:avLst/>
          </a:prstGeom>
          <a:noFill/>
        </p:spPr>
        <p:txBody>
          <a:bodyPr wrap="none" rtlCol="0">
            <a:spAutoFit/>
          </a:bodyPr>
          <a:lstStyle/>
          <a:p>
            <a:r>
              <a:rPr kumimoji="1" lang="en-US" altLang="zh-CN" sz="4400" b="1" dirty="0" err="1">
                <a:solidFill>
                  <a:srgbClr val="002060"/>
                </a:solidFill>
                <a:latin typeface="HP001 4 hàng" panose="020B0603050302020204" pitchFamily="34" charset="0"/>
                <a:ea typeface="zihun7hao-wennuantongzhiti" pitchFamily="2" charset="-122"/>
              </a:rPr>
              <a:t>Bài</a:t>
            </a:r>
            <a:r>
              <a:rPr kumimoji="1" lang="en-US" altLang="zh-CN" sz="4400" b="1" dirty="0">
                <a:solidFill>
                  <a:srgbClr val="002060"/>
                </a:solidFill>
                <a:latin typeface="HP001 4 hàng" panose="020B0603050302020204" pitchFamily="34" charset="0"/>
                <a:ea typeface="zihun7hao-wennuantongzhiti" pitchFamily="2" charset="-122"/>
              </a:rPr>
              <a:t> </a:t>
            </a:r>
            <a:r>
              <a:rPr kumimoji="1" lang="en-US" altLang="zh-CN" sz="4400" b="1" dirty="0" smtClean="0">
                <a:solidFill>
                  <a:srgbClr val="002060"/>
                </a:solidFill>
                <a:latin typeface="HP001 4 hàng" panose="020B0603050302020204" pitchFamily="34" charset="0"/>
                <a:ea typeface="zihun7hao-wennuantongzhiti" pitchFamily="2" charset="-122"/>
              </a:rPr>
              <a:t>3: </a:t>
            </a:r>
            <a:r>
              <a:rPr kumimoji="1" lang="en-US" altLang="zh-CN" sz="4400" b="1" dirty="0" err="1" smtClean="0">
                <a:solidFill>
                  <a:srgbClr val="002060"/>
                </a:solidFill>
                <a:latin typeface="HP001 4 hàng" panose="020B0603050302020204" pitchFamily="34" charset="0"/>
                <a:ea typeface="zihun7hao-wennuantongzhiti" pitchFamily="2" charset="-122"/>
              </a:rPr>
              <a:t>Tìm</a:t>
            </a:r>
            <a:r>
              <a:rPr kumimoji="1" lang="en-US" altLang="zh-CN" sz="4400" b="1" dirty="0" smtClean="0">
                <a:solidFill>
                  <a:srgbClr val="002060"/>
                </a:solidFill>
                <a:latin typeface="HP001 4 hàng" panose="020B0603050302020204" pitchFamily="34" charset="0"/>
                <a:ea typeface="zihun7hao-wennuantongzhiti" pitchFamily="2" charset="-122"/>
              </a:rPr>
              <a:t> </a:t>
            </a:r>
            <a:r>
              <a:rPr kumimoji="1" lang="en-US" altLang="zh-CN" sz="4400" b="1" dirty="0" err="1" smtClean="0">
                <a:solidFill>
                  <a:srgbClr val="002060"/>
                </a:solidFill>
                <a:latin typeface="HP001 4 hàng" panose="020B0603050302020204" pitchFamily="34" charset="0"/>
                <a:ea typeface="zihun7hao-wennuantongzhiti" pitchFamily="2" charset="-122"/>
              </a:rPr>
              <a:t>nhanh</a:t>
            </a:r>
            <a:r>
              <a:rPr kumimoji="1" lang="en-US" altLang="zh-CN" sz="4400" b="1" dirty="0" smtClean="0">
                <a:solidFill>
                  <a:srgbClr val="002060"/>
                </a:solidFill>
                <a:latin typeface="HP001 4 hàng" panose="020B0603050302020204" pitchFamily="34" charset="0"/>
                <a:ea typeface="zihun7hao-wennuantongzhiti" pitchFamily="2" charset="-122"/>
              </a:rPr>
              <a:t> </a:t>
            </a:r>
            <a:r>
              <a:rPr kumimoji="1" lang="en-US" altLang="zh-CN" sz="4400" b="1" dirty="0" err="1" smtClean="0">
                <a:solidFill>
                  <a:srgbClr val="002060"/>
                </a:solidFill>
                <a:latin typeface="HP001 4 hàng" panose="020B0603050302020204" pitchFamily="34" charset="0"/>
                <a:ea typeface="zihun7hao-wennuantongzhiti" pitchFamily="2" charset="-122"/>
              </a:rPr>
              <a:t>các</a:t>
            </a:r>
            <a:r>
              <a:rPr kumimoji="1" lang="en-US" altLang="zh-CN" sz="4400" b="1" dirty="0" smtClean="0">
                <a:solidFill>
                  <a:srgbClr val="002060"/>
                </a:solidFill>
                <a:latin typeface="HP001 4 hàng" panose="020B0603050302020204" pitchFamily="34" charset="0"/>
                <a:ea typeface="zihun7hao-wennuantongzhiti" pitchFamily="2" charset="-122"/>
              </a:rPr>
              <a:t> </a:t>
            </a:r>
            <a:r>
              <a:rPr kumimoji="1" lang="en-US" altLang="zh-CN" sz="4400" b="1" dirty="0" err="1" smtClean="0">
                <a:solidFill>
                  <a:srgbClr val="002060"/>
                </a:solidFill>
                <a:latin typeface="HP001 4 hàng" panose="020B0603050302020204" pitchFamily="34" charset="0"/>
                <a:ea typeface="zihun7hao-wennuantongzhiti" pitchFamily="2" charset="-122"/>
              </a:rPr>
              <a:t>từ</a:t>
            </a:r>
            <a:r>
              <a:rPr kumimoji="1" lang="en-US" altLang="zh-CN" sz="4400" b="1" dirty="0" smtClean="0">
                <a:solidFill>
                  <a:srgbClr val="002060"/>
                </a:solidFill>
                <a:latin typeface="HP001 4 hàng" panose="020B0603050302020204" pitchFamily="34" charset="0"/>
                <a:ea typeface="zihun7hao-wennuantongzhiti" pitchFamily="2" charset="-122"/>
              </a:rPr>
              <a:t> </a:t>
            </a:r>
            <a:r>
              <a:rPr kumimoji="1" lang="en-US" altLang="zh-CN" sz="4400" b="1" dirty="0" err="1" smtClean="0">
                <a:solidFill>
                  <a:srgbClr val="002060"/>
                </a:solidFill>
                <a:latin typeface="HP001 4 hàng" panose="020B0603050302020204" pitchFamily="34" charset="0"/>
                <a:ea typeface="zihun7hao-wennuantongzhiti" pitchFamily="2" charset="-122"/>
              </a:rPr>
              <a:t>ngữ</a:t>
            </a:r>
            <a:r>
              <a:rPr kumimoji="1" lang="en-US" altLang="zh-CN" sz="4400" b="1" dirty="0" smtClean="0">
                <a:solidFill>
                  <a:srgbClr val="002060"/>
                </a:solidFill>
                <a:latin typeface="HP001 4 hàng" panose="020B0603050302020204" pitchFamily="34" charset="0"/>
                <a:ea typeface="zihun7hao-wennuantongzhiti" pitchFamily="2" charset="-122"/>
              </a:rPr>
              <a:t>:</a:t>
            </a:r>
            <a:endParaRPr kumimoji="1" lang="zh-CN" altLang="en-US" sz="4400" b="1" dirty="0">
              <a:solidFill>
                <a:srgbClr val="002060"/>
              </a:solidFill>
              <a:latin typeface="HP001 4 hàng" panose="020B0603050302020204" pitchFamily="34" charset="0"/>
              <a:ea typeface="zihun7hao-wennuantongzhiti" pitchFamily="2" charset="-122"/>
            </a:endParaRPr>
          </a:p>
        </p:txBody>
      </p:sp>
      <p:grpSp>
        <p:nvGrpSpPr>
          <p:cNvPr id="22" name="Group 21"/>
          <p:cNvGrpSpPr/>
          <p:nvPr/>
        </p:nvGrpSpPr>
        <p:grpSpPr>
          <a:xfrm>
            <a:off x="717048" y="1552107"/>
            <a:ext cx="709007" cy="767210"/>
            <a:chOff x="1659250" y="2337032"/>
            <a:chExt cx="709007" cy="767210"/>
          </a:xfrm>
        </p:grpSpPr>
        <p:sp>
          <p:nvSpPr>
            <p:cNvPr id="13" name="椭圆 12">
              <a:extLst>
                <a:ext uri="{FF2B5EF4-FFF2-40B4-BE49-F238E27FC236}">
                  <a16:creationId xmlns:a16="http://schemas.microsoft.com/office/drawing/2014/main" xmlns="" id="{F2E5219F-1B93-8349-8990-844E3FB112B1}"/>
                </a:ext>
              </a:extLst>
            </p:cNvPr>
            <p:cNvSpPr/>
            <p:nvPr/>
          </p:nvSpPr>
          <p:spPr>
            <a:xfrm>
              <a:off x="1659250" y="2337032"/>
              <a:ext cx="709007" cy="709007"/>
            </a:xfrm>
            <a:prstGeom prst="ellipse">
              <a:avLst/>
            </a:prstGeom>
            <a:solidFill>
              <a:srgbClr val="FFE799"/>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rgbClr val="FFE799"/>
                </a:solidFill>
              </a:endParaRPr>
            </a:p>
          </p:txBody>
        </p:sp>
        <p:sp>
          <p:nvSpPr>
            <p:cNvPr id="14" name="文本框 13">
              <a:extLst>
                <a:ext uri="{FF2B5EF4-FFF2-40B4-BE49-F238E27FC236}">
                  <a16:creationId xmlns:a16="http://schemas.microsoft.com/office/drawing/2014/main" xmlns="" id="{57E62CB8-B7A7-5E4F-9D5B-7CBDE18AF0AA}"/>
                </a:ext>
              </a:extLst>
            </p:cNvPr>
            <p:cNvSpPr txBox="1"/>
            <p:nvPr/>
          </p:nvSpPr>
          <p:spPr>
            <a:xfrm>
              <a:off x="1830591" y="2396356"/>
              <a:ext cx="445956" cy="707886"/>
            </a:xfrm>
            <a:prstGeom prst="rect">
              <a:avLst/>
            </a:prstGeom>
            <a:noFill/>
          </p:spPr>
          <p:txBody>
            <a:bodyPr wrap="none" rtlCol="0">
              <a:spAutoFit/>
            </a:bodyPr>
            <a:lstStyle/>
            <a:p>
              <a:r>
                <a:rPr kumimoji="1" lang="en-US" altLang="zh-CN" sz="4000" b="1" dirty="0">
                  <a:solidFill>
                    <a:schemeClr val="tx1">
                      <a:lumMod val="85000"/>
                      <a:lumOff val="15000"/>
                    </a:schemeClr>
                  </a:solidFill>
                  <a:latin typeface="HP001 4 hàng" panose="020B0603050302020204" pitchFamily="34" charset="0"/>
                  <a:ea typeface="zihun7hao-wennuantongzhiti" pitchFamily="2" charset="-122"/>
                </a:rPr>
                <a:t>a</a:t>
              </a:r>
              <a:endParaRPr kumimoji="1" lang="zh-CN" altLang="en-US" sz="4000" b="1" dirty="0">
                <a:solidFill>
                  <a:schemeClr val="tx1">
                    <a:lumMod val="85000"/>
                    <a:lumOff val="15000"/>
                  </a:schemeClr>
                </a:solidFill>
                <a:latin typeface="HP001 4 hàng" panose="020B0603050302020204" pitchFamily="34" charset="0"/>
                <a:ea typeface="zihun7hao-wennuantongzhiti" pitchFamily="2" charset="-122"/>
              </a:endParaRPr>
            </a:p>
          </p:txBody>
        </p:sp>
      </p:grpSp>
      <p:graphicFrame>
        <p:nvGraphicFramePr>
          <p:cNvPr id="25" name="Table 24"/>
          <p:cNvGraphicFramePr>
            <a:graphicFrameLocks noGrp="1"/>
          </p:cNvGraphicFramePr>
          <p:nvPr>
            <p:extLst>
              <p:ext uri="{D42A27DB-BD31-4B8C-83A1-F6EECF244321}">
                <p14:modId xmlns:p14="http://schemas.microsoft.com/office/powerpoint/2010/main" val="795866359"/>
              </p:ext>
            </p:extLst>
          </p:nvPr>
        </p:nvGraphicFramePr>
        <p:xfrm>
          <a:off x="1586593" y="1580931"/>
          <a:ext cx="9743621" cy="3918972"/>
        </p:xfrm>
        <a:graphic>
          <a:graphicData uri="http://schemas.openxmlformats.org/drawingml/2006/table">
            <a:tbl>
              <a:tblPr firstRow="1" bandRow="1">
                <a:tableStyleId>{5940675A-B579-460E-94D1-54222C63F5DA}</a:tableStyleId>
              </a:tblPr>
              <a:tblGrid>
                <a:gridCol w="4226224">
                  <a:extLst>
                    <a:ext uri="{9D8B030D-6E8A-4147-A177-3AD203B41FA5}">
                      <a16:colId xmlns:a16="http://schemas.microsoft.com/office/drawing/2014/main" xmlns="" val="3227104250"/>
                    </a:ext>
                  </a:extLst>
                </a:gridCol>
                <a:gridCol w="5517397">
                  <a:extLst>
                    <a:ext uri="{9D8B030D-6E8A-4147-A177-3AD203B41FA5}">
                      <a16:colId xmlns:a16="http://schemas.microsoft.com/office/drawing/2014/main" xmlns="" val="2491916034"/>
                    </a:ext>
                  </a:extLst>
                </a:gridCol>
              </a:tblGrid>
              <a:tr h="1959486">
                <a:tc>
                  <a:txBody>
                    <a:bodyPr/>
                    <a:lstStyle/>
                    <a:p>
                      <a:endParaRPr lang="en-US" dirty="0"/>
                    </a:p>
                  </a:txBody>
                  <a:tcPr/>
                </a:tc>
                <a:tc>
                  <a:txBody>
                    <a:bodyPr/>
                    <a:lstStyle/>
                    <a:p>
                      <a:endParaRPr lang="en-US" sz="3200">
                        <a:solidFill>
                          <a:schemeClr val="tx1">
                            <a:lumMod val="95000"/>
                            <a:lumOff val="5000"/>
                          </a:schemeClr>
                        </a:solidFill>
                        <a:latin typeface="Times New Roman" pitchFamily="18" charset="0"/>
                        <a:cs typeface="Times New Roman" pitchFamily="18" charset="0"/>
                      </a:endParaRPr>
                    </a:p>
                  </a:txBody>
                  <a:tcPr/>
                </a:tc>
                <a:extLst>
                  <a:ext uri="{0D108BD9-81ED-4DB2-BD59-A6C34878D82A}">
                    <a16:rowId xmlns:a16="http://schemas.microsoft.com/office/drawing/2014/main" xmlns="" val="1517979207"/>
                  </a:ext>
                </a:extLst>
              </a:tr>
              <a:tr h="1959486">
                <a:tc>
                  <a:txBody>
                    <a:bodyPr/>
                    <a:lstStyle/>
                    <a:p>
                      <a:endParaRPr lang="en-US" dirty="0"/>
                    </a:p>
                  </a:txBody>
                  <a:tcPr/>
                </a:tc>
                <a:tc>
                  <a:txBody>
                    <a:bodyPr/>
                    <a:lstStyle/>
                    <a:p>
                      <a:endParaRPr lang="en-US" sz="3200" dirty="0">
                        <a:latin typeface="Times New Roman" pitchFamily="18" charset="0"/>
                        <a:cs typeface="Times New Roman" pitchFamily="18" charset="0"/>
                      </a:endParaRPr>
                    </a:p>
                  </a:txBody>
                  <a:tcPr/>
                </a:tc>
                <a:extLst>
                  <a:ext uri="{0D108BD9-81ED-4DB2-BD59-A6C34878D82A}">
                    <a16:rowId xmlns:a16="http://schemas.microsoft.com/office/drawing/2014/main" xmlns="" val="297284386"/>
                  </a:ext>
                </a:extLst>
              </a:tr>
            </a:tbl>
          </a:graphicData>
        </a:graphic>
      </p:graphicFrame>
      <p:sp>
        <p:nvSpPr>
          <p:cNvPr id="26" name="文本框 15">
            <a:extLst>
              <a:ext uri="{FF2B5EF4-FFF2-40B4-BE49-F238E27FC236}">
                <a16:creationId xmlns:a16="http://schemas.microsoft.com/office/drawing/2014/main" xmlns="" id="{325A49AA-CC6E-6642-90F5-DBF2C96C2CBB}"/>
              </a:ext>
            </a:extLst>
          </p:cNvPr>
          <p:cNvSpPr txBox="1"/>
          <p:nvPr/>
        </p:nvSpPr>
        <p:spPr>
          <a:xfrm>
            <a:off x="1829301" y="2087262"/>
            <a:ext cx="3697316" cy="1323439"/>
          </a:xfrm>
          <a:prstGeom prst="rect">
            <a:avLst/>
          </a:prstGeom>
          <a:noFill/>
        </p:spPr>
        <p:txBody>
          <a:bodyPr wrap="square" rtlCol="0">
            <a:spAutoFit/>
          </a:bodyPr>
          <a:lstStyle/>
          <a:p>
            <a:pPr algn="just"/>
            <a:r>
              <a:rPr lang="en-US" altLang="zh-CN" sz="4000" b="1" dirty="0">
                <a:latin typeface="HP001 4 hàng" panose="020B0603050302020204" pitchFamily="34" charset="0"/>
                <a:ea typeface="Source Han Sans CN Light" panose="020B0500000000000000" pitchFamily="34" charset="-128"/>
                <a:sym typeface="+mn-ea"/>
              </a:rPr>
              <a:t>- </a:t>
            </a:r>
            <a:r>
              <a:rPr lang="en-US" altLang="zh-CN" sz="4000" b="1" dirty="0" err="1" smtClean="0">
                <a:latin typeface="HP001 4 hàng" panose="020B0603050302020204" pitchFamily="34" charset="0"/>
                <a:ea typeface="Source Han Sans CN Light" panose="020B0500000000000000" pitchFamily="34" charset="-128"/>
                <a:sym typeface="+mn-ea"/>
              </a:rPr>
              <a:t>Chứa</a:t>
            </a:r>
            <a:r>
              <a:rPr lang="en-US" altLang="zh-CN" sz="4000" b="1" dirty="0" smtClean="0">
                <a:latin typeface="HP001 4 hàng" panose="020B0603050302020204" pitchFamily="34" charset="0"/>
                <a:ea typeface="Source Han Sans CN Light" panose="020B0500000000000000" pitchFamily="34" charset="-128"/>
                <a:sym typeface="+mn-ea"/>
              </a:rPr>
              <a:t> </a:t>
            </a:r>
            <a:r>
              <a:rPr lang="en-US" altLang="zh-CN" sz="4000" b="1" dirty="0" err="1" smtClean="0">
                <a:latin typeface="HP001 4 hàng" panose="020B0603050302020204" pitchFamily="34" charset="0"/>
                <a:ea typeface="Source Han Sans CN Light" panose="020B0500000000000000" pitchFamily="34" charset="-128"/>
                <a:sym typeface="+mn-ea"/>
              </a:rPr>
              <a:t>tiếng</a:t>
            </a:r>
            <a:r>
              <a:rPr lang="en-US" altLang="zh-CN" sz="4000" b="1" dirty="0" smtClean="0">
                <a:latin typeface="HP001 4 hàng" panose="020B0603050302020204" pitchFamily="34" charset="0"/>
                <a:ea typeface="Source Han Sans CN Light" panose="020B0500000000000000" pitchFamily="34" charset="-128"/>
                <a:sym typeface="+mn-ea"/>
              </a:rPr>
              <a:t> </a:t>
            </a:r>
            <a:r>
              <a:rPr lang="en-US" altLang="zh-CN" sz="4000" b="1" dirty="0" err="1" smtClean="0">
                <a:latin typeface="HP001 4 hàng" panose="020B0603050302020204" pitchFamily="34" charset="0"/>
                <a:ea typeface="Source Han Sans CN Light" panose="020B0500000000000000" pitchFamily="34" charset="-128"/>
                <a:sym typeface="+mn-ea"/>
              </a:rPr>
              <a:t>bắt</a:t>
            </a:r>
            <a:r>
              <a:rPr lang="en-US" altLang="zh-CN" sz="4000" b="1" dirty="0" smtClean="0">
                <a:latin typeface="HP001 4 hàng" panose="020B0603050302020204" pitchFamily="34" charset="0"/>
                <a:ea typeface="Source Han Sans CN Light" panose="020B0500000000000000" pitchFamily="34" charset="-128"/>
                <a:sym typeface="+mn-ea"/>
              </a:rPr>
              <a:t> </a:t>
            </a:r>
            <a:r>
              <a:rPr lang="en-US" altLang="zh-CN" sz="4000" b="1" dirty="0" err="1" smtClean="0">
                <a:latin typeface="HP001 4 hàng" panose="020B0603050302020204" pitchFamily="34" charset="0"/>
                <a:ea typeface="Source Han Sans CN Light" panose="020B0500000000000000" pitchFamily="34" charset="-128"/>
                <a:sym typeface="+mn-ea"/>
              </a:rPr>
              <a:t>đầu</a:t>
            </a:r>
            <a:r>
              <a:rPr lang="en-US" altLang="zh-CN" sz="4000" b="1" dirty="0" smtClean="0">
                <a:latin typeface="HP001 4 hàng" panose="020B0603050302020204" pitchFamily="34" charset="0"/>
                <a:ea typeface="Source Han Sans CN Light" panose="020B0500000000000000" pitchFamily="34" charset="-128"/>
                <a:sym typeface="+mn-ea"/>
              </a:rPr>
              <a:t> </a:t>
            </a:r>
            <a:r>
              <a:rPr lang="en-US" altLang="zh-CN" sz="4000" b="1" dirty="0" err="1" smtClean="0">
                <a:latin typeface="HP001 4 hàng" panose="020B0603050302020204" pitchFamily="34" charset="0"/>
                <a:ea typeface="Source Han Sans CN Light" panose="020B0500000000000000" pitchFamily="34" charset="-128"/>
                <a:sym typeface="+mn-ea"/>
              </a:rPr>
              <a:t>bằng</a:t>
            </a:r>
            <a:r>
              <a:rPr lang="en-US" altLang="zh-CN" sz="4000" b="1" dirty="0" smtClean="0">
                <a:latin typeface="HP001 4 hàng" panose="020B0603050302020204" pitchFamily="34" charset="0"/>
                <a:ea typeface="Source Han Sans CN Light" panose="020B0500000000000000" pitchFamily="34" charset="-128"/>
                <a:sym typeface="+mn-ea"/>
              </a:rPr>
              <a:t> </a:t>
            </a:r>
            <a:r>
              <a:rPr lang="en-US" altLang="zh-CN" sz="4000" b="1" i="1" dirty="0" smtClean="0">
                <a:solidFill>
                  <a:schemeClr val="accent2"/>
                </a:solidFill>
                <a:latin typeface="HP001 4 hàng" panose="020B0603050302020204" pitchFamily="34" charset="0"/>
                <a:ea typeface="Source Han Sans CN Light" panose="020B0500000000000000" pitchFamily="34" charset="-128"/>
                <a:sym typeface="+mn-ea"/>
              </a:rPr>
              <a:t>l</a:t>
            </a:r>
            <a:endParaRPr lang="zh-CN" altLang="en-US" sz="4000" b="1" i="1" dirty="0">
              <a:solidFill>
                <a:schemeClr val="accent2"/>
              </a:solidFill>
              <a:latin typeface="HP001 4 hàng" panose="020B0603050302020204" pitchFamily="34" charset="0"/>
              <a:ea typeface="Source Han Sans CN Light" panose="020B0500000000000000" pitchFamily="34" charset="-128"/>
              <a:sym typeface="+mn-ea"/>
            </a:endParaRPr>
          </a:p>
        </p:txBody>
      </p:sp>
      <p:sp>
        <p:nvSpPr>
          <p:cNvPr id="24" name="文本框 15">
            <a:extLst>
              <a:ext uri="{FF2B5EF4-FFF2-40B4-BE49-F238E27FC236}">
                <a16:creationId xmlns:a16="http://schemas.microsoft.com/office/drawing/2014/main" xmlns="" id="{325A49AA-CC6E-6642-90F5-DBF2C96C2CBB}"/>
              </a:ext>
            </a:extLst>
          </p:cNvPr>
          <p:cNvSpPr txBox="1"/>
          <p:nvPr/>
        </p:nvSpPr>
        <p:spPr>
          <a:xfrm>
            <a:off x="1586593" y="3959146"/>
            <a:ext cx="4406244" cy="1323439"/>
          </a:xfrm>
          <a:prstGeom prst="rect">
            <a:avLst/>
          </a:prstGeom>
          <a:noFill/>
        </p:spPr>
        <p:txBody>
          <a:bodyPr wrap="square" rtlCol="0">
            <a:spAutoFit/>
          </a:bodyPr>
          <a:lstStyle/>
          <a:p>
            <a:r>
              <a:rPr lang="en-US" altLang="zh-CN" sz="4000" b="1" dirty="0">
                <a:latin typeface="HP001 4 hàng" panose="020B0603050302020204" pitchFamily="34" charset="0"/>
                <a:ea typeface="Source Han Sans CN Light" panose="020B0500000000000000" pitchFamily="34" charset="-128"/>
                <a:sym typeface="+mn-ea"/>
              </a:rPr>
              <a:t>- </a:t>
            </a:r>
            <a:r>
              <a:rPr lang="en-US" altLang="zh-CN" sz="4000" b="1" dirty="0" err="1" smtClean="0">
                <a:latin typeface="HP001 4 hàng" panose="020B0603050302020204" pitchFamily="34" charset="0"/>
                <a:ea typeface="Source Han Sans CN Light" panose="020B0500000000000000" pitchFamily="34" charset="-128"/>
                <a:sym typeface="+mn-ea"/>
              </a:rPr>
              <a:t>Chứa</a:t>
            </a:r>
            <a:r>
              <a:rPr lang="en-US" altLang="zh-CN" sz="4000" b="1" dirty="0" smtClean="0">
                <a:latin typeface="HP001 4 hàng" panose="020B0603050302020204" pitchFamily="34" charset="0"/>
                <a:ea typeface="Source Han Sans CN Light" panose="020B0500000000000000" pitchFamily="34" charset="-128"/>
                <a:sym typeface="+mn-ea"/>
              </a:rPr>
              <a:t> </a:t>
            </a:r>
            <a:r>
              <a:rPr lang="en-US" altLang="zh-CN" sz="4000" b="1" dirty="0" err="1" smtClean="0">
                <a:latin typeface="HP001 4 hàng" panose="020B0603050302020204" pitchFamily="34" charset="0"/>
                <a:ea typeface="Source Han Sans CN Light" panose="020B0500000000000000" pitchFamily="34" charset="-128"/>
                <a:sym typeface="+mn-ea"/>
              </a:rPr>
              <a:t>tiếng</a:t>
            </a:r>
            <a:r>
              <a:rPr lang="en-US" altLang="zh-CN" sz="4000" b="1" dirty="0" smtClean="0">
                <a:latin typeface="HP001 4 hàng" panose="020B0603050302020204" pitchFamily="34" charset="0"/>
                <a:ea typeface="Source Han Sans CN Light" panose="020B0500000000000000" pitchFamily="34" charset="-128"/>
                <a:sym typeface="+mn-ea"/>
              </a:rPr>
              <a:t> </a:t>
            </a:r>
            <a:r>
              <a:rPr lang="en-US" altLang="zh-CN" sz="4000" b="1" dirty="0" err="1" smtClean="0">
                <a:latin typeface="HP001 4 hàng" panose="020B0603050302020204" pitchFamily="34" charset="0"/>
                <a:ea typeface="Source Han Sans CN Light" panose="020B0500000000000000" pitchFamily="34" charset="-128"/>
                <a:sym typeface="+mn-ea"/>
              </a:rPr>
              <a:t>bắt</a:t>
            </a:r>
            <a:r>
              <a:rPr lang="en-US" altLang="zh-CN" sz="4000" b="1" dirty="0" smtClean="0">
                <a:latin typeface="HP001 4 hàng" panose="020B0603050302020204" pitchFamily="34" charset="0"/>
                <a:ea typeface="Source Han Sans CN Light" panose="020B0500000000000000" pitchFamily="34" charset="-128"/>
                <a:sym typeface="+mn-ea"/>
              </a:rPr>
              <a:t> </a:t>
            </a:r>
            <a:r>
              <a:rPr lang="en-US" altLang="zh-CN" sz="4000" b="1" dirty="0" err="1" smtClean="0">
                <a:latin typeface="HP001 4 hàng" panose="020B0603050302020204" pitchFamily="34" charset="0"/>
                <a:ea typeface="Source Han Sans CN Light" panose="020B0500000000000000" pitchFamily="34" charset="-128"/>
                <a:sym typeface="+mn-ea"/>
              </a:rPr>
              <a:t>đầu</a:t>
            </a:r>
            <a:r>
              <a:rPr lang="en-US" altLang="zh-CN" sz="4000" b="1" dirty="0" smtClean="0">
                <a:latin typeface="HP001 4 hàng" panose="020B0603050302020204" pitchFamily="34" charset="0"/>
                <a:ea typeface="Source Han Sans CN Light" panose="020B0500000000000000" pitchFamily="34" charset="-128"/>
                <a:sym typeface="+mn-ea"/>
              </a:rPr>
              <a:t> </a:t>
            </a:r>
            <a:r>
              <a:rPr lang="en-US" altLang="zh-CN" sz="4000" b="1" dirty="0" err="1" smtClean="0">
                <a:latin typeface="HP001 4 hàng" panose="020B0603050302020204" pitchFamily="34" charset="0"/>
                <a:ea typeface="Source Han Sans CN Light" panose="020B0500000000000000" pitchFamily="34" charset="-128"/>
                <a:sym typeface="+mn-ea"/>
              </a:rPr>
              <a:t>bằng</a:t>
            </a:r>
            <a:r>
              <a:rPr lang="en-US" altLang="zh-CN" sz="4000" b="1" dirty="0" smtClean="0">
                <a:latin typeface="HP001 4 hàng" panose="020B0603050302020204" pitchFamily="34" charset="0"/>
                <a:ea typeface="Source Han Sans CN Light" panose="020B0500000000000000" pitchFamily="34" charset="-128"/>
                <a:sym typeface="+mn-ea"/>
              </a:rPr>
              <a:t> </a:t>
            </a:r>
            <a:r>
              <a:rPr lang="en-US" altLang="zh-CN" sz="4000" b="1" i="1" dirty="0" smtClean="0">
                <a:solidFill>
                  <a:schemeClr val="accent2"/>
                </a:solidFill>
                <a:latin typeface="HP001 4 hàng" panose="020B0603050302020204" pitchFamily="34" charset="0"/>
                <a:ea typeface="Source Han Sans CN Light" panose="020B0500000000000000" pitchFamily="34" charset="-128"/>
                <a:sym typeface="+mn-ea"/>
              </a:rPr>
              <a:t>n</a:t>
            </a:r>
            <a:endParaRPr lang="zh-CN" altLang="en-US" sz="4000" b="1" i="1" dirty="0">
              <a:solidFill>
                <a:schemeClr val="accent2"/>
              </a:solidFill>
              <a:latin typeface="HP001 4 hàng" panose="020B0603050302020204" pitchFamily="34" charset="0"/>
              <a:ea typeface="Source Han Sans CN Light" panose="020B0500000000000000" pitchFamily="34" charset="-128"/>
              <a:sym typeface="+mn-ea"/>
            </a:endParaRPr>
          </a:p>
        </p:txBody>
      </p:sp>
      <p:sp>
        <p:nvSpPr>
          <p:cNvPr id="16" name="TextBox 15"/>
          <p:cNvSpPr txBox="1"/>
          <p:nvPr/>
        </p:nvSpPr>
        <p:spPr>
          <a:xfrm>
            <a:off x="5795889" y="1580931"/>
            <a:ext cx="5534325" cy="1077218"/>
          </a:xfrm>
          <a:prstGeom prst="rect">
            <a:avLst/>
          </a:prstGeom>
          <a:noFill/>
        </p:spPr>
        <p:txBody>
          <a:bodyPr wrap="square" rtlCol="0">
            <a:spAutoFit/>
          </a:bodyPr>
          <a:lstStyle/>
          <a:p>
            <a:r>
              <a:rPr lang="en-US" sz="3200" smtClean="0">
                <a:solidFill>
                  <a:srgbClr val="C00000"/>
                </a:solidFill>
                <a:latin typeface="Times New Roman" pitchFamily="18" charset="0"/>
                <a:cs typeface="Times New Roman" pitchFamily="18" charset="0"/>
              </a:rPr>
              <a:t>Lạ, lao động, liên lạc, long lanh, lập đông, .....</a:t>
            </a:r>
            <a:endParaRPr lang="en-US" sz="3200">
              <a:solidFill>
                <a:srgbClr val="C00000"/>
              </a:solidFill>
              <a:latin typeface="Times New Roman" pitchFamily="18" charset="0"/>
              <a:cs typeface="Times New Roman" pitchFamily="18" charset="0"/>
            </a:endParaRPr>
          </a:p>
        </p:txBody>
      </p:sp>
      <p:sp>
        <p:nvSpPr>
          <p:cNvPr id="17" name="TextBox 16"/>
          <p:cNvSpPr txBox="1"/>
          <p:nvPr/>
        </p:nvSpPr>
        <p:spPr>
          <a:xfrm>
            <a:off x="5795889" y="3545058"/>
            <a:ext cx="5534325" cy="1077218"/>
          </a:xfrm>
          <a:prstGeom prst="rect">
            <a:avLst/>
          </a:prstGeom>
          <a:noFill/>
        </p:spPr>
        <p:txBody>
          <a:bodyPr wrap="square" rtlCol="0">
            <a:spAutoFit/>
          </a:bodyPr>
          <a:lstStyle/>
          <a:p>
            <a:r>
              <a:rPr lang="en-US" sz="3200" smtClean="0">
                <a:solidFill>
                  <a:srgbClr val="C00000"/>
                </a:solidFill>
                <a:latin typeface="Times New Roman" pitchFamily="18" charset="0"/>
                <a:cs typeface="Times New Roman" pitchFamily="18" charset="0"/>
              </a:rPr>
              <a:t>Nón, nông thôn, nóng nực, nuôi tằm, nôi,...</a:t>
            </a:r>
            <a:endParaRPr lang="en-US" sz="320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1122439851"/>
      </p:ext>
    </p:extLst>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 calcmode="lin" valueType="num">
                                      <p:cBhvr additive="base">
                                        <p:cTn id="17" dur="500" fill="hold"/>
                                        <p:tgtEl>
                                          <p:spTgt spid="17"/>
                                        </p:tgtEl>
                                        <p:attrNameLst>
                                          <p:attrName>ppt_x</p:attrName>
                                        </p:attrNameLst>
                                      </p:cBhvr>
                                      <p:tavLst>
                                        <p:tav tm="0">
                                          <p:val>
                                            <p:strVal val="#ppt_x"/>
                                          </p:val>
                                        </p:tav>
                                        <p:tav tm="100000">
                                          <p:val>
                                            <p:strVal val="#ppt_x"/>
                                          </p:val>
                                        </p:tav>
                                      </p:tavLst>
                                    </p:anim>
                                    <p:anim calcmode="lin" valueType="num">
                                      <p:cBhvr additive="base">
                                        <p:cTn id="1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101">
            <a:extLst>
              <a:ext uri="{FF2B5EF4-FFF2-40B4-BE49-F238E27FC236}">
                <a16:creationId xmlns:a16="http://schemas.microsoft.com/office/drawing/2014/main" xmlns="" id="{824580FE-5A13-9A4F-9F64-99328C4DCC83}"/>
              </a:ext>
            </a:extLst>
          </p:cNvPr>
          <p:cNvPicPr>
            <a:picLocks noChangeAspect="1"/>
          </p:cNvPicPr>
          <p:nvPr/>
        </p:nvPicPr>
        <p:blipFill>
          <a:blip r:embed="rId2"/>
          <a:srcRect/>
          <a:stretch>
            <a:fillRect/>
          </a:stretch>
        </p:blipFill>
        <p:spPr>
          <a:xfrm>
            <a:off x="0" y="0"/>
            <a:ext cx="12192002" cy="6858001"/>
          </a:xfrm>
          <a:prstGeom prst="rect">
            <a:avLst/>
          </a:prstGeom>
        </p:spPr>
      </p:pic>
      <p:grpSp>
        <p:nvGrpSpPr>
          <p:cNvPr id="3" name="组合 2">
            <a:extLst>
              <a:ext uri="{FF2B5EF4-FFF2-40B4-BE49-F238E27FC236}">
                <a16:creationId xmlns:a16="http://schemas.microsoft.com/office/drawing/2014/main" xmlns="" id="{10F9DB69-3629-6B44-915E-41834427D528}"/>
              </a:ext>
            </a:extLst>
          </p:cNvPr>
          <p:cNvGrpSpPr/>
          <p:nvPr/>
        </p:nvGrpSpPr>
        <p:grpSpPr>
          <a:xfrm>
            <a:off x="-403246" y="-349025"/>
            <a:ext cx="12546299" cy="7657707"/>
            <a:chOff x="-403246" y="-349025"/>
            <a:chExt cx="12546299" cy="7657707"/>
          </a:xfrm>
        </p:grpSpPr>
        <p:sp>
          <p:nvSpPr>
            <p:cNvPr id="5" name="矩形 4">
              <a:extLst>
                <a:ext uri="{FF2B5EF4-FFF2-40B4-BE49-F238E27FC236}">
                  <a16:creationId xmlns:a16="http://schemas.microsoft.com/office/drawing/2014/main" xmlns="" id="{8C20CD38-49CF-5C48-8375-D647DD051636}"/>
                </a:ext>
              </a:extLst>
            </p:cNvPr>
            <p:cNvSpPr/>
            <p:nvPr/>
          </p:nvSpPr>
          <p:spPr>
            <a:xfrm>
              <a:off x="516732" y="469294"/>
              <a:ext cx="11158537" cy="5919412"/>
            </a:xfrm>
            <a:prstGeom prst="rect">
              <a:avLst/>
            </a:prstGeom>
            <a:noFill/>
            <a:ln w="63500">
              <a:solidFill>
                <a:schemeClr val="tx1">
                  <a:lumMod val="85000"/>
                  <a:lumOff val="1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6" name="椭圆 5">
              <a:extLst>
                <a:ext uri="{FF2B5EF4-FFF2-40B4-BE49-F238E27FC236}">
                  <a16:creationId xmlns:a16="http://schemas.microsoft.com/office/drawing/2014/main" xmlns="" id="{DF8982BC-A592-9644-8CA6-9405C7E3449E}"/>
                </a:ext>
              </a:extLst>
            </p:cNvPr>
            <p:cNvSpPr/>
            <p:nvPr/>
          </p:nvSpPr>
          <p:spPr>
            <a:xfrm>
              <a:off x="-224147" y="-171430"/>
              <a:ext cx="703249" cy="703249"/>
            </a:xfrm>
            <a:prstGeom prst="ellipse">
              <a:avLst/>
            </a:prstGeom>
            <a:solidFill>
              <a:srgbClr val="FFE799"/>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pic>
          <p:nvPicPr>
            <p:cNvPr id="7" name="image 102">
              <a:extLst>
                <a:ext uri="{FF2B5EF4-FFF2-40B4-BE49-F238E27FC236}">
                  <a16:creationId xmlns:a16="http://schemas.microsoft.com/office/drawing/2014/main" xmlns="" id="{66736BC4-5A82-9348-A15A-64756C00A847}"/>
                </a:ext>
              </a:extLst>
            </p:cNvPr>
            <p:cNvPicPr>
              <a:picLocks noChangeAspect="1"/>
            </p:cNvPicPr>
            <p:nvPr/>
          </p:nvPicPr>
          <p:blipFill>
            <a:blip r:embed="rId3"/>
            <a:srcRect/>
            <a:stretch>
              <a:fillRect/>
            </a:stretch>
          </p:blipFill>
          <p:spPr>
            <a:xfrm>
              <a:off x="11077121" y="-349025"/>
              <a:ext cx="933436" cy="698048"/>
            </a:xfrm>
            <a:prstGeom prst="rect">
              <a:avLst/>
            </a:prstGeom>
          </p:spPr>
        </p:pic>
        <p:sp>
          <p:nvSpPr>
            <p:cNvPr id="8" name="任意形状 7">
              <a:extLst>
                <a:ext uri="{FF2B5EF4-FFF2-40B4-BE49-F238E27FC236}">
                  <a16:creationId xmlns:a16="http://schemas.microsoft.com/office/drawing/2014/main" xmlns="" id="{5EF343EF-ECD1-F34C-95DD-70A0A25D3145}"/>
                </a:ext>
              </a:extLst>
            </p:cNvPr>
            <p:cNvSpPr/>
            <p:nvPr/>
          </p:nvSpPr>
          <p:spPr>
            <a:xfrm>
              <a:off x="-403246" y="5468729"/>
              <a:ext cx="1839953" cy="1839953"/>
            </a:xfrm>
            <a:custGeom>
              <a:avLst/>
              <a:gdLst>
                <a:gd name="connsiteX0" fmla="*/ 1537456 w 3074912"/>
                <a:gd name="connsiteY0" fmla="*/ 0 h 3074912"/>
                <a:gd name="connsiteX1" fmla="*/ 3074912 w 3074912"/>
                <a:gd name="connsiteY1" fmla="*/ 1537456 h 3074912"/>
                <a:gd name="connsiteX2" fmla="*/ 1537456 w 3074912"/>
                <a:gd name="connsiteY2" fmla="*/ 3074912 h 3074912"/>
                <a:gd name="connsiteX3" fmla="*/ 0 w 3074912"/>
                <a:gd name="connsiteY3" fmla="*/ 1537456 h 3074912"/>
                <a:gd name="connsiteX4" fmla="*/ 1537456 w 3074912"/>
                <a:gd name="connsiteY4" fmla="*/ 0 h 3074912"/>
                <a:gd name="connsiteX5" fmla="*/ 1540876 w 3074912"/>
                <a:gd name="connsiteY5" fmla="*/ 550444 h 3074912"/>
                <a:gd name="connsiteX6" fmla="*/ 553864 w 3074912"/>
                <a:gd name="connsiteY6" fmla="*/ 1537456 h 3074912"/>
                <a:gd name="connsiteX7" fmla="*/ 1540876 w 3074912"/>
                <a:gd name="connsiteY7" fmla="*/ 2524468 h 3074912"/>
                <a:gd name="connsiteX8" fmla="*/ 2527888 w 3074912"/>
                <a:gd name="connsiteY8" fmla="*/ 1537456 h 3074912"/>
                <a:gd name="connsiteX9" fmla="*/ 1540876 w 3074912"/>
                <a:gd name="connsiteY9" fmla="*/ 550444 h 3074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74912" h="3074912">
                  <a:moveTo>
                    <a:pt x="1537456" y="0"/>
                  </a:moveTo>
                  <a:cubicBezTo>
                    <a:pt x="2386570" y="0"/>
                    <a:pt x="3074912" y="688342"/>
                    <a:pt x="3074912" y="1537456"/>
                  </a:cubicBezTo>
                  <a:cubicBezTo>
                    <a:pt x="3074912" y="2386570"/>
                    <a:pt x="2386570" y="3074912"/>
                    <a:pt x="1537456" y="3074912"/>
                  </a:cubicBezTo>
                  <a:cubicBezTo>
                    <a:pt x="688342" y="3074912"/>
                    <a:pt x="0" y="2386570"/>
                    <a:pt x="0" y="1537456"/>
                  </a:cubicBezTo>
                  <a:cubicBezTo>
                    <a:pt x="0" y="688342"/>
                    <a:pt x="688342" y="0"/>
                    <a:pt x="1537456" y="0"/>
                  </a:cubicBezTo>
                  <a:close/>
                  <a:moveTo>
                    <a:pt x="1540876" y="550444"/>
                  </a:moveTo>
                  <a:cubicBezTo>
                    <a:pt x="995764" y="550444"/>
                    <a:pt x="553864" y="992344"/>
                    <a:pt x="553864" y="1537456"/>
                  </a:cubicBezTo>
                  <a:cubicBezTo>
                    <a:pt x="553864" y="2082568"/>
                    <a:pt x="995764" y="2524468"/>
                    <a:pt x="1540876" y="2524468"/>
                  </a:cubicBezTo>
                  <a:cubicBezTo>
                    <a:pt x="2085988" y="2524468"/>
                    <a:pt x="2527888" y="2082568"/>
                    <a:pt x="2527888" y="1537456"/>
                  </a:cubicBezTo>
                  <a:cubicBezTo>
                    <a:pt x="2527888" y="992344"/>
                    <a:pt x="2085988" y="550444"/>
                    <a:pt x="1540876" y="550444"/>
                  </a:cubicBezTo>
                  <a:close/>
                </a:path>
              </a:pathLst>
            </a:custGeom>
            <a:solidFill>
              <a:srgbClr val="FCC4D2"/>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a:p>
          </p:txBody>
        </p:sp>
        <p:sp>
          <p:nvSpPr>
            <p:cNvPr id="9" name="椭圆 8">
              <a:extLst>
                <a:ext uri="{FF2B5EF4-FFF2-40B4-BE49-F238E27FC236}">
                  <a16:creationId xmlns:a16="http://schemas.microsoft.com/office/drawing/2014/main" xmlns="" id="{55A4FCA8-CCEC-0448-843B-902EAC69BDB1}"/>
                </a:ext>
              </a:extLst>
            </p:cNvPr>
            <p:cNvSpPr/>
            <p:nvPr/>
          </p:nvSpPr>
          <p:spPr>
            <a:xfrm>
              <a:off x="11764215" y="6442391"/>
              <a:ext cx="302177" cy="302177"/>
            </a:xfrm>
            <a:prstGeom prst="ellipse">
              <a:avLst/>
            </a:prstGeom>
            <a:solidFill>
              <a:schemeClr val="accent6">
                <a:lumMod val="60000"/>
                <a:lumOff val="40000"/>
              </a:schemeClr>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pic>
          <p:nvPicPr>
            <p:cNvPr id="10" name="图片 9">
              <a:extLst>
                <a:ext uri="{FF2B5EF4-FFF2-40B4-BE49-F238E27FC236}">
                  <a16:creationId xmlns:a16="http://schemas.microsoft.com/office/drawing/2014/main" xmlns="" id="{3C073510-DB41-8E42-B970-F39721404DC3}"/>
                </a:ext>
              </a:extLst>
            </p:cNvPr>
            <p:cNvPicPr>
              <a:picLocks noChangeAspect="1"/>
            </p:cNvPicPr>
            <p:nvPr/>
          </p:nvPicPr>
          <p:blipFill>
            <a:blip r:embed="rId4"/>
            <a:stretch>
              <a:fillRect/>
            </a:stretch>
          </p:blipFill>
          <p:spPr>
            <a:xfrm rot="2700000">
              <a:off x="10957684" y="5135837"/>
              <a:ext cx="602779" cy="1767959"/>
            </a:xfrm>
            <a:prstGeom prst="rect">
              <a:avLst/>
            </a:prstGeom>
          </p:spPr>
        </p:pic>
        <p:sp>
          <p:nvSpPr>
            <p:cNvPr id="11" name="椭圆 10">
              <a:extLst>
                <a:ext uri="{FF2B5EF4-FFF2-40B4-BE49-F238E27FC236}">
                  <a16:creationId xmlns:a16="http://schemas.microsoft.com/office/drawing/2014/main" xmlns="" id="{1854AD1B-1BE8-924D-83FB-76F8999C0495}"/>
                </a:ext>
              </a:extLst>
            </p:cNvPr>
            <p:cNvSpPr/>
            <p:nvPr/>
          </p:nvSpPr>
          <p:spPr>
            <a:xfrm>
              <a:off x="10478501" y="-122394"/>
              <a:ext cx="417175" cy="417175"/>
            </a:xfrm>
            <a:prstGeom prst="ellipse">
              <a:avLst/>
            </a:prstGeom>
            <a:solidFill>
              <a:srgbClr val="FCA1B7"/>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sp>
        <p:nvSpPr>
          <p:cNvPr id="12" name="文本框 11">
            <a:extLst>
              <a:ext uri="{FF2B5EF4-FFF2-40B4-BE49-F238E27FC236}">
                <a16:creationId xmlns:a16="http://schemas.microsoft.com/office/drawing/2014/main" xmlns="" id="{93D2BAD9-1AC7-E74D-A512-A0C6C7EECCD6}"/>
              </a:ext>
            </a:extLst>
          </p:cNvPr>
          <p:cNvSpPr txBox="1"/>
          <p:nvPr/>
        </p:nvSpPr>
        <p:spPr>
          <a:xfrm>
            <a:off x="707294" y="681729"/>
            <a:ext cx="8021427" cy="769441"/>
          </a:xfrm>
          <a:prstGeom prst="rect">
            <a:avLst/>
          </a:prstGeom>
          <a:noFill/>
        </p:spPr>
        <p:txBody>
          <a:bodyPr wrap="none" rtlCol="0">
            <a:spAutoFit/>
          </a:bodyPr>
          <a:lstStyle/>
          <a:p>
            <a:r>
              <a:rPr kumimoji="1" lang="en-US" altLang="zh-CN" sz="4400" b="1" dirty="0" err="1">
                <a:solidFill>
                  <a:srgbClr val="002060"/>
                </a:solidFill>
                <a:latin typeface="HP001 4 hàng" panose="020B0603050302020204" pitchFamily="34" charset="0"/>
                <a:ea typeface="zihun7hao-wennuantongzhiti" pitchFamily="2" charset="-122"/>
              </a:rPr>
              <a:t>Bài</a:t>
            </a:r>
            <a:r>
              <a:rPr kumimoji="1" lang="en-US" altLang="zh-CN" sz="4400" b="1" dirty="0">
                <a:solidFill>
                  <a:srgbClr val="002060"/>
                </a:solidFill>
                <a:latin typeface="HP001 4 hàng" panose="020B0603050302020204" pitchFamily="34" charset="0"/>
                <a:ea typeface="zihun7hao-wennuantongzhiti" pitchFamily="2" charset="-122"/>
              </a:rPr>
              <a:t> </a:t>
            </a:r>
            <a:r>
              <a:rPr kumimoji="1" lang="en-US" altLang="zh-CN" sz="4400" b="1" dirty="0" smtClean="0">
                <a:solidFill>
                  <a:srgbClr val="002060"/>
                </a:solidFill>
                <a:latin typeface="HP001 4 hàng" panose="020B0603050302020204" pitchFamily="34" charset="0"/>
                <a:ea typeface="zihun7hao-wennuantongzhiti" pitchFamily="2" charset="-122"/>
              </a:rPr>
              <a:t>3: </a:t>
            </a:r>
            <a:r>
              <a:rPr kumimoji="1" lang="en-US" altLang="zh-CN" sz="4400" b="1" dirty="0" err="1" smtClean="0">
                <a:solidFill>
                  <a:srgbClr val="002060"/>
                </a:solidFill>
                <a:latin typeface="HP001 4 hàng" panose="020B0603050302020204" pitchFamily="34" charset="0"/>
                <a:ea typeface="zihun7hao-wennuantongzhiti" pitchFamily="2" charset="-122"/>
              </a:rPr>
              <a:t>Tìm</a:t>
            </a:r>
            <a:r>
              <a:rPr kumimoji="1" lang="en-US" altLang="zh-CN" sz="4400" b="1" dirty="0" smtClean="0">
                <a:solidFill>
                  <a:srgbClr val="002060"/>
                </a:solidFill>
                <a:latin typeface="HP001 4 hàng" panose="020B0603050302020204" pitchFamily="34" charset="0"/>
                <a:ea typeface="zihun7hao-wennuantongzhiti" pitchFamily="2" charset="-122"/>
              </a:rPr>
              <a:t> </a:t>
            </a:r>
            <a:r>
              <a:rPr kumimoji="1" lang="en-US" altLang="zh-CN" sz="4400" b="1" dirty="0" err="1" smtClean="0">
                <a:solidFill>
                  <a:srgbClr val="002060"/>
                </a:solidFill>
                <a:latin typeface="HP001 4 hàng" panose="020B0603050302020204" pitchFamily="34" charset="0"/>
                <a:ea typeface="zihun7hao-wennuantongzhiti" pitchFamily="2" charset="-122"/>
              </a:rPr>
              <a:t>nhanh</a:t>
            </a:r>
            <a:r>
              <a:rPr kumimoji="1" lang="en-US" altLang="zh-CN" sz="4400" b="1" dirty="0" smtClean="0">
                <a:solidFill>
                  <a:srgbClr val="002060"/>
                </a:solidFill>
                <a:latin typeface="HP001 4 hàng" panose="020B0603050302020204" pitchFamily="34" charset="0"/>
                <a:ea typeface="zihun7hao-wennuantongzhiti" pitchFamily="2" charset="-122"/>
              </a:rPr>
              <a:t> </a:t>
            </a:r>
            <a:r>
              <a:rPr kumimoji="1" lang="en-US" altLang="zh-CN" sz="4400" b="1" dirty="0" err="1" smtClean="0">
                <a:solidFill>
                  <a:srgbClr val="002060"/>
                </a:solidFill>
                <a:latin typeface="HP001 4 hàng" panose="020B0603050302020204" pitchFamily="34" charset="0"/>
                <a:ea typeface="zihun7hao-wennuantongzhiti" pitchFamily="2" charset="-122"/>
              </a:rPr>
              <a:t>các</a:t>
            </a:r>
            <a:r>
              <a:rPr kumimoji="1" lang="en-US" altLang="zh-CN" sz="4400" b="1" dirty="0" smtClean="0">
                <a:solidFill>
                  <a:srgbClr val="002060"/>
                </a:solidFill>
                <a:latin typeface="HP001 4 hàng" panose="020B0603050302020204" pitchFamily="34" charset="0"/>
                <a:ea typeface="zihun7hao-wennuantongzhiti" pitchFamily="2" charset="-122"/>
              </a:rPr>
              <a:t> </a:t>
            </a:r>
            <a:r>
              <a:rPr kumimoji="1" lang="en-US" altLang="zh-CN" sz="4400" b="1" dirty="0" err="1" smtClean="0">
                <a:solidFill>
                  <a:srgbClr val="002060"/>
                </a:solidFill>
                <a:latin typeface="HP001 4 hàng" panose="020B0603050302020204" pitchFamily="34" charset="0"/>
                <a:ea typeface="zihun7hao-wennuantongzhiti" pitchFamily="2" charset="-122"/>
              </a:rPr>
              <a:t>từ</a:t>
            </a:r>
            <a:r>
              <a:rPr kumimoji="1" lang="en-US" altLang="zh-CN" sz="4400" b="1" dirty="0" smtClean="0">
                <a:solidFill>
                  <a:srgbClr val="002060"/>
                </a:solidFill>
                <a:latin typeface="HP001 4 hàng" panose="020B0603050302020204" pitchFamily="34" charset="0"/>
                <a:ea typeface="zihun7hao-wennuantongzhiti" pitchFamily="2" charset="-122"/>
              </a:rPr>
              <a:t> </a:t>
            </a:r>
            <a:r>
              <a:rPr kumimoji="1" lang="en-US" altLang="zh-CN" sz="4400" b="1" dirty="0" err="1" smtClean="0">
                <a:solidFill>
                  <a:srgbClr val="002060"/>
                </a:solidFill>
                <a:latin typeface="HP001 4 hàng" panose="020B0603050302020204" pitchFamily="34" charset="0"/>
                <a:ea typeface="zihun7hao-wennuantongzhiti" pitchFamily="2" charset="-122"/>
              </a:rPr>
              <a:t>ngữ</a:t>
            </a:r>
            <a:r>
              <a:rPr kumimoji="1" lang="en-US" altLang="zh-CN" sz="4400" b="1" dirty="0" smtClean="0">
                <a:solidFill>
                  <a:srgbClr val="002060"/>
                </a:solidFill>
                <a:latin typeface="HP001 4 hàng" panose="020B0603050302020204" pitchFamily="34" charset="0"/>
                <a:ea typeface="zihun7hao-wennuantongzhiti" pitchFamily="2" charset="-122"/>
              </a:rPr>
              <a:t>:</a:t>
            </a:r>
            <a:endParaRPr kumimoji="1" lang="zh-CN" altLang="en-US" sz="4400" b="1" dirty="0">
              <a:solidFill>
                <a:srgbClr val="002060"/>
              </a:solidFill>
              <a:latin typeface="HP001 4 hàng" panose="020B0603050302020204" pitchFamily="34" charset="0"/>
              <a:ea typeface="zihun7hao-wennuantongzhiti" pitchFamily="2" charset="-122"/>
            </a:endParaRPr>
          </a:p>
        </p:txBody>
      </p:sp>
      <p:grpSp>
        <p:nvGrpSpPr>
          <p:cNvPr id="22" name="Group 21"/>
          <p:cNvGrpSpPr/>
          <p:nvPr/>
        </p:nvGrpSpPr>
        <p:grpSpPr>
          <a:xfrm>
            <a:off x="717048" y="1552107"/>
            <a:ext cx="709007" cy="842160"/>
            <a:chOff x="1659250" y="2337032"/>
            <a:chExt cx="709007" cy="842160"/>
          </a:xfrm>
        </p:grpSpPr>
        <p:sp>
          <p:nvSpPr>
            <p:cNvPr id="13" name="椭圆 12">
              <a:extLst>
                <a:ext uri="{FF2B5EF4-FFF2-40B4-BE49-F238E27FC236}">
                  <a16:creationId xmlns:a16="http://schemas.microsoft.com/office/drawing/2014/main" xmlns="" id="{F2E5219F-1B93-8349-8990-844E3FB112B1}"/>
                </a:ext>
              </a:extLst>
            </p:cNvPr>
            <p:cNvSpPr/>
            <p:nvPr/>
          </p:nvSpPr>
          <p:spPr>
            <a:xfrm>
              <a:off x="1659250" y="2337032"/>
              <a:ext cx="709007" cy="709007"/>
            </a:xfrm>
            <a:prstGeom prst="ellipse">
              <a:avLst/>
            </a:prstGeom>
            <a:solidFill>
              <a:srgbClr val="FFE799"/>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rgbClr val="FFE799"/>
                </a:solidFill>
              </a:endParaRPr>
            </a:p>
          </p:txBody>
        </p:sp>
        <p:sp>
          <p:nvSpPr>
            <p:cNvPr id="14" name="文本框 13">
              <a:extLst>
                <a:ext uri="{FF2B5EF4-FFF2-40B4-BE49-F238E27FC236}">
                  <a16:creationId xmlns:a16="http://schemas.microsoft.com/office/drawing/2014/main" xmlns="" id="{57E62CB8-B7A7-5E4F-9D5B-7CBDE18AF0AA}"/>
                </a:ext>
              </a:extLst>
            </p:cNvPr>
            <p:cNvSpPr txBox="1"/>
            <p:nvPr/>
          </p:nvSpPr>
          <p:spPr>
            <a:xfrm>
              <a:off x="1785621" y="2471306"/>
              <a:ext cx="445956" cy="707886"/>
            </a:xfrm>
            <a:prstGeom prst="rect">
              <a:avLst/>
            </a:prstGeom>
            <a:noFill/>
          </p:spPr>
          <p:txBody>
            <a:bodyPr wrap="none" rtlCol="0">
              <a:spAutoFit/>
            </a:bodyPr>
            <a:lstStyle/>
            <a:p>
              <a:r>
                <a:rPr kumimoji="1" lang="en-US" altLang="zh-CN" sz="4000" b="1" dirty="0" smtClean="0">
                  <a:solidFill>
                    <a:schemeClr val="tx1">
                      <a:lumMod val="85000"/>
                      <a:lumOff val="15000"/>
                    </a:schemeClr>
                  </a:solidFill>
                  <a:latin typeface="HP001 4 hàng" panose="020B0603050302020204" pitchFamily="34" charset="0"/>
                  <a:ea typeface="zihun7hao-wennuantongzhiti" pitchFamily="2" charset="-122"/>
                </a:rPr>
                <a:t>b</a:t>
              </a:r>
              <a:endParaRPr kumimoji="1" lang="zh-CN" altLang="en-US" sz="4000" b="1" dirty="0">
                <a:solidFill>
                  <a:schemeClr val="tx1">
                    <a:lumMod val="85000"/>
                    <a:lumOff val="15000"/>
                  </a:schemeClr>
                </a:solidFill>
                <a:latin typeface="HP001 4 hàng" panose="020B0603050302020204" pitchFamily="34" charset="0"/>
                <a:ea typeface="zihun7hao-wennuantongzhiti" pitchFamily="2" charset="-122"/>
              </a:endParaRPr>
            </a:p>
          </p:txBody>
        </p:sp>
      </p:grpSp>
      <p:graphicFrame>
        <p:nvGraphicFramePr>
          <p:cNvPr id="25" name="Table 24"/>
          <p:cNvGraphicFramePr>
            <a:graphicFrameLocks noGrp="1"/>
          </p:cNvGraphicFramePr>
          <p:nvPr>
            <p:extLst>
              <p:ext uri="{D42A27DB-BD31-4B8C-83A1-F6EECF244321}">
                <p14:modId xmlns:p14="http://schemas.microsoft.com/office/powerpoint/2010/main" val="3573878956"/>
              </p:ext>
            </p:extLst>
          </p:nvPr>
        </p:nvGraphicFramePr>
        <p:xfrm>
          <a:off x="1586593" y="1580931"/>
          <a:ext cx="9743621" cy="3918972"/>
        </p:xfrm>
        <a:graphic>
          <a:graphicData uri="http://schemas.openxmlformats.org/drawingml/2006/table">
            <a:tbl>
              <a:tblPr firstRow="1" bandRow="1">
                <a:tableStyleId>{5940675A-B579-460E-94D1-54222C63F5DA}</a:tableStyleId>
              </a:tblPr>
              <a:tblGrid>
                <a:gridCol w="4226224">
                  <a:extLst>
                    <a:ext uri="{9D8B030D-6E8A-4147-A177-3AD203B41FA5}">
                      <a16:colId xmlns:a16="http://schemas.microsoft.com/office/drawing/2014/main" xmlns="" val="3227104250"/>
                    </a:ext>
                  </a:extLst>
                </a:gridCol>
                <a:gridCol w="5517397">
                  <a:extLst>
                    <a:ext uri="{9D8B030D-6E8A-4147-A177-3AD203B41FA5}">
                      <a16:colId xmlns:a16="http://schemas.microsoft.com/office/drawing/2014/main" xmlns="" val="2491916034"/>
                    </a:ext>
                  </a:extLst>
                </a:gridCol>
              </a:tblGrid>
              <a:tr h="1959486">
                <a:tc>
                  <a:txBody>
                    <a:bodyPr/>
                    <a:lstStyle/>
                    <a:p>
                      <a:endParaRPr lang="en-US" dirty="0"/>
                    </a:p>
                  </a:txBody>
                  <a:tcPr/>
                </a:tc>
                <a:tc>
                  <a:txBody>
                    <a:bodyPr/>
                    <a:lstStyle/>
                    <a:p>
                      <a:endParaRPr lang="en-US"/>
                    </a:p>
                  </a:txBody>
                  <a:tcPr/>
                </a:tc>
                <a:extLst>
                  <a:ext uri="{0D108BD9-81ED-4DB2-BD59-A6C34878D82A}">
                    <a16:rowId xmlns:a16="http://schemas.microsoft.com/office/drawing/2014/main" xmlns="" val="1517979207"/>
                  </a:ext>
                </a:extLst>
              </a:tr>
              <a:tr h="1959486">
                <a:tc>
                  <a:txBody>
                    <a:bodyPr/>
                    <a:lstStyle/>
                    <a:p>
                      <a:endParaRPr lang="en-US" dirty="0"/>
                    </a:p>
                  </a:txBody>
                  <a:tcPr/>
                </a:tc>
                <a:tc>
                  <a:txBody>
                    <a:bodyPr/>
                    <a:lstStyle/>
                    <a:p>
                      <a:endParaRPr lang="en-US" dirty="0"/>
                    </a:p>
                  </a:txBody>
                  <a:tcPr/>
                </a:tc>
                <a:extLst>
                  <a:ext uri="{0D108BD9-81ED-4DB2-BD59-A6C34878D82A}">
                    <a16:rowId xmlns:a16="http://schemas.microsoft.com/office/drawing/2014/main" xmlns="" val="297284386"/>
                  </a:ext>
                </a:extLst>
              </a:tr>
            </a:tbl>
          </a:graphicData>
        </a:graphic>
      </p:graphicFrame>
      <p:sp>
        <p:nvSpPr>
          <p:cNvPr id="26" name="文本框 15">
            <a:extLst>
              <a:ext uri="{FF2B5EF4-FFF2-40B4-BE49-F238E27FC236}">
                <a16:creationId xmlns:a16="http://schemas.microsoft.com/office/drawing/2014/main" xmlns="" id="{325A49AA-CC6E-6642-90F5-DBF2C96C2CBB}"/>
              </a:ext>
            </a:extLst>
          </p:cNvPr>
          <p:cNvSpPr txBox="1"/>
          <p:nvPr/>
        </p:nvSpPr>
        <p:spPr>
          <a:xfrm>
            <a:off x="1848597" y="1970200"/>
            <a:ext cx="3697316" cy="1323439"/>
          </a:xfrm>
          <a:prstGeom prst="rect">
            <a:avLst/>
          </a:prstGeom>
          <a:noFill/>
        </p:spPr>
        <p:txBody>
          <a:bodyPr wrap="square" rtlCol="0">
            <a:spAutoFit/>
          </a:bodyPr>
          <a:lstStyle/>
          <a:p>
            <a:pPr algn="just"/>
            <a:r>
              <a:rPr lang="en-US" altLang="zh-CN" sz="4000" b="1" dirty="0">
                <a:latin typeface="HP001 4 hàng" panose="020B0603050302020204" pitchFamily="34" charset="0"/>
                <a:ea typeface="Source Han Sans CN Light" panose="020B0500000000000000" pitchFamily="34" charset="-128"/>
                <a:sym typeface="+mn-ea"/>
              </a:rPr>
              <a:t>- </a:t>
            </a:r>
            <a:r>
              <a:rPr lang="en-US" altLang="zh-CN" sz="4000" b="1" dirty="0" err="1" smtClean="0">
                <a:latin typeface="HP001 4 hàng" panose="020B0603050302020204" pitchFamily="34" charset="0"/>
                <a:ea typeface="Source Han Sans CN Light" panose="020B0500000000000000" pitchFamily="34" charset="-128"/>
                <a:sym typeface="+mn-ea"/>
              </a:rPr>
              <a:t>Chứa</a:t>
            </a:r>
            <a:r>
              <a:rPr lang="en-US" altLang="zh-CN" sz="4000" b="1" dirty="0" smtClean="0">
                <a:latin typeface="HP001 4 hàng" panose="020B0603050302020204" pitchFamily="34" charset="0"/>
                <a:ea typeface="Source Han Sans CN Light" panose="020B0500000000000000" pitchFamily="34" charset="-128"/>
                <a:sym typeface="+mn-ea"/>
              </a:rPr>
              <a:t> </a:t>
            </a:r>
            <a:r>
              <a:rPr lang="en-US" altLang="zh-CN" sz="4000" b="1" dirty="0" err="1" smtClean="0">
                <a:latin typeface="HP001 4 hàng" panose="020B0603050302020204" pitchFamily="34" charset="0"/>
                <a:ea typeface="Source Han Sans CN Light" panose="020B0500000000000000" pitchFamily="34" charset="-128"/>
                <a:sym typeface="+mn-ea"/>
              </a:rPr>
              <a:t>tiếng</a:t>
            </a:r>
            <a:r>
              <a:rPr lang="en-US" altLang="zh-CN" sz="4000" b="1" dirty="0" smtClean="0">
                <a:latin typeface="HP001 4 hàng" panose="020B0603050302020204" pitchFamily="34" charset="0"/>
                <a:ea typeface="Source Han Sans CN Light" panose="020B0500000000000000" pitchFamily="34" charset="-128"/>
                <a:sym typeface="+mn-ea"/>
              </a:rPr>
              <a:t> </a:t>
            </a:r>
            <a:r>
              <a:rPr lang="en-US" altLang="zh-CN" sz="4000" b="1" dirty="0" err="1" smtClean="0">
                <a:latin typeface="HP001 4 hàng" panose="020B0603050302020204" pitchFamily="34" charset="0"/>
                <a:ea typeface="Source Han Sans CN Light" panose="020B0500000000000000" pitchFamily="34" charset="-128"/>
                <a:sym typeface="+mn-ea"/>
              </a:rPr>
              <a:t>có</a:t>
            </a:r>
            <a:r>
              <a:rPr lang="en-US" altLang="zh-CN" sz="4000" b="1" dirty="0" smtClean="0">
                <a:latin typeface="HP001 4 hàng" panose="020B0603050302020204" pitchFamily="34" charset="0"/>
                <a:ea typeface="Source Han Sans CN Light" panose="020B0500000000000000" pitchFamily="34" charset="-128"/>
                <a:sym typeface="+mn-ea"/>
              </a:rPr>
              <a:t> </a:t>
            </a:r>
            <a:r>
              <a:rPr lang="en-US" altLang="zh-CN" sz="4000" b="1" dirty="0" err="1" smtClean="0">
                <a:latin typeface="HP001 4 hàng" panose="020B0603050302020204" pitchFamily="34" charset="0"/>
                <a:ea typeface="Source Han Sans CN Light" panose="020B0500000000000000" pitchFamily="34" charset="-128"/>
                <a:sym typeface="+mn-ea"/>
              </a:rPr>
              <a:t>vần</a:t>
            </a:r>
            <a:r>
              <a:rPr lang="en-US" altLang="zh-CN" sz="4000" b="1" dirty="0" smtClean="0">
                <a:latin typeface="HP001 4 hàng" panose="020B0603050302020204" pitchFamily="34" charset="0"/>
                <a:ea typeface="Source Han Sans CN Light" panose="020B0500000000000000" pitchFamily="34" charset="-128"/>
                <a:sym typeface="+mn-ea"/>
              </a:rPr>
              <a:t> </a:t>
            </a:r>
            <a:r>
              <a:rPr lang="en-US" altLang="zh-CN" sz="4000" b="1" i="1" dirty="0" err="1" smtClean="0">
                <a:solidFill>
                  <a:schemeClr val="accent2"/>
                </a:solidFill>
                <a:latin typeface="HP001 4 hàng" panose="020B0603050302020204" pitchFamily="34" charset="0"/>
                <a:ea typeface="Source Han Sans CN Light" panose="020B0500000000000000" pitchFamily="34" charset="-128"/>
                <a:sym typeface="+mn-ea"/>
              </a:rPr>
              <a:t>iêt</a:t>
            </a:r>
            <a:endParaRPr lang="zh-CN" altLang="en-US" sz="4000" b="1" i="1" dirty="0">
              <a:solidFill>
                <a:schemeClr val="accent2"/>
              </a:solidFill>
              <a:latin typeface="HP001 4 hàng" panose="020B0603050302020204" pitchFamily="34" charset="0"/>
              <a:ea typeface="Source Han Sans CN Light" panose="020B0500000000000000" pitchFamily="34" charset="-128"/>
              <a:sym typeface="+mn-ea"/>
            </a:endParaRPr>
          </a:p>
        </p:txBody>
      </p:sp>
      <p:sp>
        <p:nvSpPr>
          <p:cNvPr id="24" name="文本框 15">
            <a:extLst>
              <a:ext uri="{FF2B5EF4-FFF2-40B4-BE49-F238E27FC236}">
                <a16:creationId xmlns:a16="http://schemas.microsoft.com/office/drawing/2014/main" xmlns="" id="{325A49AA-CC6E-6642-90F5-DBF2C96C2CBB}"/>
              </a:ext>
            </a:extLst>
          </p:cNvPr>
          <p:cNvSpPr txBox="1"/>
          <p:nvPr/>
        </p:nvSpPr>
        <p:spPr>
          <a:xfrm>
            <a:off x="1829301" y="3959146"/>
            <a:ext cx="3697316" cy="1323439"/>
          </a:xfrm>
          <a:prstGeom prst="rect">
            <a:avLst/>
          </a:prstGeom>
          <a:noFill/>
        </p:spPr>
        <p:txBody>
          <a:bodyPr wrap="square" rtlCol="0">
            <a:spAutoFit/>
          </a:bodyPr>
          <a:lstStyle/>
          <a:p>
            <a:pPr algn="just"/>
            <a:r>
              <a:rPr lang="en-US" altLang="zh-CN" sz="4000" b="1" dirty="0">
                <a:latin typeface="HP001 4 hàng" panose="020B0603050302020204" pitchFamily="34" charset="0"/>
                <a:ea typeface="Source Han Sans CN Light" panose="020B0500000000000000" pitchFamily="34" charset="-128"/>
                <a:sym typeface="+mn-ea"/>
              </a:rPr>
              <a:t>- </a:t>
            </a:r>
            <a:r>
              <a:rPr lang="en-US" altLang="zh-CN" sz="4000" b="1" dirty="0" err="1" smtClean="0">
                <a:latin typeface="HP001 4 hàng" panose="020B0603050302020204" pitchFamily="34" charset="0"/>
                <a:ea typeface="Source Han Sans CN Light" panose="020B0500000000000000" pitchFamily="34" charset="-128"/>
                <a:sym typeface="+mn-ea"/>
              </a:rPr>
              <a:t>Chứa</a:t>
            </a:r>
            <a:r>
              <a:rPr lang="en-US" altLang="zh-CN" sz="4000" b="1" dirty="0" smtClean="0">
                <a:latin typeface="HP001 4 hàng" panose="020B0603050302020204" pitchFamily="34" charset="0"/>
                <a:ea typeface="Source Han Sans CN Light" panose="020B0500000000000000" pitchFamily="34" charset="-128"/>
                <a:sym typeface="+mn-ea"/>
              </a:rPr>
              <a:t> </a:t>
            </a:r>
            <a:r>
              <a:rPr lang="en-US" altLang="zh-CN" sz="4000" b="1" dirty="0" err="1" smtClean="0">
                <a:latin typeface="HP001 4 hàng" panose="020B0603050302020204" pitchFamily="34" charset="0"/>
                <a:ea typeface="Source Han Sans CN Light" panose="020B0500000000000000" pitchFamily="34" charset="-128"/>
                <a:sym typeface="+mn-ea"/>
              </a:rPr>
              <a:t>tiếng</a:t>
            </a:r>
            <a:r>
              <a:rPr lang="en-US" altLang="zh-CN" sz="4000" b="1" dirty="0" smtClean="0">
                <a:latin typeface="HP001 4 hàng" panose="020B0603050302020204" pitchFamily="34" charset="0"/>
                <a:ea typeface="Source Han Sans CN Light" panose="020B0500000000000000" pitchFamily="34" charset="-128"/>
                <a:sym typeface="+mn-ea"/>
              </a:rPr>
              <a:t> </a:t>
            </a:r>
            <a:r>
              <a:rPr lang="en-US" altLang="zh-CN" sz="4000" b="1" dirty="0" err="1" smtClean="0">
                <a:latin typeface="HP001 4 hàng" panose="020B0603050302020204" pitchFamily="34" charset="0"/>
                <a:ea typeface="Source Han Sans CN Light" panose="020B0500000000000000" pitchFamily="34" charset="-128"/>
                <a:sym typeface="+mn-ea"/>
              </a:rPr>
              <a:t>có</a:t>
            </a:r>
            <a:r>
              <a:rPr lang="en-US" altLang="zh-CN" sz="4000" b="1" dirty="0" smtClean="0">
                <a:latin typeface="HP001 4 hàng" panose="020B0603050302020204" pitchFamily="34" charset="0"/>
                <a:ea typeface="Source Han Sans CN Light" panose="020B0500000000000000" pitchFamily="34" charset="-128"/>
                <a:sym typeface="+mn-ea"/>
              </a:rPr>
              <a:t> </a:t>
            </a:r>
            <a:r>
              <a:rPr lang="en-US" altLang="zh-CN" sz="4000" b="1" dirty="0" err="1" smtClean="0">
                <a:latin typeface="HP001 4 hàng" panose="020B0603050302020204" pitchFamily="34" charset="0"/>
                <a:ea typeface="Source Han Sans CN Light" panose="020B0500000000000000" pitchFamily="34" charset="-128"/>
                <a:sym typeface="+mn-ea"/>
              </a:rPr>
              <a:t>vần</a:t>
            </a:r>
            <a:r>
              <a:rPr lang="en-US" altLang="zh-CN" sz="4000" b="1" dirty="0" smtClean="0">
                <a:latin typeface="HP001 4 hàng" panose="020B0603050302020204" pitchFamily="34" charset="0"/>
                <a:ea typeface="Source Han Sans CN Light" panose="020B0500000000000000" pitchFamily="34" charset="-128"/>
                <a:sym typeface="+mn-ea"/>
              </a:rPr>
              <a:t> </a:t>
            </a:r>
            <a:r>
              <a:rPr lang="en-US" altLang="zh-CN" sz="4000" b="1" i="1" dirty="0" err="1" smtClean="0">
                <a:solidFill>
                  <a:schemeClr val="accent2"/>
                </a:solidFill>
                <a:latin typeface="HP001 4 hàng" panose="020B0603050302020204" pitchFamily="34" charset="0"/>
                <a:ea typeface="Source Han Sans CN Light" panose="020B0500000000000000" pitchFamily="34" charset="-128"/>
                <a:sym typeface="+mn-ea"/>
              </a:rPr>
              <a:t>iêc</a:t>
            </a:r>
            <a:endParaRPr lang="zh-CN" altLang="en-US" sz="4000" b="1" i="1" dirty="0">
              <a:solidFill>
                <a:schemeClr val="accent2"/>
              </a:solidFill>
              <a:latin typeface="HP001 4 hàng" panose="020B0603050302020204" pitchFamily="34" charset="0"/>
              <a:ea typeface="Source Han Sans CN Light" panose="020B0500000000000000" pitchFamily="34" charset="-128"/>
              <a:sym typeface="+mn-ea"/>
            </a:endParaRPr>
          </a:p>
        </p:txBody>
      </p:sp>
      <p:sp>
        <p:nvSpPr>
          <p:cNvPr id="2" name="TextBox 1"/>
          <p:cNvSpPr txBox="1"/>
          <p:nvPr/>
        </p:nvSpPr>
        <p:spPr>
          <a:xfrm>
            <a:off x="5824025" y="1580931"/>
            <a:ext cx="5506189" cy="1569660"/>
          </a:xfrm>
          <a:prstGeom prst="rect">
            <a:avLst/>
          </a:prstGeom>
          <a:noFill/>
        </p:spPr>
        <p:txBody>
          <a:bodyPr wrap="square" rtlCol="0">
            <a:spAutoFit/>
          </a:bodyPr>
          <a:lstStyle/>
          <a:p>
            <a:r>
              <a:rPr lang="en-US" sz="3200" smtClean="0">
                <a:solidFill>
                  <a:srgbClr val="C00000"/>
                </a:solidFill>
                <a:latin typeface="Times New Roman" pitchFamily="18" charset="0"/>
                <a:cs typeface="Times New Roman" pitchFamily="18" charset="0"/>
              </a:rPr>
              <a:t>Viết, mải miết, thiết tha, da diết, diệt ruồi, tiết kiệm, kiệt sức, hiểu biết, .....</a:t>
            </a:r>
            <a:endParaRPr lang="en-US" sz="3200">
              <a:solidFill>
                <a:srgbClr val="C00000"/>
              </a:solidFill>
              <a:latin typeface="Times New Roman" pitchFamily="18" charset="0"/>
              <a:cs typeface="Times New Roman" pitchFamily="18" charset="0"/>
            </a:endParaRPr>
          </a:p>
        </p:txBody>
      </p:sp>
      <p:sp>
        <p:nvSpPr>
          <p:cNvPr id="15" name="TextBox 14"/>
          <p:cNvSpPr txBox="1"/>
          <p:nvPr/>
        </p:nvSpPr>
        <p:spPr>
          <a:xfrm>
            <a:off x="5824025" y="3545058"/>
            <a:ext cx="5506189" cy="1569660"/>
          </a:xfrm>
          <a:prstGeom prst="rect">
            <a:avLst/>
          </a:prstGeom>
          <a:noFill/>
        </p:spPr>
        <p:txBody>
          <a:bodyPr wrap="square" rtlCol="0">
            <a:spAutoFit/>
          </a:bodyPr>
          <a:lstStyle/>
          <a:p>
            <a:r>
              <a:rPr lang="en-US" sz="3200" smtClean="0">
                <a:solidFill>
                  <a:srgbClr val="C00000"/>
                </a:solidFill>
                <a:latin typeface="Times New Roman" pitchFamily="18" charset="0"/>
                <a:cs typeface="Times New Roman" pitchFamily="18" charset="0"/>
              </a:rPr>
              <a:t>Việc làm, xanh biếc, con diệc, mỏ thiếc, liếc mắt, tiếc của, xem xiếc, .....</a:t>
            </a:r>
            <a:endParaRPr lang="en-US" sz="320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1721597452"/>
      </p:ext>
    </p:extLst>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barn(inVertical)">
                                      <p:cBhvr>
                                        <p:cTn id="14"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5" grpId="0"/>
    </p:bldLst>
  </p:timing>
</p:sld>
</file>

<file path=ppt/tags/tag1.xml><?xml version="1.0" encoding="utf-8"?>
<p:tagLst xmlns:a="http://schemas.openxmlformats.org/drawingml/2006/main" xmlns:r="http://schemas.openxmlformats.org/officeDocument/2006/relationships" xmlns:p="http://schemas.openxmlformats.org/presentationml/2006/main">
  <p:tag name="INKNOELEADERBOARD" val="-744273815"/>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Tài liệu" ma:contentTypeID="0x010100DFDAAE9B0125D644B7F58EE6BF1D0FC2" ma:contentTypeVersion="7" ma:contentTypeDescription="Tạo tài liệu mới." ma:contentTypeScope="" ma:versionID="187c717d593334c8e710119d2301a49f">
  <xsd:schema xmlns:xsd="http://www.w3.org/2001/XMLSchema" xmlns:xs="http://www.w3.org/2001/XMLSchema" xmlns:p="http://schemas.microsoft.com/office/2006/metadata/properties" xmlns:ns2="117084a5-40ce-44a9-aa97-9561c111c68a" xmlns:ns3="9f958c3a-144a-4219-afab-0ea9b7b8b61f" targetNamespace="http://schemas.microsoft.com/office/2006/metadata/properties" ma:root="true" ma:fieldsID="1ea5e4fc3a2616dc12c714c5ca916216" ns2:_="" ns3:_="">
    <xsd:import namespace="117084a5-40ce-44a9-aa97-9561c111c68a"/>
    <xsd:import namespace="9f958c3a-144a-4219-afab-0ea9b7b8b61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7084a5-40ce-44a9-aa97-9561c111c68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f958c3a-144a-4219-afab-0ea9b7b8b61f" elementFormDefault="qualified">
    <xsd:import namespace="http://schemas.microsoft.com/office/2006/documentManagement/types"/>
    <xsd:import namespace="http://schemas.microsoft.com/office/infopath/2007/PartnerControls"/>
    <xsd:element name="SharedWithUsers" ma:index="12" nillable="true" ma:displayName="Chia sẻ Với"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Chia sẻ Có Chi tiết"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Loại Nội dung"/>
        <xsd:element ref="dc:title" minOccurs="0" maxOccurs="1" ma:index="4" ma:displayName="Tiêu đề"/>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E005331-CFA5-4EFB-B9D5-7BBA450EE3E1}">
  <ds:schemaRefs>
    <ds:schemaRef ds:uri="http://schemas.microsoft.com/sharepoint/v3/contenttype/forms"/>
  </ds:schemaRefs>
</ds:datastoreItem>
</file>

<file path=customXml/itemProps2.xml><?xml version="1.0" encoding="utf-8"?>
<ds:datastoreItem xmlns:ds="http://schemas.openxmlformats.org/officeDocument/2006/customXml" ds:itemID="{E3A5314E-8F12-4A3B-9662-F85A9BFD14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17084a5-40ce-44a9-aa97-9561c111c68a"/>
    <ds:schemaRef ds:uri="9f958c3a-144a-4219-afab-0ea9b7b8b61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F4DD825-190E-473E-9CB7-10F1AB07C616}">
  <ds:schemaRefs>
    <ds:schemaRef ds:uri="http://purl.org/dc/terms/"/>
    <ds:schemaRef ds:uri="http://www.w3.org/XML/1998/namespace"/>
    <ds:schemaRef ds:uri="http://schemas.microsoft.com/office/2006/documentManagement/types"/>
    <ds:schemaRef ds:uri="http://purl.org/dc/dcmitype/"/>
    <ds:schemaRef ds:uri="9f958c3a-144a-4219-afab-0ea9b7b8b61f"/>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117084a5-40ce-44a9-aa97-9561c111c68a"/>
  </ds:schemaRefs>
</ds:datastoreItem>
</file>

<file path=docProps/app.xml><?xml version="1.0" encoding="utf-8"?>
<Properties xmlns="http://schemas.openxmlformats.org/officeDocument/2006/extended-properties" xmlns:vt="http://schemas.openxmlformats.org/officeDocument/2006/docPropsVTypes">
  <TotalTime>1590</TotalTime>
  <Words>198</Words>
  <Application>Microsoft Office PowerPoint</Application>
  <PresentationFormat>Custom</PresentationFormat>
  <Paragraphs>38</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主题​​</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杜 小璇</dc:creator>
  <cp:lastModifiedBy>Admin</cp:lastModifiedBy>
  <cp:revision>62</cp:revision>
  <dcterms:created xsi:type="dcterms:W3CDTF">2021-06-24T13:49:04Z</dcterms:created>
  <dcterms:modified xsi:type="dcterms:W3CDTF">2022-01-17T09:05:17Z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0x010100DFDAAE9B0125D644B7F58EE6BF1D0FC2</vt:lpwstr>
  </property>
</Properties>
</file>