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9" r:id="rId3"/>
    <p:sldMasterId id="2147483701" r:id="rId4"/>
    <p:sldMasterId id="2147483713" r:id="rId5"/>
    <p:sldMasterId id="2147483725" r:id="rId6"/>
    <p:sldMasterId id="2147483737" r:id="rId7"/>
    <p:sldMasterId id="2147483749" r:id="rId8"/>
    <p:sldMasterId id="2147483762" r:id="rId9"/>
  </p:sldMasterIdLst>
  <p:notesMasterIdLst>
    <p:notesMasterId r:id="rId27"/>
  </p:notesMasterIdLst>
  <p:sldIdLst>
    <p:sldId id="257" r:id="rId10"/>
    <p:sldId id="266" r:id="rId11"/>
    <p:sldId id="258" r:id="rId12"/>
    <p:sldId id="259" r:id="rId13"/>
    <p:sldId id="261" r:id="rId14"/>
    <p:sldId id="262" r:id="rId15"/>
    <p:sldId id="264" r:id="rId16"/>
    <p:sldId id="268" r:id="rId17"/>
    <p:sldId id="272" r:id="rId18"/>
    <p:sldId id="273" r:id="rId19"/>
    <p:sldId id="274" r:id="rId20"/>
    <p:sldId id="267" r:id="rId21"/>
    <p:sldId id="269" r:id="rId22"/>
    <p:sldId id="275" r:id="rId23"/>
    <p:sldId id="276" r:id="rId24"/>
    <p:sldId id="265" r:id="rId25"/>
    <p:sldId id="277" r:id="rId26"/>
  </p:sldIdLst>
  <p:sldSz cx="12190413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CC00"/>
    <a:srgbClr val="FF505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60" y="40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20F085-209E-4E4E-8B96-B95A6E0D05C3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77D02-B211-4395-B600-5165646F4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07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4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5793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5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5589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6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5793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69E9027C-E3FB-456B-91EC-7B73C3B22EB4}" type="slidenum">
              <a:rPr lang="en-US" altLang="zh-CN">
                <a:solidFill>
                  <a:prstClr val="black"/>
                </a:solidFill>
              </a:rPr>
              <a:pPr/>
              <a:t>15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551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8" y="2130442"/>
            <a:ext cx="1036185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9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84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DB317E5B-B821-46CE-BFE4-4F42D68AEA3F}"/>
              </a:ext>
            </a:extLst>
          </p:cNvPr>
          <p:cNvSpPr txBox="1">
            <a:spLocks/>
          </p:cNvSpPr>
          <p:nvPr userDrawn="1"/>
        </p:nvSpPr>
        <p:spPr>
          <a:xfrm>
            <a:off x="1271301" y="2132856"/>
            <a:ext cx="263645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版权声明</a:t>
            </a:r>
            <a:br>
              <a:rPr lang="zh-CN" altLang="en-US" sz="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感谢您下载平台上提供的</a:t>
            </a: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在熊猫办公出售的</a:t>
            </a: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模板是免版税类（</a:t>
            </a: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RF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Royalty-Free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）正版受</a:t>
            </a: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中国人民共和国著作法</a:t>
            </a: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和</a:t>
            </a: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世界版权公约</a:t>
            </a: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模板素材的使用权。</a:t>
            </a:r>
            <a:b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不得将熊猫办公的</a:t>
            </a: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模板、</a:t>
            </a: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endParaRPr lang="zh-CN" altLang="en-US" sz="200" spc="12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770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7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3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2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99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74655"/>
            <a:ext cx="2742843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8" y="274655"/>
            <a:ext cx="8025355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55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7" y="0"/>
            <a:ext cx="12190413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25" y="332656"/>
            <a:ext cx="11591779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432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90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  <a:prstGeom prst="rect">
            <a:avLst/>
          </a:prstGeom>
        </p:spPr>
        <p:txBody>
          <a:bodyPr lIns="121917" tIns="60958" rIns="121917" bIns="60958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55"/>
            <a:ext cx="9142810" cy="1655763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98" y="6356369"/>
            <a:ext cx="2742843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2022/1/4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075" y="6356369"/>
            <a:ext cx="4114264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479" y="6356369"/>
            <a:ext cx="2742843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4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18"/>
            <a:ext cx="12190413" cy="6844275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7" y="745067"/>
            <a:ext cx="12190413" cy="579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186244" y="105811"/>
            <a:ext cx="3708702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defTabSz="914377"/>
            <a:r>
              <a:rPr lang="zh-CN" altLang="en-US" sz="27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36220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9" y="1709758"/>
            <a:ext cx="10514231" cy="2852737"/>
          </a:xfrm>
          <a:prstGeom prst="rect">
            <a:avLst/>
          </a:prstGeom>
        </p:spPr>
        <p:txBody>
          <a:bodyPr lIns="121917" tIns="60958" rIns="121917" bIns="60958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9" y="4589482"/>
            <a:ext cx="10514231" cy="1500187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98" y="6356369"/>
            <a:ext cx="2742843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2022/1/4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075" y="6356369"/>
            <a:ext cx="4114264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479" y="6356369"/>
            <a:ext cx="2742843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1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098" y="365129"/>
            <a:ext cx="10514231" cy="1325563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098" y="6356369"/>
            <a:ext cx="2742843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2022/1/4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075" y="6356369"/>
            <a:ext cx="4114264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9479" y="6356369"/>
            <a:ext cx="2742843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4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6" y="365129"/>
            <a:ext cx="10514231" cy="1325563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  <a:prstGeom prst="rect">
            <a:avLst/>
          </a:prstGeom>
        </p:spPr>
        <p:txBody>
          <a:bodyPr lIns="121917" tIns="60958" rIns="121917" bIns="60958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5"/>
            <a:ext cx="5157115" cy="3684588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07" y="1681163"/>
            <a:ext cx="5182513" cy="823912"/>
          </a:xfrm>
          <a:prstGeom prst="rect">
            <a:avLst/>
          </a:prstGeom>
        </p:spPr>
        <p:txBody>
          <a:bodyPr lIns="121917" tIns="60958" rIns="121917" bIns="60958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07" y="2505075"/>
            <a:ext cx="5182513" cy="3684588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098" y="6356369"/>
            <a:ext cx="2742843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2022/1/4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075" y="6356369"/>
            <a:ext cx="4114264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09479" y="6356369"/>
            <a:ext cx="2742843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0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098" y="365129"/>
            <a:ext cx="10514231" cy="1325563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098" y="6356369"/>
            <a:ext cx="2742843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2022/1/4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075" y="6356369"/>
            <a:ext cx="4114264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9479" y="6356369"/>
            <a:ext cx="2742843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05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2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098" y="6356369"/>
            <a:ext cx="2742843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2022/1/4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075" y="6356369"/>
            <a:ext cx="4114264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9479" y="6356369"/>
            <a:ext cx="2742843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97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6" y="457200"/>
            <a:ext cx="3931725" cy="1600200"/>
          </a:xfrm>
          <a:prstGeom prst="rect">
            <a:avLst/>
          </a:prstGeom>
        </p:spPr>
        <p:txBody>
          <a:bodyPr lIns="121917" tIns="60958" rIns="121917" bIns="60958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44"/>
            <a:ext cx="6171397" cy="487362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86" y="2057401"/>
            <a:ext cx="3931725" cy="3811588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098" y="6356369"/>
            <a:ext cx="2742843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2022/1/4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075" y="6356369"/>
            <a:ext cx="4114264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9479" y="6356369"/>
            <a:ext cx="2742843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89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6" y="457200"/>
            <a:ext cx="3931725" cy="1600200"/>
          </a:xfrm>
          <a:prstGeom prst="rect">
            <a:avLst/>
          </a:prstGeom>
        </p:spPr>
        <p:txBody>
          <a:bodyPr lIns="121917" tIns="60958" rIns="121917" bIns="60958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44"/>
            <a:ext cx="6171397" cy="4873625"/>
          </a:xfrm>
          <a:prstGeom prst="rect">
            <a:avLst/>
          </a:prstGeom>
        </p:spPr>
        <p:txBody>
          <a:bodyPr lIns="121917" tIns="60958" rIns="121917" bIns="60958"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86" y="2057401"/>
            <a:ext cx="3931725" cy="3811588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098" y="6356369"/>
            <a:ext cx="2742843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2022/1/4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075" y="6356369"/>
            <a:ext cx="4114264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9479" y="6356369"/>
            <a:ext cx="2742843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76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098" y="365129"/>
            <a:ext cx="10514231" cy="1325563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8" y="1825625"/>
            <a:ext cx="10514231" cy="4351339"/>
          </a:xfrm>
          <a:prstGeom prst="rect">
            <a:avLst/>
          </a:prstGeom>
        </p:spPr>
        <p:txBody>
          <a:bodyPr vert="eaVert" lIns="121917" tIns="60958" rIns="121917" bIns="60958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98" y="6356369"/>
            <a:ext cx="2742843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2022/1/4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075" y="6356369"/>
            <a:ext cx="4114264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479" y="6356369"/>
            <a:ext cx="2742843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44"/>
            <a:ext cx="2628558" cy="5811839"/>
          </a:xfrm>
          <a:prstGeom prst="rect">
            <a:avLst/>
          </a:prstGeom>
        </p:spPr>
        <p:txBody>
          <a:bodyPr vert="eaVert" lIns="121917" tIns="60958" rIns="121917" bIns="60958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4" y="365144"/>
            <a:ext cx="7733293" cy="5811839"/>
          </a:xfrm>
          <a:prstGeom prst="rect">
            <a:avLst/>
          </a:prstGeom>
        </p:spPr>
        <p:txBody>
          <a:bodyPr vert="eaVert" lIns="121917" tIns="60958" rIns="121917" bIns="60958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98" y="6356369"/>
            <a:ext cx="2742843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2022/1/4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075" y="6356369"/>
            <a:ext cx="4114264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479" y="6356369"/>
            <a:ext cx="2742843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03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07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43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7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8" y="1709751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8" y="4589476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1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2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66" y="4406917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66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5" y="365129"/>
            <a:ext cx="10514231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85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85" y="2505075"/>
            <a:ext cx="515711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403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403" y="2505075"/>
            <a:ext cx="5182513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7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5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438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85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2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5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438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85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17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9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6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83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99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5" y="1709745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5" y="4589470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3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8" y="1600206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600206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6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2" y="365129"/>
            <a:ext cx="10514231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82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82" y="2505075"/>
            <a:ext cx="515711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400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400" y="2505075"/>
            <a:ext cx="5182513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3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23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2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432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82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74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2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432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82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3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25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1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77B2-4168-43D9-A452-72B4F705C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14D99-D1EE-4404-B685-0ADC18CF1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1930E-F523-439E-9D17-17851045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6BB3B-6DB8-4CFC-BF42-EAEDA03F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C0899-CDF5-417A-B4EC-E8DA43DC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4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0C551-AD9A-4D70-B68C-A00708BF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2E698-4654-4D89-9833-2C25AFC1D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73CB5-8E91-42D8-A40E-C5EC5CD37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25CB-4D63-4626-8FE2-33C746F73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D06E0-D313-433B-809F-827F07AC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4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2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2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8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B0E1-3BEC-475C-87BA-85B3AEF3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5" y="1709745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670D0-6D85-4288-B1D8-7DA08309F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5" y="4589470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96860-3163-4783-B0F8-F5C431D9C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84A70-A76F-4853-9C23-EE4A2F66A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FA604-E30D-4335-82D4-2DD2607C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9597-F8AC-4BA7-82CD-F94EA1849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E68CD-D9F9-4CEA-8738-3A8D65C51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28418-517C-43AD-B33A-4C2B1BE42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B3D8E-6BB1-439F-B55A-8C13A007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90813-DF92-4299-89C5-1C4308C5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8604C-6D23-431E-A597-D821DBB9A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0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EEC8-78FD-4D1D-9DC3-E32E7E1C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82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499D1-369C-4BD0-87FF-6CD7D6F82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82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3567B-4ABB-4972-86CC-72E09F67B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82" y="2505075"/>
            <a:ext cx="51571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EC31A-BD54-4FA2-8A2E-1EC2BEF92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400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B0E99-E96B-4C79-91DC-B3965F2A9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400" y="2505075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E7BB16-BE5F-47F3-94F2-F94CCDA8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98BC36-DB6B-4182-B5B7-F5D24EB72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06236A-E819-42B3-99A3-6BD1ED2B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6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87194-32A4-4C24-BE5B-FD93E878C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59CC2-BA2C-47D2-9CBB-E53DBCF1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27B82-9E26-45B1-9FE3-F8FC368F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FC61-0070-4BA9-BF7E-6DFC1437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0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3DB315-84E7-40C1-9FF3-82A09CC06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69DB6-0C47-4500-A975-77C6CBBCC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F70B7-D7DB-4CCB-82D4-3209B20B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24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23F7-CDCD-400D-8E62-BF9C8C0E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82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28173-D51D-4884-9351-846047E8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432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DA721E-067E-480C-8258-6BB85E849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82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9DA3F3-1E26-4EB9-BFAB-4A3CF1000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20B72A-29A6-4EFC-9C16-7E4D743BF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67008-73C9-4C83-86AF-2AD5E6336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1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F81AA-D9D9-48FE-AB69-F75307834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82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955FD2-6038-4169-873F-10C5D09E6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432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61A72-6A72-4681-B02B-F285D8F93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82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97030-82AE-479C-A8D4-AACBCA3CB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B60421-40C5-4591-B353-4136BB040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3B588-39A7-46C0-8D61-D28D2A7EA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1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E773-AFD1-4F48-9EF2-5FDDD1C3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1B0917-5AD7-442C-B64F-7DDC99A82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B15D6-C041-4FE8-8F42-ED32DA4FD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ECFA9-98CC-4DE3-ABC2-A3A9A0D6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E965E-1C88-40C5-A780-B7D725767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68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5686EC-7927-46DE-87A3-735743069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CDE276-8220-4AEA-8E8E-F1107F1A0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F99CF-575A-4A86-90A0-933A994D4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D6D8F-DAED-418D-825F-947C66852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CC676-6EBD-450A-B557-67C35453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4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77B2-4168-43D9-A452-72B4F705C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14D99-D1EE-4404-B685-0ADC18CF1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1930E-F523-439E-9D17-17851045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6BB3B-6DB8-4CFC-BF42-EAEDA03F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C0899-CDF5-417A-B4EC-E8DA43DC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83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7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0C551-AD9A-4D70-B68C-A00708BF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2E698-4654-4D89-9833-2C25AFC1D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73CB5-8E91-42D8-A40E-C5EC5CD37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25CB-4D63-4626-8FE2-33C746F73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D06E0-D313-433B-809F-827F07AC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8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B0E1-3BEC-475C-87BA-85B3AEF3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4" y="1709743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670D0-6D85-4288-B1D8-7DA08309F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4" y="4589468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96860-3163-4783-B0F8-F5C431D9C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84A70-A76F-4853-9C23-EE4A2F66A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FA604-E30D-4335-82D4-2DD2607C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9597-F8AC-4BA7-82CD-F94EA1849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E68CD-D9F9-4CEA-8738-3A8D65C51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28418-517C-43AD-B33A-4C2B1BE42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B3D8E-6BB1-439F-B55A-8C13A007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90813-DF92-4299-89C5-1C4308C5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8604C-6D23-431E-A597-D821DBB9A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01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EEC8-78FD-4D1D-9DC3-E32E7E1C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81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499D1-369C-4BD0-87FF-6CD7D6F82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81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3567B-4ABB-4972-86CC-72E09F67B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81" y="2505075"/>
            <a:ext cx="51571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EC31A-BD54-4FA2-8A2E-1EC2BEF92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9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B0E99-E96B-4C79-91DC-B3965F2A9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9" y="2505075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E7BB16-BE5F-47F3-94F2-F94CCDA8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98BC36-DB6B-4182-B5B7-F5D24EB72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06236A-E819-42B3-99A3-6BD1ED2B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87194-32A4-4C24-BE5B-FD93E878C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59CC2-BA2C-47D2-9CBB-E53DBCF1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27B82-9E26-45B1-9FE3-F8FC368F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FC61-0070-4BA9-BF7E-6DFC1437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75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3DB315-84E7-40C1-9FF3-82A09CC06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69DB6-0C47-4500-A975-77C6CBBCC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F70B7-D7DB-4CCB-82D4-3209B20B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6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23F7-CDCD-400D-8E62-BF9C8C0E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81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28173-D51D-4884-9351-846047E8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430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DA721E-067E-480C-8258-6BB85E849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81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9DA3F3-1E26-4EB9-BFAB-4A3CF1000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20B72A-29A6-4EFC-9C16-7E4D743BF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67008-73C9-4C83-86AF-2AD5E6336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35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F81AA-D9D9-48FE-AB69-F75307834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81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955FD2-6038-4169-873F-10C5D09E6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430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61A72-6A72-4681-B02B-F285D8F93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81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97030-82AE-479C-A8D4-AACBCA3CB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B60421-40C5-4591-B353-4136BB040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3B588-39A7-46C0-8D61-D28D2A7EA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34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E773-AFD1-4F48-9EF2-5FDDD1C3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1B0917-5AD7-442C-B64F-7DDC99A82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B15D6-C041-4FE8-8F42-ED32DA4FD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ECFA9-98CC-4DE3-ABC2-A3A9A0D6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E965E-1C88-40C5-A780-B7D725767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5686EC-7927-46DE-87A3-735743069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CDE276-8220-4AEA-8E8E-F1107F1A0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F99CF-575A-4A86-90A0-933A994D4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D6D8F-DAED-418D-825F-947C66852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CC676-6EBD-450A-B557-67C35453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4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DCFB01AF-8B20-48F5-B4E5-611848A763F4}"/>
              </a:ext>
            </a:extLst>
          </p:cNvPr>
          <p:cNvSpPr txBox="1">
            <a:spLocks/>
          </p:cNvSpPr>
          <p:nvPr userDrawn="1"/>
        </p:nvSpPr>
        <p:spPr>
          <a:xfrm>
            <a:off x="119323" y="548680"/>
            <a:ext cx="263645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版权声明</a:t>
            </a:r>
            <a:br>
              <a:rPr lang="zh-CN" altLang="en-US" sz="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感谢您下载平台上提供的</a:t>
            </a: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在熊猫办公出售的</a:t>
            </a: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模板是免版税类（</a:t>
            </a: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RF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Royalty-Free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）正版受</a:t>
            </a: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中国人民共和国著作法</a:t>
            </a: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和</a:t>
            </a: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世界版权公约</a:t>
            </a: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模板素材的使用权。</a:t>
            </a:r>
            <a:b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不得将熊猫办公的</a:t>
            </a: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模板、</a:t>
            </a:r>
            <a:r>
              <a:rPr lang="en-US" altLang="zh-CN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200" spc="12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endParaRPr lang="zh-CN" altLang="en-US" sz="200" spc="12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950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77B2-4168-43D9-A452-72B4F705C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14D99-D1EE-4404-B685-0ADC18CF1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1930E-F523-439E-9D17-17851045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6BB3B-6DB8-4CFC-BF42-EAEDA03F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C0899-CDF5-417A-B4EC-E8DA43DC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3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0C551-AD9A-4D70-B68C-A00708BF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2E698-4654-4D89-9833-2C25AFC1D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73CB5-8E91-42D8-A40E-C5EC5CD37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25CB-4D63-4626-8FE2-33C746F73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D06E0-D313-433B-809F-827F07AC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3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B0E1-3BEC-475C-87BA-85B3AEF3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670D0-6D85-4288-B1D8-7DA08309F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96860-3163-4783-B0F8-F5C431D9C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84A70-A76F-4853-9C23-EE4A2F66A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FA604-E30D-4335-82D4-2DD2607C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9597-F8AC-4BA7-82CD-F94EA1849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E68CD-D9F9-4CEA-8738-3A8D65C51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28418-517C-43AD-B33A-4C2B1BE42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B3D8E-6BB1-439F-B55A-8C13A007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90813-DF92-4299-89C5-1C4308C5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8604C-6D23-431E-A597-D821DBB9A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0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EEC8-78FD-4D1D-9DC3-E32E7E1C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499D1-369C-4BD0-87FF-6CD7D6F82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3567B-4ABB-4972-86CC-72E09F67B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EC31A-BD54-4FA2-8A2E-1EC2BEF92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B0E99-E96B-4C79-91DC-B3965F2A9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E7BB16-BE5F-47F3-94F2-F94CCDA8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98BC36-DB6B-4182-B5B7-F5D24EB72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06236A-E819-42B3-99A3-6BD1ED2B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5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87194-32A4-4C24-BE5B-FD93E878C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59CC2-BA2C-47D2-9CBB-E53DBCF1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27B82-9E26-45B1-9FE3-F8FC368F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FC61-0070-4BA9-BF7E-6DFC1437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73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3DB315-84E7-40C1-9FF3-82A09CC06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69DB6-0C47-4500-A975-77C6CBBCC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F70B7-D7DB-4CCB-82D4-3209B20B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1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23F7-CDCD-400D-8E62-BF9C8C0E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28173-D51D-4884-9351-846047E8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DA721E-067E-480C-8258-6BB85E849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9DA3F3-1E26-4EB9-BFAB-4A3CF1000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20B72A-29A6-4EFC-9C16-7E4D743BF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67008-73C9-4C83-86AF-2AD5E6336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F81AA-D9D9-48FE-AB69-F75307834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955FD2-6038-4169-873F-10C5D09E6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61A72-6A72-4681-B02B-F285D8F93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97030-82AE-479C-A8D4-AACBCA3CB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B60421-40C5-4591-B353-4136BB040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3B588-39A7-46C0-8D61-D28D2A7EA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9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E773-AFD1-4F48-9EF2-5FDDD1C3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1B0917-5AD7-442C-B64F-7DDC99A82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B15D6-C041-4FE8-8F42-ED32DA4FD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ECFA9-98CC-4DE3-ABC2-A3A9A0D6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E965E-1C88-40C5-A780-B7D725767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5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3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67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3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9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5686EC-7927-46DE-87A3-735743069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CDE276-8220-4AEA-8E8E-F1107F1A0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F99CF-575A-4A86-90A0-933A994D4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D6D8F-DAED-418D-825F-947C66852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CC676-6EBD-450A-B557-67C35453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1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56" y="2130128"/>
            <a:ext cx="10361101" cy="1470638"/>
          </a:xfrm>
          <a:prstGeom prst="rect">
            <a:avLst/>
          </a:prstGeom>
        </p:spPr>
        <p:txBody>
          <a:bodyPr lIns="66340" tIns="33170" rIns="66340" bIns="3317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159" y="3885702"/>
            <a:ext cx="8534096" cy="1753277"/>
          </a:xfrm>
          <a:prstGeom prst="rect">
            <a:avLst/>
          </a:prstGeom>
        </p:spPr>
        <p:txBody>
          <a:bodyPr lIns="66340" tIns="33170" rIns="66340" bIns="33170"/>
          <a:lstStyle>
            <a:lvl1pPr marL="0" indent="0" algn="ctr">
              <a:buNone/>
              <a:defRPr/>
            </a:lvl1pPr>
            <a:lvl2pPr marL="331699" indent="0" algn="ctr">
              <a:buNone/>
              <a:defRPr/>
            </a:lvl2pPr>
            <a:lvl3pPr marL="663397" indent="0" algn="ctr">
              <a:buNone/>
              <a:defRPr/>
            </a:lvl3pPr>
            <a:lvl4pPr marL="995096" indent="0" algn="ctr">
              <a:buNone/>
              <a:defRPr/>
            </a:lvl4pPr>
            <a:lvl5pPr marL="1326794" indent="0" algn="ctr">
              <a:buNone/>
              <a:defRPr/>
            </a:lvl5pPr>
            <a:lvl6pPr marL="1658493" indent="0" algn="ctr">
              <a:buNone/>
              <a:defRPr/>
            </a:lvl6pPr>
            <a:lvl7pPr marL="1990192" indent="0" algn="ctr">
              <a:buNone/>
              <a:defRPr/>
            </a:lvl7pPr>
            <a:lvl8pPr marL="2321890" indent="0" algn="ctr">
              <a:buNone/>
              <a:defRPr/>
            </a:lvl8pPr>
            <a:lvl9pPr marL="2653589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17912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02" y="274596"/>
            <a:ext cx="10972410" cy="1143191"/>
          </a:xfrm>
          <a:prstGeom prst="rect">
            <a:avLst/>
          </a:prstGeom>
        </p:spPr>
        <p:txBody>
          <a:bodyPr lIns="66340" tIns="33170" rIns="66340" bIns="3317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02" y="1600468"/>
            <a:ext cx="10972410" cy="4525659"/>
          </a:xfrm>
          <a:prstGeom prst="rect">
            <a:avLst/>
          </a:prstGeom>
        </p:spPr>
        <p:txBody>
          <a:bodyPr lIns="66340" tIns="33170" rIns="66340" bIns="3317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96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100" y="4407319"/>
            <a:ext cx="10362254" cy="1361490"/>
          </a:xfrm>
          <a:prstGeom prst="rect">
            <a:avLst/>
          </a:prstGeom>
        </p:spPr>
        <p:txBody>
          <a:bodyPr lIns="66340" tIns="33170" rIns="66340" bIns="33170" anchor="t"/>
          <a:lstStyle>
            <a:lvl1pPr algn="l">
              <a:defRPr sz="29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100" y="2906808"/>
            <a:ext cx="10362254" cy="1500511"/>
          </a:xfrm>
          <a:prstGeom prst="rect">
            <a:avLst/>
          </a:prstGeom>
        </p:spPr>
        <p:txBody>
          <a:bodyPr lIns="66340" tIns="33170" rIns="66340" bIns="33170" anchor="b"/>
          <a:lstStyle>
            <a:lvl1pPr marL="0" indent="0">
              <a:buNone/>
              <a:defRPr sz="1500"/>
            </a:lvl1pPr>
            <a:lvl2pPr marL="331699" indent="0">
              <a:buNone/>
              <a:defRPr sz="1300"/>
            </a:lvl2pPr>
            <a:lvl3pPr marL="663397" indent="0">
              <a:buNone/>
              <a:defRPr sz="1200"/>
            </a:lvl3pPr>
            <a:lvl4pPr marL="995096" indent="0">
              <a:buNone/>
              <a:defRPr sz="1000"/>
            </a:lvl4pPr>
            <a:lvl5pPr marL="1326794" indent="0">
              <a:buNone/>
              <a:defRPr sz="1000"/>
            </a:lvl5pPr>
            <a:lvl6pPr marL="1658493" indent="0">
              <a:buNone/>
              <a:defRPr sz="1000"/>
            </a:lvl6pPr>
            <a:lvl7pPr marL="1990192" indent="0">
              <a:buNone/>
              <a:defRPr sz="1000"/>
            </a:lvl7pPr>
            <a:lvl8pPr marL="2321890" indent="0">
              <a:buNone/>
              <a:defRPr sz="1000"/>
            </a:lvl8pPr>
            <a:lvl9pPr marL="265358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6846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02" y="274596"/>
            <a:ext cx="10972410" cy="1143191"/>
          </a:xfrm>
          <a:prstGeom prst="rect">
            <a:avLst/>
          </a:prstGeom>
        </p:spPr>
        <p:txBody>
          <a:bodyPr lIns="66340" tIns="33170" rIns="66340" bIns="3317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02" y="1600468"/>
            <a:ext cx="5430264" cy="4525659"/>
          </a:xfrm>
          <a:prstGeom prst="rect">
            <a:avLst/>
          </a:prstGeom>
        </p:spPr>
        <p:txBody>
          <a:bodyPr lIns="66340" tIns="33170" rIns="66340" bIns="33170"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49993" y="1600468"/>
            <a:ext cx="5431418" cy="4525659"/>
          </a:xfrm>
          <a:prstGeom prst="rect">
            <a:avLst/>
          </a:prstGeom>
        </p:spPr>
        <p:txBody>
          <a:bodyPr lIns="66340" tIns="33170" rIns="66340" bIns="33170"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780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02" y="274596"/>
            <a:ext cx="10972410" cy="1143191"/>
          </a:xfrm>
          <a:prstGeom prst="rect">
            <a:avLst/>
          </a:prstGeom>
        </p:spPr>
        <p:txBody>
          <a:bodyPr lIns="66340" tIns="33170" rIns="66340" bIns="33170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02" y="1534979"/>
            <a:ext cx="5386435" cy="639958"/>
          </a:xfrm>
          <a:prstGeom prst="rect">
            <a:avLst/>
          </a:prstGeom>
        </p:spPr>
        <p:txBody>
          <a:bodyPr lIns="66340" tIns="33170" rIns="66340" bIns="33170" anchor="b"/>
          <a:lstStyle>
            <a:lvl1pPr marL="0" indent="0">
              <a:buNone/>
              <a:defRPr sz="1700" b="1"/>
            </a:lvl1pPr>
            <a:lvl2pPr marL="331699" indent="0">
              <a:buNone/>
              <a:defRPr sz="1500" b="1"/>
            </a:lvl2pPr>
            <a:lvl3pPr marL="663397" indent="0">
              <a:buNone/>
              <a:defRPr sz="1300" b="1"/>
            </a:lvl3pPr>
            <a:lvl4pPr marL="995096" indent="0">
              <a:buNone/>
              <a:defRPr sz="1200" b="1"/>
            </a:lvl4pPr>
            <a:lvl5pPr marL="1326794" indent="0">
              <a:buNone/>
              <a:defRPr sz="1200" b="1"/>
            </a:lvl5pPr>
            <a:lvl6pPr marL="1658493" indent="0">
              <a:buNone/>
              <a:defRPr sz="1200" b="1"/>
            </a:lvl6pPr>
            <a:lvl7pPr marL="1990192" indent="0">
              <a:buNone/>
              <a:defRPr sz="1200" b="1"/>
            </a:lvl7pPr>
            <a:lvl8pPr marL="2321890" indent="0">
              <a:buNone/>
              <a:defRPr sz="1200" b="1"/>
            </a:lvl8pPr>
            <a:lvl9pPr marL="2653589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02" y="2174936"/>
            <a:ext cx="5386435" cy="3951191"/>
          </a:xfrm>
          <a:prstGeom prst="rect">
            <a:avLst/>
          </a:prstGeom>
        </p:spPr>
        <p:txBody>
          <a:bodyPr lIns="66340" tIns="33170" rIns="66340" bIns="33170"/>
          <a:lstStyle>
            <a:lvl1pPr>
              <a:defRPr sz="17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670" y="1534979"/>
            <a:ext cx="5388741" cy="639958"/>
          </a:xfrm>
          <a:prstGeom prst="rect">
            <a:avLst/>
          </a:prstGeom>
        </p:spPr>
        <p:txBody>
          <a:bodyPr lIns="66340" tIns="33170" rIns="66340" bIns="33170" anchor="b"/>
          <a:lstStyle>
            <a:lvl1pPr marL="0" indent="0">
              <a:buNone/>
              <a:defRPr sz="1700" b="1"/>
            </a:lvl1pPr>
            <a:lvl2pPr marL="331699" indent="0">
              <a:buNone/>
              <a:defRPr sz="1500" b="1"/>
            </a:lvl2pPr>
            <a:lvl3pPr marL="663397" indent="0">
              <a:buNone/>
              <a:defRPr sz="1300" b="1"/>
            </a:lvl3pPr>
            <a:lvl4pPr marL="995096" indent="0">
              <a:buNone/>
              <a:defRPr sz="1200" b="1"/>
            </a:lvl4pPr>
            <a:lvl5pPr marL="1326794" indent="0">
              <a:buNone/>
              <a:defRPr sz="1200" b="1"/>
            </a:lvl5pPr>
            <a:lvl6pPr marL="1658493" indent="0">
              <a:buNone/>
              <a:defRPr sz="1200" b="1"/>
            </a:lvl6pPr>
            <a:lvl7pPr marL="1990192" indent="0">
              <a:buNone/>
              <a:defRPr sz="1200" b="1"/>
            </a:lvl7pPr>
            <a:lvl8pPr marL="2321890" indent="0">
              <a:buNone/>
              <a:defRPr sz="1200" b="1"/>
            </a:lvl8pPr>
            <a:lvl9pPr marL="2653589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670" y="2174936"/>
            <a:ext cx="5388741" cy="3951191"/>
          </a:xfrm>
          <a:prstGeom prst="rect">
            <a:avLst/>
          </a:prstGeom>
        </p:spPr>
        <p:txBody>
          <a:bodyPr lIns="66340" tIns="33170" rIns="66340" bIns="33170"/>
          <a:lstStyle>
            <a:lvl1pPr>
              <a:defRPr sz="17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0598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02" y="274596"/>
            <a:ext cx="10972410" cy="1143191"/>
          </a:xfrm>
          <a:prstGeom prst="rect">
            <a:avLst/>
          </a:prstGeom>
        </p:spPr>
        <p:txBody>
          <a:bodyPr lIns="66340" tIns="33170" rIns="66340" bIns="33170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4776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90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02" y="273447"/>
            <a:ext cx="4011567" cy="1161575"/>
          </a:xfrm>
          <a:prstGeom prst="rect">
            <a:avLst/>
          </a:prstGeom>
        </p:spPr>
        <p:txBody>
          <a:bodyPr lIns="66340" tIns="33170" rIns="66340" bIns="33170"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899" y="273447"/>
            <a:ext cx="6815513" cy="5852681"/>
          </a:xfrm>
          <a:prstGeom prst="rect">
            <a:avLst/>
          </a:prstGeom>
        </p:spPr>
        <p:txBody>
          <a:bodyPr lIns="66340" tIns="33170" rIns="66340" bIns="33170"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02" y="1435021"/>
            <a:ext cx="4011567" cy="4691106"/>
          </a:xfrm>
          <a:prstGeom prst="rect">
            <a:avLst/>
          </a:prstGeom>
        </p:spPr>
        <p:txBody>
          <a:bodyPr lIns="66340" tIns="33170" rIns="66340" bIns="33170"/>
          <a:lstStyle>
            <a:lvl1pPr marL="0" indent="0">
              <a:buNone/>
              <a:defRPr sz="1000"/>
            </a:lvl1pPr>
            <a:lvl2pPr marL="331699" indent="0">
              <a:buNone/>
              <a:defRPr sz="900"/>
            </a:lvl2pPr>
            <a:lvl3pPr marL="663397" indent="0">
              <a:buNone/>
              <a:defRPr sz="700"/>
            </a:lvl3pPr>
            <a:lvl4pPr marL="995096" indent="0">
              <a:buNone/>
              <a:defRPr sz="700"/>
            </a:lvl4pPr>
            <a:lvl5pPr marL="1326794" indent="0">
              <a:buNone/>
              <a:defRPr sz="700"/>
            </a:lvl5pPr>
            <a:lvl6pPr marL="1658493" indent="0">
              <a:buNone/>
              <a:defRPr sz="700"/>
            </a:lvl6pPr>
            <a:lvl7pPr marL="1990192" indent="0">
              <a:buNone/>
              <a:defRPr sz="700"/>
            </a:lvl7pPr>
            <a:lvl8pPr marL="2321890" indent="0">
              <a:buNone/>
              <a:defRPr sz="700"/>
            </a:lvl8pPr>
            <a:lvl9pPr marL="2653589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135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870" y="4800256"/>
            <a:ext cx="7313787" cy="567574"/>
          </a:xfrm>
          <a:prstGeom prst="rect">
            <a:avLst/>
          </a:prstGeom>
        </p:spPr>
        <p:txBody>
          <a:bodyPr lIns="66340" tIns="33170" rIns="66340" bIns="33170"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870" y="612384"/>
            <a:ext cx="7313787" cy="4115489"/>
          </a:xfrm>
          <a:prstGeom prst="rect">
            <a:avLst/>
          </a:prstGeom>
        </p:spPr>
        <p:txBody>
          <a:bodyPr lIns="66340" tIns="33170" rIns="66340" bIns="33170"/>
          <a:lstStyle>
            <a:lvl1pPr marL="0" indent="0">
              <a:buNone/>
              <a:defRPr sz="2300"/>
            </a:lvl1pPr>
            <a:lvl2pPr marL="331699" indent="0">
              <a:buNone/>
              <a:defRPr sz="2000"/>
            </a:lvl2pPr>
            <a:lvl3pPr marL="663397" indent="0">
              <a:buNone/>
              <a:defRPr sz="1700"/>
            </a:lvl3pPr>
            <a:lvl4pPr marL="995096" indent="0">
              <a:buNone/>
              <a:defRPr sz="1500"/>
            </a:lvl4pPr>
            <a:lvl5pPr marL="1326794" indent="0">
              <a:buNone/>
              <a:defRPr sz="1500"/>
            </a:lvl5pPr>
            <a:lvl6pPr marL="1658493" indent="0">
              <a:buNone/>
              <a:defRPr sz="1500"/>
            </a:lvl6pPr>
            <a:lvl7pPr marL="1990192" indent="0">
              <a:buNone/>
              <a:defRPr sz="1500"/>
            </a:lvl7pPr>
            <a:lvl8pPr marL="2321890" indent="0">
              <a:buNone/>
              <a:defRPr sz="1500"/>
            </a:lvl8pPr>
            <a:lvl9pPr marL="2653589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870" y="5367830"/>
            <a:ext cx="7313787" cy="804255"/>
          </a:xfrm>
          <a:prstGeom prst="rect">
            <a:avLst/>
          </a:prstGeom>
        </p:spPr>
        <p:txBody>
          <a:bodyPr lIns="66340" tIns="33170" rIns="66340" bIns="33170"/>
          <a:lstStyle>
            <a:lvl1pPr marL="0" indent="0">
              <a:buNone/>
              <a:defRPr sz="1000"/>
            </a:lvl1pPr>
            <a:lvl2pPr marL="331699" indent="0">
              <a:buNone/>
              <a:defRPr sz="900"/>
            </a:lvl2pPr>
            <a:lvl3pPr marL="663397" indent="0">
              <a:buNone/>
              <a:defRPr sz="700"/>
            </a:lvl3pPr>
            <a:lvl4pPr marL="995096" indent="0">
              <a:buNone/>
              <a:defRPr sz="700"/>
            </a:lvl4pPr>
            <a:lvl5pPr marL="1326794" indent="0">
              <a:buNone/>
              <a:defRPr sz="700"/>
            </a:lvl5pPr>
            <a:lvl6pPr marL="1658493" indent="0">
              <a:buNone/>
              <a:defRPr sz="700"/>
            </a:lvl6pPr>
            <a:lvl7pPr marL="1990192" indent="0">
              <a:buNone/>
              <a:defRPr sz="700"/>
            </a:lvl7pPr>
            <a:lvl8pPr marL="2321890" indent="0">
              <a:buNone/>
              <a:defRPr sz="700"/>
            </a:lvl8pPr>
            <a:lvl9pPr marL="2653589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053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4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02" y="274596"/>
            <a:ext cx="10972410" cy="1143191"/>
          </a:xfrm>
          <a:prstGeom prst="rect">
            <a:avLst/>
          </a:prstGeom>
        </p:spPr>
        <p:txBody>
          <a:bodyPr lIns="66340" tIns="33170" rIns="66340" bIns="3317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02" y="1600468"/>
            <a:ext cx="10972410" cy="4525659"/>
          </a:xfrm>
          <a:prstGeom prst="rect">
            <a:avLst/>
          </a:prstGeom>
        </p:spPr>
        <p:txBody>
          <a:bodyPr vert="eaVert" lIns="66340" tIns="33170" rIns="66340" bIns="3317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0877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598" y="274597"/>
            <a:ext cx="2742814" cy="5851531"/>
          </a:xfrm>
          <a:prstGeom prst="rect">
            <a:avLst/>
          </a:prstGeom>
        </p:spPr>
        <p:txBody>
          <a:bodyPr vert="eaVert" lIns="66340" tIns="33170" rIns="66340" bIns="3317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02" y="274597"/>
            <a:ext cx="8118868" cy="5851531"/>
          </a:xfrm>
          <a:prstGeom prst="rect">
            <a:avLst/>
          </a:prstGeom>
        </p:spPr>
        <p:txBody>
          <a:bodyPr vert="eaVert" lIns="66340" tIns="33170" rIns="66340" bIns="3317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932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02" y="274596"/>
            <a:ext cx="10972410" cy="1143191"/>
          </a:xfrm>
          <a:prstGeom prst="rect">
            <a:avLst/>
          </a:prstGeom>
        </p:spPr>
        <p:txBody>
          <a:bodyPr lIns="66340" tIns="33170" rIns="66340" bIns="3317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02" y="1600468"/>
            <a:ext cx="5430264" cy="4525659"/>
          </a:xfrm>
          <a:prstGeom prst="rect">
            <a:avLst/>
          </a:prstGeom>
        </p:spPr>
        <p:txBody>
          <a:bodyPr lIns="66340" tIns="33170" rIns="66340" bIns="3317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49993" y="1600469"/>
            <a:ext cx="5431418" cy="2207106"/>
          </a:xfrm>
          <a:prstGeom prst="rect">
            <a:avLst/>
          </a:prstGeom>
        </p:spPr>
        <p:txBody>
          <a:bodyPr lIns="66340" tIns="33170" rIns="66340" bIns="3317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49993" y="3917873"/>
            <a:ext cx="5431418" cy="2208255"/>
          </a:xfrm>
          <a:prstGeom prst="rect">
            <a:avLst/>
          </a:prstGeom>
        </p:spPr>
        <p:txBody>
          <a:bodyPr lIns="66340" tIns="33170" rIns="66340" bIns="3317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4723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03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78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4144" y="3859375"/>
            <a:ext cx="77503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34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7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23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5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206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67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65" y="6356367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67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0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C5E05D3-910C-49CC-AC43-19535549A78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7497" y="8377882"/>
            <a:ext cx="1310444" cy="11322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292BBE-D240-4831-85AB-6B6B02F473C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81" y="-77408"/>
            <a:ext cx="12432529" cy="712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5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7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7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7" y="6356363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6363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6363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1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4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4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4" y="635635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6357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635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57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D7E093-FC05-4875-B38F-D9136C80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4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2E784-40F6-4273-BB52-14DF1DCAC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4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4" y="635635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57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5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7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D7E093-FC05-4875-B38F-D9136C80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3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2E784-40F6-4273-BB52-14DF1DCAC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3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3" y="6356355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59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D7E093-FC05-4875-B38F-D9136C80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2E784-40F6-4273-BB52-14DF1DCAC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16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93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088386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8386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088386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088386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088386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ea typeface="宋体" pitchFamily="2" charset="-122"/>
        </a:defRPr>
      </a:lvl5pPr>
      <a:lvl6pPr marL="331699" algn="ctr" defTabSz="1088386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ea typeface="宋体" pitchFamily="2" charset="-122"/>
        </a:defRPr>
      </a:lvl6pPr>
      <a:lvl7pPr marL="663397" algn="ctr" defTabSz="1088386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ea typeface="宋体" pitchFamily="2" charset="-122"/>
        </a:defRPr>
      </a:lvl7pPr>
      <a:lvl8pPr marL="995096" algn="ctr" defTabSz="1088386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ea typeface="宋体" pitchFamily="2" charset="-122"/>
        </a:defRPr>
      </a:lvl8pPr>
      <a:lvl9pPr marL="1326794" algn="ctr" defTabSz="1088386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407713" indent="-407713" algn="l" defTabSz="1088386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4530" indent="-340912" algn="l" defTabSz="1088386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  <a:ea typeface="+mn-ea"/>
        </a:defRPr>
      </a:lvl2pPr>
      <a:lvl3pPr marL="1360195" indent="-271809" algn="l" defTabSz="1088386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</a:defRPr>
      </a:lvl3pPr>
      <a:lvl4pPr marL="1904963" indent="-272961" algn="l" defTabSz="1088386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448581" indent="-271809" algn="l" defTabSz="1088386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780279" indent="-271809" algn="l" defTabSz="1088386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3111978" indent="-271809" algn="l" defTabSz="1088386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43676" indent="-271809" algn="l" defTabSz="1088386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775375" indent="-271809" algn="l" defTabSz="1088386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339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1699" algn="l" defTabSz="66339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63397" algn="l" defTabSz="66339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95096" algn="l" defTabSz="66339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26794" algn="l" defTabSz="66339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58493" algn="l" defTabSz="66339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90192" algn="l" defTabSz="66339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21890" algn="l" defTabSz="66339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53589" algn="l" defTabSz="66339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8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0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8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9.png"/><Relationship Id="rId18" Type="http://schemas.openxmlformats.org/officeDocument/2006/relationships/image" Target="../media/image24.png"/><Relationship Id="rId3" Type="http://schemas.openxmlformats.org/officeDocument/2006/relationships/audio" Target="NULL" TargetMode="External"/><Relationship Id="rId21" Type="http://schemas.openxmlformats.org/officeDocument/2006/relationships/image" Target="../media/image33.png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8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7.png"/><Relationship Id="rId5" Type="http://schemas.microsoft.com/office/2007/relationships/media" Target="../media/media4.mp3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microsoft.com/office/2007/relationships/media" Target="../media/media3.mp3"/><Relationship Id="rId9" Type="http://schemas.openxmlformats.org/officeDocument/2006/relationships/image" Target="../media/image19.png"/><Relationship Id="rId14" Type="http://schemas.microsoft.com/office/2007/relationships/hdphoto" Target="../media/hdphoto3.wdp"/><Relationship Id="rId2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9.png"/><Relationship Id="rId18" Type="http://schemas.openxmlformats.org/officeDocument/2006/relationships/image" Target="../media/image24.png"/><Relationship Id="rId3" Type="http://schemas.openxmlformats.org/officeDocument/2006/relationships/audio" Target="NULL" TargetMode="External"/><Relationship Id="rId21" Type="http://schemas.openxmlformats.org/officeDocument/2006/relationships/image" Target="../media/image33.png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8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7.png"/><Relationship Id="rId5" Type="http://schemas.microsoft.com/office/2007/relationships/media" Target="../media/media4.mp3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microsoft.com/office/2007/relationships/media" Target="../media/media3.mp3"/><Relationship Id="rId9" Type="http://schemas.openxmlformats.org/officeDocument/2006/relationships/image" Target="../media/image19.png"/><Relationship Id="rId14" Type="http://schemas.microsoft.com/office/2007/relationships/hdphoto" Target="../media/hdphoto3.wdp"/><Relationship Id="rId22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9.png"/><Relationship Id="rId18" Type="http://schemas.openxmlformats.org/officeDocument/2006/relationships/image" Target="../media/image24.png"/><Relationship Id="rId3" Type="http://schemas.openxmlformats.org/officeDocument/2006/relationships/audio" Target="NULL" TargetMode="External"/><Relationship Id="rId21" Type="http://schemas.openxmlformats.org/officeDocument/2006/relationships/image" Target="../media/image33.png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8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7.png"/><Relationship Id="rId5" Type="http://schemas.microsoft.com/office/2007/relationships/media" Target="../media/media4.mp3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microsoft.com/office/2007/relationships/media" Target="../media/media3.mp3"/><Relationship Id="rId9" Type="http://schemas.openxmlformats.org/officeDocument/2006/relationships/image" Target="../media/image19.png"/><Relationship Id="rId14" Type="http://schemas.microsoft.com/office/2007/relationships/hdphoto" Target="../media/hdphoto3.wdp"/><Relationship Id="rId2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4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9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900B16-4AF3-4F45-872E-8933B3679AB8}"/>
              </a:ext>
            </a:extLst>
          </p:cNvPr>
          <p:cNvSpPr/>
          <p:nvPr/>
        </p:nvSpPr>
        <p:spPr>
          <a:xfrm>
            <a:off x="7" y="0"/>
            <a:ext cx="12190413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885879C-53AF-4966-BDCA-28A286FA9E31}"/>
              </a:ext>
            </a:extLst>
          </p:cNvPr>
          <p:cNvGrpSpPr/>
          <p:nvPr/>
        </p:nvGrpSpPr>
        <p:grpSpPr>
          <a:xfrm>
            <a:off x="263325" y="332656"/>
            <a:ext cx="11591779" cy="6120000"/>
            <a:chOff x="263352" y="405344"/>
            <a:chExt cx="11593288" cy="612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B33F895-A3AF-4A5D-96A0-243B41AF6864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1816EEE-82B1-4632-9220-AA116E69E71A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8F0E2034-2C52-4AA5-819D-0849522A65DD}"/>
              </a:ext>
            </a:extLst>
          </p:cNvPr>
          <p:cNvGrpSpPr/>
          <p:nvPr/>
        </p:nvGrpSpPr>
        <p:grpSpPr>
          <a:xfrm>
            <a:off x="781890" y="467773"/>
            <a:ext cx="10573627" cy="5438554"/>
            <a:chOff x="781991" y="467771"/>
            <a:chExt cx="10575004" cy="5438554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7E1282D-889B-4ACE-8453-B79BD1115587}"/>
                </a:ext>
              </a:extLst>
            </p:cNvPr>
            <p:cNvSpPr txBox="1"/>
            <p:nvPr/>
          </p:nvSpPr>
          <p:spPr>
            <a:xfrm rot="550117">
              <a:off x="5776995" y="767923"/>
              <a:ext cx="558000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prstClr val="white">
                      <a:alpha val="5000"/>
                    </a:prst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ENGLISH LESSON</a:t>
              </a:r>
              <a:endParaRPr lang="zh-CN" altLang="en-US" sz="5500" dirty="0">
                <a:solidFill>
                  <a:prstClr val="white">
                    <a:alpha val="5000"/>
                  </a:prst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CDBEFF3-CAD6-46A4-BA81-FF8DA84AC503}"/>
                </a:ext>
              </a:extLst>
            </p:cNvPr>
            <p:cNvSpPr txBox="1"/>
            <p:nvPr/>
          </p:nvSpPr>
          <p:spPr>
            <a:xfrm>
              <a:off x="781991" y="2732371"/>
              <a:ext cx="2736446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prstClr val="white">
                      <a:alpha val="5000"/>
                    </a:prst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Hello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C69A535-F0C7-42EE-ACE7-A21C4E0074FB}"/>
                </a:ext>
              </a:extLst>
            </p:cNvPr>
            <p:cNvSpPr txBox="1"/>
            <p:nvPr/>
          </p:nvSpPr>
          <p:spPr>
            <a:xfrm>
              <a:off x="7464151" y="3357160"/>
              <a:ext cx="180020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prstClr val="white">
                      <a:alpha val="5000"/>
                    </a:prst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sun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F30902E-4D2E-49D3-A022-7D98E4FEEC1E}"/>
                </a:ext>
              </a:extLst>
            </p:cNvPr>
            <p:cNvSpPr txBox="1"/>
            <p:nvPr/>
          </p:nvSpPr>
          <p:spPr>
            <a:xfrm rot="21025874">
              <a:off x="3239166" y="4967606"/>
              <a:ext cx="319662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prstClr val="white">
                      <a:alpha val="5000"/>
                    </a:prst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title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98EB6CF-580A-4842-87D6-64BB66C8B10D}"/>
                </a:ext>
              </a:extLst>
            </p:cNvPr>
            <p:cNvSpPr txBox="1"/>
            <p:nvPr/>
          </p:nvSpPr>
          <p:spPr>
            <a:xfrm rot="872825">
              <a:off x="2184919" y="467771"/>
              <a:ext cx="104847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prstClr val="white">
                      <a:alpha val="5000"/>
                    </a:prst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TV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630C2BD-25B6-4FF1-9B3C-57DDC7AB85E1}"/>
                </a:ext>
              </a:extLst>
            </p:cNvPr>
            <p:cNvSpPr txBox="1"/>
            <p:nvPr/>
          </p:nvSpPr>
          <p:spPr>
            <a:xfrm>
              <a:off x="9368172" y="2490281"/>
              <a:ext cx="180020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prstClr val="white">
                      <a:alpha val="5000"/>
                    </a:prst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dog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8702CD1-C709-4A5C-9C13-E284772153E7}"/>
                </a:ext>
              </a:extLst>
            </p:cNvPr>
            <p:cNvSpPr txBox="1"/>
            <p:nvPr/>
          </p:nvSpPr>
          <p:spPr>
            <a:xfrm>
              <a:off x="5164755" y="1948716"/>
              <a:ext cx="249529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prstClr val="white">
                      <a:alpha val="5000"/>
                    </a:prst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flag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5698F84-42DF-4910-A85E-5EB6CB2B75AC}"/>
                </a:ext>
              </a:extLst>
            </p:cNvPr>
            <p:cNvSpPr txBox="1"/>
            <p:nvPr/>
          </p:nvSpPr>
          <p:spPr>
            <a:xfrm>
              <a:off x="8649978" y="4879642"/>
              <a:ext cx="249529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prstClr val="white">
                      <a:alpha val="5000"/>
                    </a:prst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table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1F96940E-C60A-46F7-AF37-08D1D5E9CF98}"/>
              </a:ext>
            </a:extLst>
          </p:cNvPr>
          <p:cNvSpPr txBox="1"/>
          <p:nvPr/>
        </p:nvSpPr>
        <p:spPr>
          <a:xfrm rot="219680">
            <a:off x="1322176" y="3932300"/>
            <a:ext cx="204036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prstClr val="white">
                    <a:alpha val="5000"/>
                  </a:prst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love</a:t>
            </a:r>
            <a:endParaRPr lang="zh-CN" altLang="en-US" sz="5500" dirty="0">
              <a:solidFill>
                <a:prstClr val="white">
                  <a:alpha val="5000"/>
                </a:prstClr>
              </a:solidFill>
              <a:latin typeface="字体视界-遇见字体" panose="02010601030101010101" pitchFamily="2" charset="-122"/>
              <a:ea typeface="字体视界-遇见字体" panose="02010601030101010101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EC24474-1EC6-49CD-A3E4-983E2DE1A7EE}"/>
              </a:ext>
            </a:extLst>
          </p:cNvPr>
          <p:cNvSpPr txBox="1"/>
          <p:nvPr/>
        </p:nvSpPr>
        <p:spPr>
          <a:xfrm rot="211588">
            <a:off x="4361822" y="3591462"/>
            <a:ext cx="260308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prstClr val="white">
                    <a:alpha val="10000"/>
                  </a:prst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apple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DBA935B-9741-4C21-A4BA-6F982F642E45}"/>
              </a:ext>
            </a:extLst>
          </p:cNvPr>
          <p:cNvSpPr txBox="1"/>
          <p:nvPr/>
        </p:nvSpPr>
        <p:spPr>
          <a:xfrm rot="20909763">
            <a:off x="2382805" y="1560614"/>
            <a:ext cx="304659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prstClr val="white">
                    <a:alpha val="10000"/>
                  </a:prst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orange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6CB8D9C-58C1-488E-81C0-943FA7D22294}"/>
              </a:ext>
            </a:extLst>
          </p:cNvPr>
          <p:cNvSpPr txBox="1"/>
          <p:nvPr/>
        </p:nvSpPr>
        <p:spPr>
          <a:xfrm>
            <a:off x="6594545" y="5472434"/>
            <a:ext cx="197134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prstClr val="white">
                    <a:alpha val="5000"/>
                  </a:prst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one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D4EDB47-10DA-4B2E-BD3E-8E0D31D37414}"/>
              </a:ext>
            </a:extLst>
          </p:cNvPr>
          <p:cNvGrpSpPr/>
          <p:nvPr/>
        </p:nvGrpSpPr>
        <p:grpSpPr>
          <a:xfrm>
            <a:off x="8648860" y="2406783"/>
            <a:ext cx="667280" cy="596337"/>
            <a:chOff x="8649976" y="2406765"/>
            <a:chExt cx="667367" cy="596337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2415A58C-9C31-4255-9EF6-41AA1BF18D98}"/>
                </a:ext>
              </a:extLst>
            </p:cNvPr>
            <p:cNvSpPr/>
            <p:nvPr/>
          </p:nvSpPr>
          <p:spPr>
            <a:xfrm>
              <a:off x="8649976" y="2406765"/>
              <a:ext cx="514967" cy="443937"/>
            </a:xfrm>
            <a:prstGeom prst="triangle">
              <a:avLst/>
            </a:prstGeom>
            <a:noFill/>
            <a:ln>
              <a:solidFill>
                <a:schemeClr val="bg1">
                  <a:alpha val="1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>
                    <a:alpha val="5000"/>
                  </a:prstClr>
                </a:solidFill>
              </a:endParaRPr>
            </a:p>
          </p:txBody>
        </p: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58B1E976-D4AD-41C2-B007-AB800C67E4A3}"/>
                </a:ext>
              </a:extLst>
            </p:cNvPr>
            <p:cNvSpPr/>
            <p:nvPr/>
          </p:nvSpPr>
          <p:spPr>
            <a:xfrm>
              <a:off x="8802376" y="2559165"/>
              <a:ext cx="514967" cy="443937"/>
            </a:xfrm>
            <a:prstGeom prst="triangle">
              <a:avLst/>
            </a:prstGeom>
            <a:noFill/>
            <a:ln>
              <a:solidFill>
                <a:schemeClr val="bg1">
                  <a:alpha val="1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>
                    <a:alpha val="5000"/>
                  </a:prstClr>
                </a:solidFill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F876715B-7BAD-401A-867A-203DD485EAE8}"/>
              </a:ext>
            </a:extLst>
          </p:cNvPr>
          <p:cNvSpPr txBox="1"/>
          <p:nvPr/>
        </p:nvSpPr>
        <p:spPr>
          <a:xfrm>
            <a:off x="542396" y="1255872"/>
            <a:ext cx="179996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prstClr val="white">
                    <a:alpha val="5000"/>
                  </a:prst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dog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083CA5C-A13E-44DC-9659-CD7EEF52F23E}"/>
              </a:ext>
            </a:extLst>
          </p:cNvPr>
          <p:cNvSpPr txBox="1"/>
          <p:nvPr/>
        </p:nvSpPr>
        <p:spPr>
          <a:xfrm>
            <a:off x="542396" y="5221509"/>
            <a:ext cx="179996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prstClr val="white">
                    <a:alpha val="14000"/>
                  </a:prst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star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A2A4264-71D1-4B52-B4B0-47F1C430FF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6961" r="24769" b="6961"/>
          <a:stretch/>
        </p:blipFill>
        <p:spPr>
          <a:xfrm>
            <a:off x="7" y="3983820"/>
            <a:ext cx="2221639" cy="2567943"/>
          </a:xfrm>
          <a:prstGeom prst="rect">
            <a:avLst/>
          </a:prstGeom>
        </p:spPr>
      </p:pic>
      <p:grpSp>
        <p:nvGrpSpPr>
          <p:cNvPr id="49" name="组合 48">
            <a:extLst>
              <a:ext uri="{FF2B5EF4-FFF2-40B4-BE49-F238E27FC236}">
                <a16:creationId xmlns:a16="http://schemas.microsoft.com/office/drawing/2014/main" id="{9930C40C-978E-4CC5-BA5E-CAE8D2BCA5AC}"/>
              </a:ext>
            </a:extLst>
          </p:cNvPr>
          <p:cNvGrpSpPr/>
          <p:nvPr/>
        </p:nvGrpSpPr>
        <p:grpSpPr>
          <a:xfrm>
            <a:off x="2606607" y="1258117"/>
            <a:ext cx="6851659" cy="3698820"/>
            <a:chOff x="2900496" y="1028113"/>
            <a:chExt cx="6336001" cy="3420001"/>
          </a:xfrm>
        </p:grpSpPr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5E550E0-C230-41BD-935E-7FABA5909B87}"/>
                </a:ext>
              </a:extLst>
            </p:cNvPr>
            <p:cNvSpPr/>
            <p:nvPr/>
          </p:nvSpPr>
          <p:spPr>
            <a:xfrm>
              <a:off x="2900496" y="1028113"/>
              <a:ext cx="6336001" cy="3420001"/>
            </a:xfrm>
            <a:custGeom>
              <a:avLst/>
              <a:gdLst>
                <a:gd name="connsiteX0" fmla="*/ 3218105 w 6336001"/>
                <a:gd name="connsiteY0" fmla="*/ 0 h 3420001"/>
                <a:gd name="connsiteX1" fmla="*/ 3916423 w 6336001"/>
                <a:gd name="connsiteY1" fmla="*/ 250373 h 3420001"/>
                <a:gd name="connsiteX2" fmla="*/ 3929273 w 6336001"/>
                <a:gd name="connsiteY2" fmla="*/ 262037 h 3420001"/>
                <a:gd name="connsiteX3" fmla="*/ 3935218 w 6336001"/>
                <a:gd name="connsiteY3" fmla="*/ 259177 h 3420001"/>
                <a:gd name="connsiteX4" fmla="*/ 4362540 w 6336001"/>
                <a:gd name="connsiteY4" fmla="*/ 173013 h 3420001"/>
                <a:gd name="connsiteX5" fmla="*/ 5138819 w 6336001"/>
                <a:gd name="connsiteY5" fmla="*/ 494152 h 3420001"/>
                <a:gd name="connsiteX6" fmla="*/ 5212838 w 6336001"/>
                <a:gd name="connsiteY6" fmla="*/ 583751 h 3420001"/>
                <a:gd name="connsiteX7" fmla="*/ 5238177 w 6336001"/>
                <a:gd name="connsiteY7" fmla="*/ 582473 h 3420001"/>
                <a:gd name="connsiteX8" fmla="*/ 6336001 w 6336001"/>
                <a:gd name="connsiteY8" fmla="*/ 1678911 h 3420001"/>
                <a:gd name="connsiteX9" fmla="*/ 5238177 w 6336001"/>
                <a:gd name="connsiteY9" fmla="*/ 2775349 h 3420001"/>
                <a:gd name="connsiteX10" fmla="*/ 4911718 w 6336001"/>
                <a:gd name="connsiteY10" fmla="*/ 2726055 h 3420001"/>
                <a:gd name="connsiteX11" fmla="*/ 4889499 w 6336001"/>
                <a:gd name="connsiteY11" fmla="*/ 2717933 h 3420001"/>
                <a:gd name="connsiteX12" fmla="*/ 4879425 w 6336001"/>
                <a:gd name="connsiteY12" fmla="*/ 2750346 h 3420001"/>
                <a:gd name="connsiteX13" fmla="*/ 3867873 w 6336001"/>
                <a:gd name="connsiteY13" fmla="*/ 3420001 h 3420001"/>
                <a:gd name="connsiteX14" fmla="*/ 3091595 w 6336001"/>
                <a:gd name="connsiteY14" fmla="*/ 3098862 h 3420001"/>
                <a:gd name="connsiteX15" fmla="*/ 3032475 w 6336001"/>
                <a:gd name="connsiteY15" fmla="*/ 3027298 h 3420001"/>
                <a:gd name="connsiteX16" fmla="*/ 3001738 w 6336001"/>
                <a:gd name="connsiteY16" fmla="*/ 3064505 h 3420001"/>
                <a:gd name="connsiteX17" fmla="*/ 2225459 w 6336001"/>
                <a:gd name="connsiteY17" fmla="*/ 3385644 h 3420001"/>
                <a:gd name="connsiteX18" fmla="*/ 1449181 w 6336001"/>
                <a:gd name="connsiteY18" fmla="*/ 3064505 h 3420001"/>
                <a:gd name="connsiteX19" fmla="*/ 1355617 w 6336001"/>
                <a:gd name="connsiteY19" fmla="*/ 2951247 h 3420001"/>
                <a:gd name="connsiteX20" fmla="*/ 1319074 w 6336001"/>
                <a:gd name="connsiteY20" fmla="*/ 2960631 h 3420001"/>
                <a:gd name="connsiteX21" fmla="*/ 1097824 w 6336001"/>
                <a:gd name="connsiteY21" fmla="*/ 2982907 h 3420001"/>
                <a:gd name="connsiteX22" fmla="*/ 0 w 6336001"/>
                <a:gd name="connsiteY22" fmla="*/ 1886469 h 3420001"/>
                <a:gd name="connsiteX23" fmla="*/ 1097824 w 6336001"/>
                <a:gd name="connsiteY23" fmla="*/ 790031 h 3420001"/>
                <a:gd name="connsiteX24" fmla="*/ 1174420 w 6336001"/>
                <a:gd name="connsiteY24" fmla="*/ 793894 h 3420001"/>
                <a:gd name="connsiteX25" fmla="*/ 1192725 w 6336001"/>
                <a:gd name="connsiteY25" fmla="*/ 734999 h 3420001"/>
                <a:gd name="connsiteX26" fmla="*/ 2204276 w 6336001"/>
                <a:gd name="connsiteY26" fmla="*/ 65344 h 3420001"/>
                <a:gd name="connsiteX27" fmla="*/ 2631599 w 6336001"/>
                <a:gd name="connsiteY27" fmla="*/ 151508 h 3420001"/>
                <a:gd name="connsiteX28" fmla="*/ 2649234 w 6336001"/>
                <a:gd name="connsiteY28" fmla="*/ 159992 h 3420001"/>
                <a:gd name="connsiteX29" fmla="*/ 2694817 w 6336001"/>
                <a:gd name="connsiteY29" fmla="*/ 132334 h 3420001"/>
                <a:gd name="connsiteX30" fmla="*/ 3218105 w 6336001"/>
                <a:gd name="connsiteY30" fmla="*/ 0 h 342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36001" h="3420001">
                  <a:moveTo>
                    <a:pt x="3218105" y="0"/>
                  </a:moveTo>
                  <a:cubicBezTo>
                    <a:pt x="3483366" y="0"/>
                    <a:pt x="3726654" y="93960"/>
                    <a:pt x="3916423" y="250373"/>
                  </a:cubicBezTo>
                  <a:lnTo>
                    <a:pt x="3929273" y="262037"/>
                  </a:lnTo>
                  <a:lnTo>
                    <a:pt x="3935218" y="259177"/>
                  </a:lnTo>
                  <a:cubicBezTo>
                    <a:pt x="4066560" y="203694"/>
                    <a:pt x="4210963" y="173013"/>
                    <a:pt x="4362540" y="173013"/>
                  </a:cubicBezTo>
                  <a:cubicBezTo>
                    <a:pt x="4665696" y="173013"/>
                    <a:pt x="4940152" y="295736"/>
                    <a:pt x="5138819" y="494152"/>
                  </a:cubicBezTo>
                  <a:lnTo>
                    <a:pt x="5212838" y="583751"/>
                  </a:lnTo>
                  <a:lnTo>
                    <a:pt x="5238177" y="582473"/>
                  </a:lnTo>
                  <a:cubicBezTo>
                    <a:pt x="5844488" y="582473"/>
                    <a:pt x="6336001" y="1073365"/>
                    <a:pt x="6336001" y="1678911"/>
                  </a:cubicBezTo>
                  <a:cubicBezTo>
                    <a:pt x="6336001" y="2284457"/>
                    <a:pt x="5844488" y="2775349"/>
                    <a:pt x="5238177" y="2775349"/>
                  </a:cubicBezTo>
                  <a:cubicBezTo>
                    <a:pt x="5124494" y="2775349"/>
                    <a:pt x="5014846" y="2758091"/>
                    <a:pt x="4911718" y="2726055"/>
                  </a:cubicBezTo>
                  <a:lnTo>
                    <a:pt x="4889499" y="2717933"/>
                  </a:lnTo>
                  <a:lnTo>
                    <a:pt x="4879425" y="2750346"/>
                  </a:lnTo>
                  <a:cubicBezTo>
                    <a:pt x="4712766" y="3143874"/>
                    <a:pt x="4322606" y="3420001"/>
                    <a:pt x="3867873" y="3420001"/>
                  </a:cubicBezTo>
                  <a:cubicBezTo>
                    <a:pt x="3564718" y="3420001"/>
                    <a:pt x="3290262" y="3297278"/>
                    <a:pt x="3091595" y="3098862"/>
                  </a:cubicBezTo>
                  <a:lnTo>
                    <a:pt x="3032475" y="3027298"/>
                  </a:lnTo>
                  <a:lnTo>
                    <a:pt x="3001738" y="3064505"/>
                  </a:lnTo>
                  <a:cubicBezTo>
                    <a:pt x="2803071" y="3262921"/>
                    <a:pt x="2528615" y="3385644"/>
                    <a:pt x="2225459" y="3385644"/>
                  </a:cubicBezTo>
                  <a:cubicBezTo>
                    <a:pt x="1922304" y="3385644"/>
                    <a:pt x="1647848" y="3262921"/>
                    <a:pt x="1449181" y="3064505"/>
                  </a:cubicBezTo>
                  <a:lnTo>
                    <a:pt x="1355617" y="2951247"/>
                  </a:lnTo>
                  <a:lnTo>
                    <a:pt x="1319074" y="2960631"/>
                  </a:lnTo>
                  <a:cubicBezTo>
                    <a:pt x="1247608" y="2975237"/>
                    <a:pt x="1173613" y="2982907"/>
                    <a:pt x="1097824" y="2982907"/>
                  </a:cubicBezTo>
                  <a:cubicBezTo>
                    <a:pt x="491513" y="2982907"/>
                    <a:pt x="0" y="2492015"/>
                    <a:pt x="0" y="1886469"/>
                  </a:cubicBezTo>
                  <a:cubicBezTo>
                    <a:pt x="0" y="1280923"/>
                    <a:pt x="491513" y="790031"/>
                    <a:pt x="1097824" y="790031"/>
                  </a:cubicBezTo>
                  <a:lnTo>
                    <a:pt x="1174420" y="793894"/>
                  </a:lnTo>
                  <a:lnTo>
                    <a:pt x="1192725" y="734999"/>
                  </a:lnTo>
                  <a:cubicBezTo>
                    <a:pt x="1359384" y="341471"/>
                    <a:pt x="1749543" y="65344"/>
                    <a:pt x="2204276" y="65344"/>
                  </a:cubicBezTo>
                  <a:cubicBezTo>
                    <a:pt x="2355854" y="65344"/>
                    <a:pt x="2500257" y="96025"/>
                    <a:pt x="2631599" y="151508"/>
                  </a:cubicBezTo>
                  <a:lnTo>
                    <a:pt x="2649234" y="159992"/>
                  </a:lnTo>
                  <a:lnTo>
                    <a:pt x="2694817" y="132334"/>
                  </a:lnTo>
                  <a:cubicBezTo>
                    <a:pt x="2850372" y="47939"/>
                    <a:pt x="3028633" y="0"/>
                    <a:pt x="3218105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F30FF339-471C-4104-B9F5-721545F49A88}"/>
                </a:ext>
              </a:extLst>
            </p:cNvPr>
            <p:cNvSpPr/>
            <p:nvPr/>
          </p:nvSpPr>
          <p:spPr>
            <a:xfrm>
              <a:off x="2997347" y="1084832"/>
              <a:ext cx="6192000" cy="3312000"/>
            </a:xfrm>
            <a:custGeom>
              <a:avLst/>
              <a:gdLst>
                <a:gd name="connsiteX0" fmla="*/ 3211398 w 6322797"/>
                <a:gd name="connsiteY0" fmla="*/ 0 h 3417187"/>
                <a:gd name="connsiteX1" fmla="*/ 3908261 w 6322797"/>
                <a:gd name="connsiteY1" fmla="*/ 250167 h 3417187"/>
                <a:gd name="connsiteX2" fmla="*/ 3921084 w 6322797"/>
                <a:gd name="connsiteY2" fmla="*/ 261821 h 3417187"/>
                <a:gd name="connsiteX3" fmla="*/ 3927016 w 6322797"/>
                <a:gd name="connsiteY3" fmla="*/ 258964 h 3417187"/>
                <a:gd name="connsiteX4" fmla="*/ 4353448 w 6322797"/>
                <a:gd name="connsiteY4" fmla="*/ 172871 h 3417187"/>
                <a:gd name="connsiteX5" fmla="*/ 5128109 w 6322797"/>
                <a:gd name="connsiteY5" fmla="*/ 493746 h 3417187"/>
                <a:gd name="connsiteX6" fmla="*/ 5201974 w 6322797"/>
                <a:gd name="connsiteY6" fmla="*/ 583271 h 3417187"/>
                <a:gd name="connsiteX7" fmla="*/ 5227261 w 6322797"/>
                <a:gd name="connsiteY7" fmla="*/ 581994 h 3417187"/>
                <a:gd name="connsiteX8" fmla="*/ 6322797 w 6322797"/>
                <a:gd name="connsiteY8" fmla="*/ 1677530 h 3417187"/>
                <a:gd name="connsiteX9" fmla="*/ 5227261 w 6322797"/>
                <a:gd name="connsiteY9" fmla="*/ 2773066 h 3417187"/>
                <a:gd name="connsiteX10" fmla="*/ 4901482 w 6322797"/>
                <a:gd name="connsiteY10" fmla="*/ 2723813 h 3417187"/>
                <a:gd name="connsiteX11" fmla="*/ 4879309 w 6322797"/>
                <a:gd name="connsiteY11" fmla="*/ 2715697 h 3417187"/>
                <a:gd name="connsiteX12" fmla="*/ 4869256 w 6322797"/>
                <a:gd name="connsiteY12" fmla="*/ 2748083 h 3417187"/>
                <a:gd name="connsiteX13" fmla="*/ 3859812 w 6322797"/>
                <a:gd name="connsiteY13" fmla="*/ 3417187 h 3417187"/>
                <a:gd name="connsiteX14" fmla="*/ 3085151 w 6322797"/>
                <a:gd name="connsiteY14" fmla="*/ 3096312 h 3417187"/>
                <a:gd name="connsiteX15" fmla="*/ 3026155 w 6322797"/>
                <a:gd name="connsiteY15" fmla="*/ 3024808 h 3417187"/>
                <a:gd name="connsiteX16" fmla="*/ 2995482 w 6322797"/>
                <a:gd name="connsiteY16" fmla="*/ 3061984 h 3417187"/>
                <a:gd name="connsiteX17" fmla="*/ 2220821 w 6322797"/>
                <a:gd name="connsiteY17" fmla="*/ 3382859 h 3417187"/>
                <a:gd name="connsiteX18" fmla="*/ 1446160 w 6322797"/>
                <a:gd name="connsiteY18" fmla="*/ 3061984 h 3417187"/>
                <a:gd name="connsiteX19" fmla="*/ 1352791 w 6322797"/>
                <a:gd name="connsiteY19" fmla="*/ 2948819 h 3417187"/>
                <a:gd name="connsiteX20" fmla="*/ 1316325 w 6322797"/>
                <a:gd name="connsiteY20" fmla="*/ 2958196 h 3417187"/>
                <a:gd name="connsiteX21" fmla="*/ 1095536 w 6322797"/>
                <a:gd name="connsiteY21" fmla="*/ 2980453 h 3417187"/>
                <a:gd name="connsiteX22" fmla="*/ 0 w 6322797"/>
                <a:gd name="connsiteY22" fmla="*/ 1884917 h 3417187"/>
                <a:gd name="connsiteX23" fmla="*/ 1095536 w 6322797"/>
                <a:gd name="connsiteY23" fmla="*/ 789381 h 3417187"/>
                <a:gd name="connsiteX24" fmla="*/ 1171972 w 6322797"/>
                <a:gd name="connsiteY24" fmla="*/ 793241 h 3417187"/>
                <a:gd name="connsiteX25" fmla="*/ 1190239 w 6322797"/>
                <a:gd name="connsiteY25" fmla="*/ 734394 h 3417187"/>
                <a:gd name="connsiteX26" fmla="*/ 2199682 w 6322797"/>
                <a:gd name="connsiteY26" fmla="*/ 65290 h 3417187"/>
                <a:gd name="connsiteX27" fmla="*/ 2626114 w 6322797"/>
                <a:gd name="connsiteY27" fmla="*/ 151383 h 3417187"/>
                <a:gd name="connsiteX28" fmla="*/ 2643712 w 6322797"/>
                <a:gd name="connsiteY28" fmla="*/ 159860 h 3417187"/>
                <a:gd name="connsiteX29" fmla="*/ 2689201 w 6322797"/>
                <a:gd name="connsiteY29" fmla="*/ 132226 h 3417187"/>
                <a:gd name="connsiteX30" fmla="*/ 3211398 w 6322797"/>
                <a:gd name="connsiteY30" fmla="*/ 0 h 341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2797" h="3417187">
                  <a:moveTo>
                    <a:pt x="3211398" y="0"/>
                  </a:moveTo>
                  <a:cubicBezTo>
                    <a:pt x="3476107" y="0"/>
                    <a:pt x="3718888" y="93883"/>
                    <a:pt x="3908261" y="250167"/>
                  </a:cubicBezTo>
                  <a:lnTo>
                    <a:pt x="3921084" y="261821"/>
                  </a:lnTo>
                  <a:lnTo>
                    <a:pt x="3927016" y="258964"/>
                  </a:lnTo>
                  <a:cubicBezTo>
                    <a:pt x="4058084" y="203527"/>
                    <a:pt x="4202186" y="172871"/>
                    <a:pt x="4353448" y="172871"/>
                  </a:cubicBezTo>
                  <a:cubicBezTo>
                    <a:pt x="4655972" y="172871"/>
                    <a:pt x="4929856" y="295493"/>
                    <a:pt x="5128109" y="493746"/>
                  </a:cubicBezTo>
                  <a:lnTo>
                    <a:pt x="5201974" y="583271"/>
                  </a:lnTo>
                  <a:lnTo>
                    <a:pt x="5227261" y="581994"/>
                  </a:lnTo>
                  <a:cubicBezTo>
                    <a:pt x="5832309" y="581994"/>
                    <a:pt x="6322797" y="1072482"/>
                    <a:pt x="6322797" y="1677530"/>
                  </a:cubicBezTo>
                  <a:cubicBezTo>
                    <a:pt x="6322797" y="2282578"/>
                    <a:pt x="5832309" y="2773066"/>
                    <a:pt x="5227261" y="2773066"/>
                  </a:cubicBezTo>
                  <a:cubicBezTo>
                    <a:pt x="5113815" y="2773066"/>
                    <a:pt x="5004396" y="2755822"/>
                    <a:pt x="4901482" y="2723813"/>
                  </a:cubicBezTo>
                  <a:lnTo>
                    <a:pt x="4879309" y="2715697"/>
                  </a:lnTo>
                  <a:lnTo>
                    <a:pt x="4869256" y="2748083"/>
                  </a:lnTo>
                  <a:cubicBezTo>
                    <a:pt x="4702944" y="3141288"/>
                    <a:pt x="4313598" y="3417187"/>
                    <a:pt x="3859812" y="3417187"/>
                  </a:cubicBezTo>
                  <a:cubicBezTo>
                    <a:pt x="3557288" y="3417187"/>
                    <a:pt x="3283404" y="3294565"/>
                    <a:pt x="3085151" y="3096312"/>
                  </a:cubicBezTo>
                  <a:lnTo>
                    <a:pt x="3026155" y="3024808"/>
                  </a:lnTo>
                  <a:lnTo>
                    <a:pt x="2995482" y="3061984"/>
                  </a:lnTo>
                  <a:cubicBezTo>
                    <a:pt x="2797229" y="3260237"/>
                    <a:pt x="2523345" y="3382859"/>
                    <a:pt x="2220821" y="3382859"/>
                  </a:cubicBezTo>
                  <a:cubicBezTo>
                    <a:pt x="1918297" y="3382859"/>
                    <a:pt x="1644413" y="3260237"/>
                    <a:pt x="1446160" y="3061984"/>
                  </a:cubicBezTo>
                  <a:lnTo>
                    <a:pt x="1352791" y="2948819"/>
                  </a:lnTo>
                  <a:lnTo>
                    <a:pt x="1316325" y="2958196"/>
                  </a:lnTo>
                  <a:cubicBezTo>
                    <a:pt x="1245008" y="2972789"/>
                    <a:pt x="1171167" y="2980453"/>
                    <a:pt x="1095536" y="2980453"/>
                  </a:cubicBezTo>
                  <a:cubicBezTo>
                    <a:pt x="490488" y="2980453"/>
                    <a:pt x="0" y="2489965"/>
                    <a:pt x="0" y="1884917"/>
                  </a:cubicBezTo>
                  <a:cubicBezTo>
                    <a:pt x="0" y="1279869"/>
                    <a:pt x="490488" y="789381"/>
                    <a:pt x="1095536" y="789381"/>
                  </a:cubicBezTo>
                  <a:lnTo>
                    <a:pt x="1171972" y="793241"/>
                  </a:lnTo>
                  <a:lnTo>
                    <a:pt x="1190239" y="734394"/>
                  </a:lnTo>
                  <a:cubicBezTo>
                    <a:pt x="1356550" y="341190"/>
                    <a:pt x="1745896" y="65290"/>
                    <a:pt x="2199682" y="65290"/>
                  </a:cubicBezTo>
                  <a:cubicBezTo>
                    <a:pt x="2350944" y="65290"/>
                    <a:pt x="2495046" y="95946"/>
                    <a:pt x="2626114" y="151383"/>
                  </a:cubicBezTo>
                  <a:lnTo>
                    <a:pt x="2643712" y="159860"/>
                  </a:lnTo>
                  <a:lnTo>
                    <a:pt x="2689201" y="132226"/>
                  </a:lnTo>
                  <a:cubicBezTo>
                    <a:pt x="2844431" y="47899"/>
                    <a:pt x="3022321" y="0"/>
                    <a:pt x="3211398" y="0"/>
                  </a:cubicBezTo>
                  <a:close/>
                </a:path>
              </a:pathLst>
            </a:custGeom>
            <a:noFill/>
            <a:ln w="25400">
              <a:solidFill>
                <a:srgbClr val="21596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FC78B0F9-A4D2-439F-A959-E7E70C615EFD}"/>
              </a:ext>
            </a:extLst>
          </p:cNvPr>
          <p:cNvSpPr txBox="1"/>
          <p:nvPr/>
        </p:nvSpPr>
        <p:spPr>
          <a:xfrm>
            <a:off x="3935249" y="1601523"/>
            <a:ext cx="2540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8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字体视界-熊孩子体" panose="02000500000000000000" pitchFamily="2" charset="-122"/>
              </a:rPr>
              <a:t>CHU</a:t>
            </a:r>
            <a:endParaRPr lang="zh-CN" altLang="en-US" sz="8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  <a:ea typeface="字体视界-熊孩子体" panose="02000500000000000000" pitchFamily="2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6954BC13-1B95-418E-9539-DBA8127449C2}"/>
              </a:ext>
            </a:extLst>
          </p:cNvPr>
          <p:cNvSpPr txBox="1"/>
          <p:nvPr/>
        </p:nvSpPr>
        <p:spPr>
          <a:xfrm rot="20819903">
            <a:off x="6945867" y="4468302"/>
            <a:ext cx="187894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prstClr val="white">
                    <a:alpha val="5000"/>
                  </a:prst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sky</a:t>
            </a:r>
            <a:endParaRPr lang="zh-CN" altLang="en-US" sz="5500" dirty="0">
              <a:solidFill>
                <a:prstClr val="white">
                  <a:alpha val="5000"/>
                </a:prstClr>
              </a:solidFill>
              <a:latin typeface="字体视界-遇见字体" panose="02010601030101010101" pitchFamily="2" charset="-122"/>
              <a:ea typeface="字体视界-遇见字体" panose="02010601030101010101" pitchFamily="2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8CF3AFA-B852-4537-AE91-C283D701A1B3}"/>
              </a:ext>
            </a:extLst>
          </p:cNvPr>
          <p:cNvSpPr txBox="1"/>
          <p:nvPr/>
        </p:nvSpPr>
        <p:spPr>
          <a:xfrm>
            <a:off x="9913776" y="3690763"/>
            <a:ext cx="14504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000" dirty="0">
                <a:solidFill>
                  <a:prstClr val="white">
                    <a:alpha val="5000"/>
                  </a:prst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two</a:t>
            </a:r>
            <a:endParaRPr lang="zh-CN" altLang="en-US" sz="5000" dirty="0">
              <a:solidFill>
                <a:prstClr val="white">
                  <a:alpha val="5000"/>
                </a:prstClr>
              </a:solidFill>
              <a:latin typeface="字体视界-遇见字体" panose="02010601030101010101" pitchFamily="2" charset="-122"/>
              <a:ea typeface="字体视界-遇见字体" panose="02010601030101010101" pitchFamily="2" charset="-122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D7B93B9D-BE27-4EC5-8C0A-2E001CDE4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752" y="2819316"/>
            <a:ext cx="4553589" cy="4554181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FFADEC9-E830-4EEF-94A9-DB5E719D88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6" t="67148" r="34938" b="9815"/>
          <a:stretch/>
        </p:blipFill>
        <p:spPr>
          <a:xfrm rot="14080846">
            <a:off x="1804183" y="5474760"/>
            <a:ext cx="1356202" cy="1579661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5BF272ED-DA85-46CE-AFED-ACDFB783E3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t="60777" r="68063" b="7558"/>
          <a:stretch/>
        </p:blipFill>
        <p:spPr>
          <a:xfrm>
            <a:off x="6568641" y="4615767"/>
            <a:ext cx="1781273" cy="2171590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9F081952-B68E-4291-B86B-BD138CBD4E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r="60059" b="78900"/>
          <a:stretch/>
        </p:blipFill>
        <p:spPr>
          <a:xfrm rot="20703132">
            <a:off x="713114" y="588779"/>
            <a:ext cx="1696515" cy="1605936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BE410B0-D787-4C40-B191-E2D0BE4B7A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9" t="10098" r="25636" b="5910"/>
          <a:stretch/>
        </p:blipFill>
        <p:spPr>
          <a:xfrm rot="652259">
            <a:off x="7516292" y="-62911"/>
            <a:ext cx="1597040" cy="2039830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D027596A-2D24-479C-8D93-5FE4A4DD2707}"/>
              </a:ext>
            </a:extLst>
          </p:cNvPr>
          <p:cNvGrpSpPr/>
          <p:nvPr/>
        </p:nvGrpSpPr>
        <p:grpSpPr>
          <a:xfrm rot="21012600">
            <a:off x="4192550" y="815562"/>
            <a:ext cx="2567811" cy="861774"/>
            <a:chOff x="4004740" y="1790566"/>
            <a:chExt cx="2883727" cy="861774"/>
          </a:xfrm>
        </p:grpSpPr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9B3280A0-ADDD-4521-A6FF-7CA13F1B043D}"/>
                </a:ext>
              </a:extLst>
            </p:cNvPr>
            <p:cNvSpPr txBox="1"/>
            <p:nvPr/>
          </p:nvSpPr>
          <p:spPr>
            <a:xfrm>
              <a:off x="4135006" y="1790566"/>
              <a:ext cx="217729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000" b="1" dirty="0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字体视界-熊孩子体" panose="02000500000000000000" pitchFamily="2" charset="-122"/>
                  <a:ea typeface="字体视界-熊孩子体" panose="02000500000000000000" pitchFamily="2" charset="-122"/>
                </a:rPr>
                <a:t>Hello </a:t>
              </a: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30E923EB-6B5D-41EE-AB93-C50417168AE9}"/>
                </a:ext>
              </a:extLst>
            </p:cNvPr>
            <p:cNvSpPr txBox="1"/>
            <p:nvPr/>
          </p:nvSpPr>
          <p:spPr>
            <a:xfrm>
              <a:off x="4004740" y="1876811"/>
              <a:ext cx="28837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体视界-熊孩子体" panose="02000500000000000000" pitchFamily="2" charset="-122"/>
                  <a:cs typeface="Times New Roman" panose="02020603050405020304" pitchFamily="18" charset="0"/>
                </a:rPr>
                <a:t> TOÁN</a:t>
              </a:r>
              <a:endPara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体视界-熊孩子体" panose="02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682B7C69-2AA0-4A60-AFC1-A3142681D297}"/>
              </a:ext>
            </a:extLst>
          </p:cNvPr>
          <p:cNvGrpSpPr/>
          <p:nvPr/>
        </p:nvGrpSpPr>
        <p:grpSpPr>
          <a:xfrm rot="679728">
            <a:off x="6334560" y="239720"/>
            <a:ext cx="2575150" cy="1631216"/>
            <a:chOff x="4454899" y="1858341"/>
            <a:chExt cx="2575485" cy="1631216"/>
          </a:xfrm>
        </p:grpSpPr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8B99905E-D6A9-46FD-A3B4-81BF708970D2}"/>
                </a:ext>
              </a:extLst>
            </p:cNvPr>
            <p:cNvSpPr txBox="1"/>
            <p:nvPr/>
          </p:nvSpPr>
          <p:spPr>
            <a:xfrm>
              <a:off x="4454899" y="1858341"/>
              <a:ext cx="257548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000" b="1" dirty="0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字体视界-熊孩子体" panose="02000500000000000000" pitchFamily="2" charset="-122"/>
                  <a:ea typeface="字体视界-熊孩子体" panose="02000500000000000000" pitchFamily="2" charset="-122"/>
                </a:rPr>
                <a:t> English</a:t>
              </a: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CAE039F4-5D23-4653-A11D-0BC6B2ECF770}"/>
                </a:ext>
              </a:extLst>
            </p:cNvPr>
            <p:cNvSpPr txBox="1"/>
            <p:nvPr/>
          </p:nvSpPr>
          <p:spPr>
            <a:xfrm>
              <a:off x="4982949" y="2826147"/>
              <a:ext cx="16120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字体视界-熊孩子体" panose="02000500000000000000" pitchFamily="2" charset="-122"/>
                  <a:cs typeface="Times New Roman" panose="02020603050405020304" pitchFamily="18" charset="0"/>
                </a:rPr>
                <a:t>LỚP 3</a:t>
              </a:r>
              <a:endPara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字体视界-熊孩子体" panose="02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7" name="文本框 66">
            <a:extLst>
              <a:ext uri="{FF2B5EF4-FFF2-40B4-BE49-F238E27FC236}">
                <a16:creationId xmlns:a16="http://schemas.microsoft.com/office/drawing/2014/main" id="{6AB239CF-A8EF-483F-A1F8-43B0F156C585}"/>
              </a:ext>
            </a:extLst>
          </p:cNvPr>
          <p:cNvSpPr txBox="1"/>
          <p:nvPr/>
        </p:nvSpPr>
        <p:spPr>
          <a:xfrm>
            <a:off x="6309340" y="1636219"/>
            <a:ext cx="1638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8000" b="1" dirty="0">
                <a:ln>
                  <a:solidFill>
                    <a:sysClr val="windowText" lastClr="000000"/>
                  </a:solidFill>
                </a:ln>
                <a:solidFill>
                  <a:srgbClr val="FEA49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字体视界-熊孩子体" panose="02000500000000000000" pitchFamily="2" charset="-122"/>
              </a:rPr>
              <a:t>VI</a:t>
            </a:r>
            <a:endParaRPr lang="zh-CN" altLang="en-US" sz="8000" b="1" dirty="0">
              <a:ln>
                <a:solidFill>
                  <a:sysClr val="windowText" lastClr="000000"/>
                </a:solidFill>
              </a:ln>
              <a:solidFill>
                <a:srgbClr val="FEA49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  <a:ea typeface="字体视界-熊孩子体" panose="02000500000000000000" pitchFamily="2" charset="-122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BF19AE01-669D-4CD9-B845-07C8F284A7FC}"/>
              </a:ext>
            </a:extLst>
          </p:cNvPr>
          <p:cNvSpPr txBox="1"/>
          <p:nvPr/>
        </p:nvSpPr>
        <p:spPr>
          <a:xfrm>
            <a:off x="1879245" y="2753651"/>
            <a:ext cx="83198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8000" b="1" dirty="0">
                <a:ln>
                  <a:solidFill>
                    <a:sysClr val="windowText" lastClr="000000"/>
                  </a:solidFill>
                </a:ln>
                <a:solidFill>
                  <a:srgbClr val="4BACC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字体视界-熊孩子体" panose="02000500000000000000" pitchFamily="2" charset="-122"/>
              </a:rPr>
              <a:t>HÌNH CHỮ NHẬT</a:t>
            </a:r>
            <a:endParaRPr lang="zh-CN" altLang="en-US" sz="8000" b="1" dirty="0">
              <a:ln>
                <a:solidFill>
                  <a:sysClr val="windowText" lastClr="000000"/>
                </a:solidFill>
              </a:ln>
              <a:solidFill>
                <a:srgbClr val="4BACC6">
                  <a:lumMod val="60000"/>
                  <a:lumOff val="4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  <a:ea typeface="字体视界-熊孩子体" panose="02000500000000000000" pitchFamily="2" charset="-122"/>
            </a:endParaRPr>
          </a:p>
        </p:txBody>
      </p:sp>
      <p:pic>
        <p:nvPicPr>
          <p:cNvPr id="75" name="图片 74">
            <a:extLst>
              <a:ext uri="{FF2B5EF4-FFF2-40B4-BE49-F238E27FC236}">
                <a16:creationId xmlns:a16="http://schemas.microsoft.com/office/drawing/2014/main" id="{0CA007AA-9EEB-4772-BCFA-4D4B8B0F3D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1" t="33683" r="31300" b="42531"/>
          <a:stretch/>
        </p:blipFill>
        <p:spPr>
          <a:xfrm>
            <a:off x="1819026" y="3453321"/>
            <a:ext cx="2061916" cy="163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7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28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7" grpId="0"/>
      <p:bldP spid="6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Box 21"/>
          <p:cNvSpPr txBox="1">
            <a:spLocks noChangeArrowheads="1"/>
          </p:cNvSpPr>
          <p:nvPr/>
        </p:nvSpPr>
        <p:spPr bwMode="auto">
          <a:xfrm>
            <a:off x="1054646" y="404664"/>
            <a:ext cx="2209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200" b="1" u="sng" dirty="0">
                <a:solidFill>
                  <a:srgbClr val="CC3300"/>
                </a:solidFill>
              </a:rPr>
              <a:t>Ví dụ 2:</a:t>
            </a:r>
            <a:endParaRPr lang="en-US" sz="3200" b="1" u="sng" dirty="0">
              <a:solidFill>
                <a:srgbClr val="CC3300"/>
              </a:solidFill>
            </a:endParaRPr>
          </a:p>
        </p:txBody>
      </p:sp>
      <p:sp>
        <p:nvSpPr>
          <p:cNvPr id="77" name="Rectangle 6"/>
          <p:cNvSpPr>
            <a:spLocks noChangeArrowheads="1"/>
          </p:cNvSpPr>
          <p:nvPr/>
        </p:nvSpPr>
        <p:spPr bwMode="auto">
          <a:xfrm>
            <a:off x="1303042" y="1797968"/>
            <a:ext cx="2465388" cy="1828800"/>
          </a:xfrm>
          <a:prstGeom prst="rect">
            <a:avLst/>
          </a:prstGeom>
          <a:solidFill>
            <a:srgbClr val="FFCC99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" name="Text Box 7"/>
          <p:cNvSpPr txBox="1">
            <a:spLocks noChangeArrowheads="1"/>
          </p:cNvSpPr>
          <p:nvPr/>
        </p:nvSpPr>
        <p:spPr bwMode="auto">
          <a:xfrm>
            <a:off x="1053803" y="1299497"/>
            <a:ext cx="53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A</a:t>
            </a:r>
          </a:p>
        </p:txBody>
      </p:sp>
      <p:sp>
        <p:nvSpPr>
          <p:cNvPr id="79" name="Text Box 8"/>
          <p:cNvSpPr txBox="1">
            <a:spLocks noChangeArrowheads="1"/>
          </p:cNvSpPr>
          <p:nvPr/>
        </p:nvSpPr>
        <p:spPr bwMode="auto">
          <a:xfrm>
            <a:off x="3589040" y="1340772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B</a:t>
            </a:r>
          </a:p>
        </p:txBody>
      </p:sp>
      <p:sp>
        <p:nvSpPr>
          <p:cNvPr id="80" name="Text Box 9"/>
          <p:cNvSpPr txBox="1">
            <a:spLocks noChangeArrowheads="1"/>
          </p:cNvSpPr>
          <p:nvPr/>
        </p:nvSpPr>
        <p:spPr bwMode="auto">
          <a:xfrm>
            <a:off x="3512842" y="3626772"/>
            <a:ext cx="53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81" name="Text Box 10"/>
          <p:cNvSpPr txBox="1">
            <a:spLocks noChangeArrowheads="1"/>
          </p:cNvSpPr>
          <p:nvPr/>
        </p:nvSpPr>
        <p:spPr bwMode="auto">
          <a:xfrm>
            <a:off x="845840" y="3626772"/>
            <a:ext cx="53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D</a:t>
            </a:r>
          </a:p>
        </p:txBody>
      </p: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1988842" y="3550568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4cm</a:t>
            </a:r>
          </a:p>
        </p:txBody>
      </p:sp>
      <p:sp>
        <p:nvSpPr>
          <p:cNvPr id="83" name="Text Box 12"/>
          <p:cNvSpPr txBox="1">
            <a:spLocks noChangeArrowheads="1"/>
          </p:cNvSpPr>
          <p:nvPr/>
        </p:nvSpPr>
        <p:spPr bwMode="auto">
          <a:xfrm>
            <a:off x="1955505" y="1340768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4cm</a:t>
            </a:r>
          </a:p>
        </p:txBody>
      </p:sp>
      <p:sp>
        <p:nvSpPr>
          <p:cNvPr id="84" name="Text Box 13"/>
          <p:cNvSpPr txBox="1">
            <a:spLocks noChangeArrowheads="1"/>
          </p:cNvSpPr>
          <p:nvPr/>
        </p:nvSpPr>
        <p:spPr bwMode="auto">
          <a:xfrm>
            <a:off x="3741440" y="2559968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3cm</a:t>
            </a:r>
          </a:p>
        </p:txBody>
      </p:sp>
      <p:sp>
        <p:nvSpPr>
          <p:cNvPr id="85" name="Text Box 14"/>
          <p:cNvSpPr txBox="1">
            <a:spLocks noChangeArrowheads="1"/>
          </p:cNvSpPr>
          <p:nvPr/>
        </p:nvSpPr>
        <p:spPr bwMode="auto">
          <a:xfrm>
            <a:off x="541040" y="2559968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3cm</a:t>
            </a:r>
          </a:p>
        </p:txBody>
      </p:sp>
      <p:sp>
        <p:nvSpPr>
          <p:cNvPr id="86" name="Text Box 15"/>
          <p:cNvSpPr txBox="1">
            <a:spLocks noChangeArrowheads="1"/>
          </p:cNvSpPr>
          <p:nvPr/>
        </p:nvSpPr>
        <p:spPr bwMode="auto">
          <a:xfrm>
            <a:off x="4960640" y="1014264"/>
            <a:ext cx="6679182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Chu vi </a:t>
            </a:r>
            <a:r>
              <a:rPr kumimoji="0" lang="en-US" sz="35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hình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chữ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nhật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ABCD </a:t>
            </a:r>
            <a:r>
              <a:rPr kumimoji="0" lang="en-US" sz="35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là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87" name="Text Box 16"/>
          <p:cNvSpPr txBox="1">
            <a:spLocks noChangeArrowheads="1"/>
          </p:cNvSpPr>
          <p:nvPr/>
        </p:nvSpPr>
        <p:spPr bwMode="auto">
          <a:xfrm>
            <a:off x="7606681" y="1645930"/>
            <a:ext cx="2088927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= 14 (cm)</a:t>
            </a:r>
          </a:p>
        </p:txBody>
      </p:sp>
      <p:sp>
        <p:nvSpPr>
          <p:cNvPr id="88" name="Text Box 17"/>
          <p:cNvSpPr txBox="1">
            <a:spLocks noChangeArrowheads="1"/>
          </p:cNvSpPr>
          <p:nvPr/>
        </p:nvSpPr>
        <p:spPr bwMode="auto">
          <a:xfrm>
            <a:off x="4439022" y="2420888"/>
            <a:ext cx="139843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hoặc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Text Box 18"/>
          <p:cNvSpPr txBox="1">
            <a:spLocks noChangeArrowheads="1"/>
          </p:cNvSpPr>
          <p:nvPr/>
        </p:nvSpPr>
        <p:spPr bwMode="auto">
          <a:xfrm>
            <a:off x="5722640" y="2438018"/>
            <a:ext cx="4452788" cy="630942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(4 + 3) x 2</a:t>
            </a:r>
          </a:p>
        </p:txBody>
      </p:sp>
      <p:sp>
        <p:nvSpPr>
          <p:cNvPr id="90" name="Text Box 19"/>
          <p:cNvSpPr txBox="1">
            <a:spLocks noChangeArrowheads="1"/>
          </p:cNvSpPr>
          <p:nvPr/>
        </p:nvSpPr>
        <p:spPr bwMode="auto">
          <a:xfrm>
            <a:off x="1938360" y="4942656"/>
            <a:ext cx="9307198" cy="1191816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Muốn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tính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chu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vi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hình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nhật</a:t>
            </a:r>
            <a:r>
              <a:rPr lang="vi-VN" sz="3200" kern="0" dirty="0">
                <a:solidFill>
                  <a:schemeClr val="tx1"/>
                </a:solidFill>
              </a:rPr>
              <a:t>,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ta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lấy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cộng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với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chiều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rộng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(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cùng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đơn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vị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đo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)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rồi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2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.</a:t>
            </a:r>
          </a:p>
        </p:txBody>
      </p:sp>
      <p:pic>
        <p:nvPicPr>
          <p:cNvPr id="91" name="Picture 22" descr="thuo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" t="-2" r="952" b="10744"/>
          <a:stretch>
            <a:fillRect/>
          </a:stretch>
        </p:blipFill>
        <p:spPr bwMode="auto">
          <a:xfrm>
            <a:off x="1362097" y="3692099"/>
            <a:ext cx="7239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3" descr="thuoc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4" t="4915" r="-2" b="952"/>
          <a:stretch>
            <a:fillRect/>
          </a:stretch>
        </p:blipFill>
        <p:spPr bwMode="auto">
          <a:xfrm>
            <a:off x="3055642" y="1721768"/>
            <a:ext cx="6858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5" descr="thuo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" t="-2" r="952" b="10744"/>
          <a:stretch>
            <a:fillRect/>
          </a:stretch>
        </p:blipFill>
        <p:spPr bwMode="auto">
          <a:xfrm>
            <a:off x="1247478" y="1797968"/>
            <a:ext cx="7239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6" descr="thuoc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4" t="4915" r="-2" b="952"/>
          <a:stretch>
            <a:fillRect/>
          </a:stretch>
        </p:blipFill>
        <p:spPr bwMode="auto">
          <a:xfrm>
            <a:off x="617240" y="1721768"/>
            <a:ext cx="6858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27"/>
          <p:cNvSpPr>
            <a:spLocks noChangeArrowheads="1"/>
          </p:cNvSpPr>
          <p:nvPr/>
        </p:nvSpPr>
        <p:spPr bwMode="auto">
          <a:xfrm>
            <a:off x="1303042" y="1797968"/>
            <a:ext cx="2465388" cy="1828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" name="Line 37"/>
          <p:cNvSpPr>
            <a:spLocks noChangeShapeType="1"/>
          </p:cNvSpPr>
          <p:nvPr/>
        </p:nvSpPr>
        <p:spPr bwMode="auto">
          <a:xfrm flipH="1">
            <a:off x="1303040" y="1763047"/>
            <a:ext cx="20638" cy="186372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" name="Line 38"/>
          <p:cNvSpPr>
            <a:spLocks noChangeShapeType="1"/>
          </p:cNvSpPr>
          <p:nvPr/>
        </p:nvSpPr>
        <p:spPr bwMode="auto">
          <a:xfrm>
            <a:off x="1303042" y="1797968"/>
            <a:ext cx="2438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" name="Line 39"/>
          <p:cNvSpPr>
            <a:spLocks noChangeShapeType="1"/>
          </p:cNvSpPr>
          <p:nvPr/>
        </p:nvSpPr>
        <p:spPr bwMode="auto">
          <a:xfrm>
            <a:off x="3768430" y="1766218"/>
            <a:ext cx="14287" cy="1879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" name="Line 43"/>
          <p:cNvSpPr>
            <a:spLocks noChangeShapeType="1"/>
          </p:cNvSpPr>
          <p:nvPr/>
        </p:nvSpPr>
        <p:spPr bwMode="auto">
          <a:xfrm>
            <a:off x="1303042" y="3626768"/>
            <a:ext cx="2438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" name="Text Box 44"/>
          <p:cNvSpPr txBox="1">
            <a:spLocks noChangeArrowheads="1"/>
          </p:cNvSpPr>
          <p:nvPr/>
        </p:nvSpPr>
        <p:spPr bwMode="auto">
          <a:xfrm>
            <a:off x="5015088" y="1631643"/>
            <a:ext cx="445279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1" name="Text Box 45"/>
          <p:cNvSpPr txBox="1">
            <a:spLocks noChangeArrowheads="1"/>
          </p:cNvSpPr>
          <p:nvPr/>
        </p:nvSpPr>
        <p:spPr bwMode="auto">
          <a:xfrm>
            <a:off x="5375126" y="1631643"/>
            <a:ext cx="1068669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+ 3</a:t>
            </a:r>
          </a:p>
        </p:txBody>
      </p:sp>
      <p:sp>
        <p:nvSpPr>
          <p:cNvPr id="102" name="Text Box 46"/>
          <p:cNvSpPr txBox="1">
            <a:spLocks noChangeArrowheads="1"/>
          </p:cNvSpPr>
          <p:nvPr/>
        </p:nvSpPr>
        <p:spPr bwMode="auto">
          <a:xfrm>
            <a:off x="5956002" y="1645930"/>
            <a:ext cx="1075308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+ 4</a:t>
            </a:r>
          </a:p>
        </p:txBody>
      </p:sp>
      <p:sp>
        <p:nvSpPr>
          <p:cNvPr id="103" name="Text Box 47"/>
          <p:cNvSpPr txBox="1">
            <a:spLocks noChangeArrowheads="1"/>
          </p:cNvSpPr>
          <p:nvPr/>
        </p:nvSpPr>
        <p:spPr bwMode="auto">
          <a:xfrm>
            <a:off x="6699771" y="1645930"/>
            <a:ext cx="979613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+ 3</a:t>
            </a:r>
          </a:p>
        </p:txBody>
      </p:sp>
      <p:sp>
        <p:nvSpPr>
          <p:cNvPr id="104" name="Text Box 48"/>
          <p:cNvSpPr txBox="1">
            <a:spLocks noChangeArrowheads="1"/>
          </p:cNvSpPr>
          <p:nvPr/>
        </p:nvSpPr>
        <p:spPr bwMode="auto">
          <a:xfrm>
            <a:off x="769640" y="4083968"/>
            <a:ext cx="54695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Tính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vi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nhật</a:t>
            </a:r>
            <a:r>
              <a:rPr lang="vi-VN" sz="2800" b="1" kern="0" dirty="0">
                <a:solidFill>
                  <a:srgbClr val="FF0000"/>
                </a:solidFill>
              </a:rPr>
              <a:t> ABCD.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4594223" y="3605064"/>
            <a:ext cx="1732284" cy="6160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500" b="1" dirty="0"/>
              <a:t>Chiều dài</a:t>
            </a:r>
            <a:endParaRPr lang="en-US" sz="2500" b="1" dirty="0"/>
          </a:p>
        </p:txBody>
      </p:sp>
      <p:cxnSp>
        <p:nvCxnSpPr>
          <p:cNvPr id="140" name="Straight Arrow Connector 139"/>
          <p:cNvCxnSpPr/>
          <p:nvPr/>
        </p:nvCxnSpPr>
        <p:spPr>
          <a:xfrm flipH="1">
            <a:off x="5460365" y="2950220"/>
            <a:ext cx="635635" cy="654844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>
            <a:endCxn id="144" idx="0"/>
          </p:cNvCxnSpPr>
          <p:nvPr/>
        </p:nvCxnSpPr>
        <p:spPr>
          <a:xfrm>
            <a:off x="6811474" y="2906295"/>
            <a:ext cx="498463" cy="698773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ounded Rectangle 143"/>
          <p:cNvSpPr/>
          <p:nvPr/>
        </p:nvSpPr>
        <p:spPr>
          <a:xfrm>
            <a:off x="6443795" y="3605064"/>
            <a:ext cx="1732284" cy="6160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/>
              <a:t>Chiều rộng</a:t>
            </a:r>
            <a:endParaRPr lang="en-US" sz="2200" b="1" dirty="0"/>
          </a:p>
        </p:txBody>
      </p:sp>
      <p:sp>
        <p:nvSpPr>
          <p:cNvPr id="146" name="Rectangle 145"/>
          <p:cNvSpPr/>
          <p:nvPr/>
        </p:nvSpPr>
        <p:spPr>
          <a:xfrm>
            <a:off x="7949034" y="2438018"/>
            <a:ext cx="209384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sz="35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= 14 (cm)</a:t>
            </a:r>
          </a:p>
        </p:txBody>
      </p:sp>
      <p:sp>
        <p:nvSpPr>
          <p:cNvPr id="147" name="Striped Right Arrow 146"/>
          <p:cNvSpPr/>
          <p:nvPr/>
        </p:nvSpPr>
        <p:spPr>
          <a:xfrm>
            <a:off x="990810" y="5250532"/>
            <a:ext cx="742578" cy="576064"/>
          </a:xfrm>
          <a:prstGeom prst="stripedRight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0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77" grpId="0" animBg="1"/>
      <p:bldP spid="78" grpId="0"/>
      <p:bldP spid="79" grpId="0"/>
      <p:bldP spid="80" grpId="0"/>
      <p:bldP spid="81" grpId="0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7" grpId="0"/>
      <p:bldP spid="88" grpId="0"/>
      <p:bldP spid="89" grpId="0" animBg="1"/>
      <p:bldP spid="90" grpId="0" animBg="1"/>
      <p:bldP spid="95" grpId="0" animBg="1"/>
      <p:bldP spid="95" grpId="1" animBg="1"/>
      <p:bldP spid="96" grpId="0" animBg="1"/>
      <p:bldP spid="97" grpId="0" animBg="1"/>
      <p:bldP spid="98" grpId="0" animBg="1"/>
      <p:bldP spid="99" grpId="0" animBg="1"/>
      <p:bldP spid="100" grpId="0"/>
      <p:bldP spid="101" grpId="0"/>
      <p:bldP spid="102" grpId="0"/>
      <p:bldP spid="103" grpId="0"/>
      <p:bldP spid="104" grpId="0" build="allAtOnce"/>
      <p:bldP spid="139" grpId="0" animBg="1"/>
      <p:bldP spid="144" grpId="0" animBg="1"/>
      <p:bldP spid="146" grpId="0"/>
      <p:bldP spid="1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ó thể là hình minh họa">
            <a:extLst>
              <a:ext uri="{FF2B5EF4-FFF2-40B4-BE49-F238E27FC236}">
                <a16:creationId xmlns:a16="http://schemas.microsoft.com/office/drawing/2014/main" id="{F29AD086-2653-4AB7-868D-0C5A06644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2"/>
            <a:ext cx="12190413" cy="685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78" b="68056" l="36204" r="629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06" t="28056" r="36794" b="31388"/>
          <a:stretch/>
        </p:blipFill>
        <p:spPr>
          <a:xfrm>
            <a:off x="4222998" y="1988840"/>
            <a:ext cx="1704519" cy="2304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27517" y="2576695"/>
            <a:ext cx="5232523" cy="10926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glow" dir="tl">
                <a:rot lat="0" lon="0" rev="5400000"/>
              </a:lightRig>
            </a:scene3d>
            <a:sp3d extrusionH="57150" contourW="12700">
              <a:bevelT w="25400" h="25400" prst="riblet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vi-VN" sz="6500" b="1" dirty="0">
                <a:ln w="11430">
                  <a:solidFill>
                    <a:schemeClr val="tx1"/>
                  </a:solidFill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THỰC HÀNH</a:t>
            </a:r>
            <a:endParaRPr lang="en-US" sz="6500" b="1" dirty="0">
              <a:ln w="11430">
                <a:solidFill>
                  <a:schemeClr val="tx1"/>
                </a:solidFill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031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/>
          <p:cNvSpPr txBox="1">
            <a:spLocks noChangeArrowheads="1"/>
          </p:cNvSpPr>
          <p:nvPr/>
        </p:nvSpPr>
        <p:spPr bwMode="auto">
          <a:xfrm>
            <a:off x="1054646" y="404664"/>
            <a:ext cx="79208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200" b="1" u="sng" dirty="0">
                <a:solidFill>
                  <a:srgbClr val="CC3300"/>
                </a:solidFill>
              </a:rPr>
              <a:t>Bài 1:</a:t>
            </a:r>
            <a:r>
              <a:rPr lang="vi-VN" sz="3200" b="1" dirty="0">
                <a:solidFill>
                  <a:srgbClr val="CC3300"/>
                </a:solidFill>
              </a:rPr>
              <a:t> Tính chu vi hình chữ nhật có :</a:t>
            </a:r>
            <a:endParaRPr lang="en-US" sz="3200" b="1" u="sng" dirty="0">
              <a:solidFill>
                <a:srgbClr val="CC3300"/>
              </a:solidFill>
            </a:endParaRPr>
          </a:p>
        </p:txBody>
      </p:sp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1056506" y="1052736"/>
            <a:ext cx="7056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200" dirty="0">
                <a:solidFill>
                  <a:srgbClr val="0070C0"/>
                </a:solidFill>
              </a:rPr>
              <a:t>a) Chiều dài 10cm, chiều rộng 5cm. 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4" name="PA_图片 4">
            <a:extLst>
              <a:ext uri="{FF2B5EF4-FFF2-40B4-BE49-F238E27FC236}">
                <a16:creationId xmlns:a16="http://schemas.microsoft.com/office/drawing/2014/main" id="{D9C9184B-D205-46BD-AD26-AE8E6D130DD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226" y="2459319"/>
            <a:ext cx="5400600" cy="3994017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90" y="2492896"/>
            <a:ext cx="5545410" cy="3851915"/>
          </a:xfrm>
          <a:prstGeom prst="rect">
            <a:avLst/>
          </a:prstGeom>
        </p:spPr>
      </p:pic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1056506" y="1772816"/>
            <a:ext cx="7056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200" dirty="0">
                <a:solidFill>
                  <a:srgbClr val="00B050"/>
                </a:solidFill>
              </a:rPr>
              <a:t>b) Chiều dài 2dm, chiều rộng 13cm. 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47134" y="292494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i="1" dirty="0"/>
              <a:t>a</a:t>
            </a:r>
            <a:endParaRPr lang="en-US" sz="32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1012276" y="2924944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i="1" dirty="0"/>
              <a:t>b</a:t>
            </a:r>
            <a:endParaRPr lang="en-US" sz="3200" b="1" i="1" dirty="0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875953" y="3708321"/>
            <a:ext cx="48946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200" b="1" dirty="0"/>
              <a:t>Chu vi hình chữ nhật là:</a:t>
            </a:r>
            <a:endParaRPr lang="en-US" sz="3200" b="1" dirty="0"/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200522" y="4293096"/>
            <a:ext cx="43186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200" b="1" dirty="0"/>
              <a:t>(10 + 5) x 2 = 30 (cm)</a:t>
            </a: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2268904" y="5013176"/>
            <a:ext cx="33843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200" b="1" dirty="0"/>
              <a:t>Đáp số: 30 (cm)</a:t>
            </a:r>
          </a:p>
        </p:txBody>
      </p:sp>
      <p:sp>
        <p:nvSpPr>
          <p:cNvPr id="13" name="Oval 12"/>
          <p:cNvSpPr/>
          <p:nvPr/>
        </p:nvSpPr>
        <p:spPr>
          <a:xfrm>
            <a:off x="3381164" y="1700808"/>
            <a:ext cx="935174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7391350" y="3284984"/>
            <a:ext cx="3527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200" b="1" dirty="0"/>
              <a:t>Đổi: 2dm = 20cm</a:t>
            </a:r>
            <a:endParaRPr lang="en-US" sz="3200" b="1" dirty="0"/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6601122" y="3780329"/>
            <a:ext cx="48946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200" b="1" dirty="0"/>
              <a:t>Chu vi hình chữ nhật là:</a:t>
            </a:r>
            <a:endParaRPr lang="en-US" sz="3200" b="1" dirty="0"/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6887294" y="4365104"/>
            <a:ext cx="44644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200" b="1" dirty="0"/>
              <a:t>(20 + 13) x 2 = 66 (cm)</a:t>
            </a: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7751390" y="5013176"/>
            <a:ext cx="33843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200" b="1" dirty="0"/>
              <a:t>Đáp số: 66 (cm)</a:t>
            </a:r>
          </a:p>
        </p:txBody>
      </p:sp>
    </p:spTree>
    <p:extLst>
      <p:ext uri="{BB962C8B-B14F-4D97-AF65-F5344CB8AC3E}">
        <p14:creationId xmlns:p14="http://schemas.microsoft.com/office/powerpoint/2010/main" val="1399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  <p:bldP spid="9" grpId="0"/>
      <p:bldP spid="10" grpId="0"/>
      <p:bldP spid="11" grpId="0"/>
      <p:bldP spid="12" grpId="0"/>
      <p:bldP spid="13" grpId="0" animBg="1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/>
          <p:cNvSpPr txBox="1">
            <a:spLocks noChangeArrowheads="1"/>
          </p:cNvSpPr>
          <p:nvPr/>
        </p:nvSpPr>
        <p:spPr bwMode="auto">
          <a:xfrm>
            <a:off x="1054646" y="404664"/>
            <a:ext cx="1065718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200" b="1" u="sng" dirty="0">
                <a:solidFill>
                  <a:srgbClr val="CC3300"/>
                </a:solidFill>
              </a:rPr>
              <a:t>Bài 2:</a:t>
            </a:r>
            <a:r>
              <a:rPr lang="vi-VN" sz="3200" b="1" dirty="0">
                <a:solidFill>
                  <a:srgbClr val="CC3300"/>
                </a:solidFill>
              </a:rPr>
              <a:t> </a:t>
            </a:r>
            <a:r>
              <a:rPr lang="vi-VN" sz="3200" dirty="0"/>
              <a:t>Một mảnh đất hình chữ nhật có chiều dài 35m, chiều rộng 20m. Tính chu vi mảnh đất đó. </a:t>
            </a:r>
            <a:endParaRPr lang="en-US" sz="3200" u="sng" dirty="0"/>
          </a:p>
        </p:txBody>
      </p:sp>
      <p:sp>
        <p:nvSpPr>
          <p:cNvPr id="3" name="Line 17"/>
          <p:cNvSpPr>
            <a:spLocks noChangeShapeType="1"/>
          </p:cNvSpPr>
          <p:nvPr/>
        </p:nvSpPr>
        <p:spPr bwMode="auto">
          <a:xfrm>
            <a:off x="2422798" y="943273"/>
            <a:ext cx="828092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18"/>
          <p:cNvSpPr>
            <a:spLocks noChangeShapeType="1"/>
          </p:cNvSpPr>
          <p:nvPr/>
        </p:nvSpPr>
        <p:spPr bwMode="auto">
          <a:xfrm flipV="1">
            <a:off x="1126654" y="1412776"/>
            <a:ext cx="2808312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18"/>
          <p:cNvSpPr>
            <a:spLocks noChangeShapeType="1"/>
          </p:cNvSpPr>
          <p:nvPr/>
        </p:nvSpPr>
        <p:spPr bwMode="auto">
          <a:xfrm flipV="1">
            <a:off x="5050817" y="1412776"/>
            <a:ext cx="3600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784498" y="3143250"/>
            <a:ext cx="32766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927498" y="260985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35m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4061098" y="367665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20m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1844080" y="1998551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Tóm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tắt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784498" y="3143250"/>
            <a:ext cx="3276600" cy="1447800"/>
          </a:xfrm>
          <a:prstGeom prst="rect">
            <a:avLst/>
          </a:prstGeom>
          <a:noFill/>
          <a:ln w="57150">
            <a:solidFill>
              <a:srgbClr val="FF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1394098" y="4651375"/>
            <a:ext cx="23622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Chu vi:  … m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5481017" y="1998551"/>
            <a:ext cx="0" cy="3737198"/>
          </a:xfrm>
          <a:prstGeom prst="line">
            <a:avLst/>
          </a:prstGeom>
          <a:ln w="38100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6322370" y="2816999"/>
            <a:ext cx="45611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200" dirty="0"/>
              <a:t>Chu vi mảnh đất đó là:</a:t>
            </a:r>
            <a:endParaRPr lang="en-US" sz="3200" dirty="0"/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6418956" y="3401774"/>
            <a:ext cx="44645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200" b="1" dirty="0"/>
              <a:t>(35 + 20) x 2 = 110 (m)</a:t>
            </a: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7920010" y="4005064"/>
            <a:ext cx="33843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200" dirty="0"/>
              <a:t>Đáp số: 110 m</a:t>
            </a: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7776978" y="2178752"/>
            <a:ext cx="165189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Bài</a:t>
            </a:r>
            <a:r>
              <a:rPr kumimoji="0" lang="vi-VN" sz="3000" i="0" u="none" strike="noStrike" kern="0" cap="none" spc="0" normalizeH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giải</a:t>
            </a:r>
            <a:endParaRPr kumimoji="0" lang="en-US" sz="3000" i="0" u="none" strike="noStrike" kern="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42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24" grpId="0"/>
      <p:bldP spid="25" grpId="0"/>
      <p:bldP spid="26" grpId="0"/>
      <p:bldP spid="27" grpId="0" animBg="1"/>
      <p:bldP spid="27" grpId="1" animBg="1"/>
      <p:bldP spid="28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/>
          <p:cNvSpPr txBox="1">
            <a:spLocks noChangeArrowheads="1"/>
          </p:cNvSpPr>
          <p:nvPr/>
        </p:nvSpPr>
        <p:spPr bwMode="auto">
          <a:xfrm>
            <a:off x="1054646" y="404664"/>
            <a:ext cx="9315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200" b="1" u="sng" dirty="0">
                <a:solidFill>
                  <a:srgbClr val="CC3300"/>
                </a:solidFill>
              </a:rPr>
              <a:t>Bài 3:</a:t>
            </a:r>
            <a:r>
              <a:rPr lang="vi-VN" sz="3200" b="1" dirty="0">
                <a:solidFill>
                  <a:srgbClr val="CC3300"/>
                </a:solidFill>
              </a:rPr>
              <a:t> </a:t>
            </a:r>
            <a:r>
              <a:rPr lang="vi-VN" sz="3200" dirty="0"/>
              <a:t>Khoanh vào chữ đặt trước câu trả lời đúng : </a:t>
            </a:r>
            <a:endParaRPr lang="en-US" sz="3200" u="sng" dirty="0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207146" y="1724025"/>
            <a:ext cx="3505200" cy="1295400"/>
          </a:xfrm>
          <a:prstGeom prst="rect">
            <a:avLst/>
          </a:prstGeom>
          <a:noFill/>
          <a:ln w="38100">
            <a:solidFill>
              <a:srgbClr val="FF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474446" y="1443608"/>
            <a:ext cx="2743200" cy="1676400"/>
          </a:xfrm>
          <a:prstGeom prst="rect">
            <a:avLst/>
          </a:prstGeom>
          <a:noFill/>
          <a:ln w="57150">
            <a:solidFill>
              <a:srgbClr val="FF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897782" y="126682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6600CC"/>
                </a:solidFill>
                <a:latin typeface=".VnBodoni" pitchFamily="34" charset="0"/>
              </a:rPr>
              <a:t>A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5591150" y="126876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6600CC"/>
                </a:solidFill>
                <a:latin typeface=".VnBodoni" pitchFamily="34" charset="0"/>
              </a:rPr>
              <a:t>B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5591150" y="2943225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6600CC"/>
                </a:solidFill>
                <a:latin typeface=".VnBodoni" pitchFamily="34" charset="0"/>
              </a:rPr>
              <a:t>C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885206" y="3019425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6600CC"/>
                </a:solidFill>
                <a:latin typeface=".VnBodoni" pitchFamily="34" charset="0"/>
              </a:rPr>
              <a:t>D</a:t>
            </a: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7322046" y="986408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6600CC"/>
                </a:solidFill>
                <a:latin typeface=".VnBodoni" pitchFamily="34" charset="0"/>
              </a:rPr>
              <a:t>M</a:t>
            </a: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10065246" y="98640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6600CC"/>
                </a:solidFill>
                <a:latin typeface=".VnBodoni" pitchFamily="34" charset="0"/>
              </a:rPr>
              <a:t>N</a:t>
            </a: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9912846" y="304380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6600CC"/>
                </a:solidFill>
                <a:latin typeface=".VnBodoni" pitchFamily="34" charset="0"/>
              </a:rPr>
              <a:t>P</a:t>
            </a: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7245846" y="3043808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6600CC"/>
                </a:solidFill>
                <a:latin typeface=".VnBodoni" pitchFamily="34" charset="0"/>
              </a:rPr>
              <a:t>Q</a:t>
            </a:r>
          </a:p>
        </p:txBody>
      </p:sp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3646934" y="12573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</a:rPr>
              <a:t>63 m</a:t>
            </a: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8465046" y="986408"/>
            <a:ext cx="121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</a:rPr>
              <a:t>54m</a:t>
            </a:r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6560046" y="1977008"/>
            <a:ext cx="121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</a:rPr>
              <a:t>40 m</a:t>
            </a:r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1414686" y="2105025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</a:rPr>
              <a:t>31m</a:t>
            </a:r>
          </a:p>
        </p:txBody>
      </p:sp>
      <p:sp>
        <p:nvSpPr>
          <p:cNvPr id="42" name="Text Box 21"/>
          <p:cNvSpPr txBox="1">
            <a:spLocks noChangeArrowheads="1"/>
          </p:cNvSpPr>
          <p:nvPr/>
        </p:nvSpPr>
        <p:spPr bwMode="auto">
          <a:xfrm>
            <a:off x="599102" y="4365104"/>
            <a:ext cx="111598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2800" dirty="0"/>
              <a:t>A. Chu vi hình chữ nhật ABCD </a:t>
            </a:r>
            <a:r>
              <a:rPr lang="vi-VN" sz="2800" i="1" dirty="0"/>
              <a:t>lớn hơn </a:t>
            </a:r>
            <a:r>
              <a:rPr lang="vi-VN" sz="2800" dirty="0"/>
              <a:t>chu vi hình chữ nhật MNPQ. </a:t>
            </a:r>
            <a:endParaRPr lang="en-US" sz="2800" u="sng" dirty="0"/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623950" y="4994012"/>
            <a:ext cx="111598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2800" dirty="0"/>
              <a:t>B. Chu vi hình chữ nhật ABCD </a:t>
            </a:r>
            <a:r>
              <a:rPr lang="vi-VN" sz="2800" i="1" dirty="0"/>
              <a:t>bé hơn </a:t>
            </a:r>
            <a:r>
              <a:rPr lang="vi-VN" sz="2800" dirty="0"/>
              <a:t>chu vi hình chữ nhật MNPQ. </a:t>
            </a:r>
            <a:endParaRPr lang="en-US" sz="2800" u="sng" dirty="0"/>
          </a:p>
        </p:txBody>
      </p:sp>
      <p:sp>
        <p:nvSpPr>
          <p:cNvPr id="44" name="Text Box 21"/>
          <p:cNvSpPr txBox="1">
            <a:spLocks noChangeArrowheads="1"/>
          </p:cNvSpPr>
          <p:nvPr/>
        </p:nvSpPr>
        <p:spPr bwMode="auto">
          <a:xfrm>
            <a:off x="605941" y="5634826"/>
            <a:ext cx="111598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2800" dirty="0"/>
              <a:t>C. Chu vi hình chữ nhật ABCD </a:t>
            </a:r>
            <a:r>
              <a:rPr lang="vi-VN" sz="2800" i="1" dirty="0"/>
              <a:t>bằng </a:t>
            </a:r>
            <a:r>
              <a:rPr lang="vi-VN" sz="2800" dirty="0"/>
              <a:t>chu vi hình chữ nhật MNPQ. </a:t>
            </a:r>
            <a:endParaRPr lang="en-US" sz="2800" u="sng" dirty="0"/>
          </a:p>
        </p:txBody>
      </p:sp>
      <p:sp>
        <p:nvSpPr>
          <p:cNvPr id="6" name="Up Arrow Callout 5"/>
          <p:cNvSpPr/>
          <p:nvPr/>
        </p:nvSpPr>
        <p:spPr>
          <a:xfrm>
            <a:off x="2422798" y="3019425"/>
            <a:ext cx="3358852" cy="1049263"/>
          </a:xfrm>
          <a:prstGeom prst="upArrowCallout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(63 + 31) x 2 = 188 (m) </a:t>
            </a:r>
            <a:endParaRPr lang="en-US" sz="2400" b="1" dirty="0"/>
          </a:p>
        </p:txBody>
      </p:sp>
      <p:sp>
        <p:nvSpPr>
          <p:cNvPr id="47" name="Up Arrow Callout 46"/>
          <p:cNvSpPr/>
          <p:nvPr/>
        </p:nvSpPr>
        <p:spPr>
          <a:xfrm>
            <a:off x="7280448" y="3134481"/>
            <a:ext cx="3358852" cy="1049263"/>
          </a:xfrm>
          <a:prstGeom prst="upArrowCallout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(54 + 40) x 2 = 188 (m) </a:t>
            </a:r>
            <a:endParaRPr lang="en-US" sz="2400" b="1" dirty="0"/>
          </a:p>
        </p:txBody>
      </p:sp>
      <p:sp>
        <p:nvSpPr>
          <p:cNvPr id="7" name="Oval 6"/>
          <p:cNvSpPr/>
          <p:nvPr/>
        </p:nvSpPr>
        <p:spPr>
          <a:xfrm>
            <a:off x="599102" y="5589240"/>
            <a:ext cx="527552" cy="6024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8" grpId="0" animBg="1"/>
      <p:bldP spid="19" grpId="0"/>
      <p:bldP spid="20" grpId="0"/>
      <p:bldP spid="21" grpId="0"/>
      <p:bldP spid="22" grpId="0"/>
      <p:bldP spid="29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6" grpId="0" animBg="1"/>
      <p:bldP spid="47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1-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73830"/>
            <a:ext cx="4734757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9" descr="1-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954" y="250469"/>
            <a:ext cx="7639048" cy="620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 descr="1-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31" y="4069532"/>
            <a:ext cx="12268845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1" descr="1-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938" y="1865873"/>
            <a:ext cx="4075005" cy="454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50400" y="1865873"/>
            <a:ext cx="7128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en-US" sz="3000" kern="0" dirty="0" err="1"/>
              <a:t>Muốn</a:t>
            </a:r>
            <a:r>
              <a:rPr lang="en-US" sz="3000" kern="0" dirty="0"/>
              <a:t> </a:t>
            </a:r>
            <a:r>
              <a:rPr lang="en-US" sz="3000" kern="0" dirty="0" err="1"/>
              <a:t>tính</a:t>
            </a:r>
            <a:r>
              <a:rPr lang="en-US" sz="3000" kern="0" dirty="0"/>
              <a:t> </a:t>
            </a:r>
            <a:r>
              <a:rPr lang="en-US" sz="3000" kern="0" dirty="0" err="1"/>
              <a:t>chu</a:t>
            </a:r>
            <a:r>
              <a:rPr lang="en-US" sz="3000" kern="0" dirty="0"/>
              <a:t> vi </a:t>
            </a:r>
            <a:r>
              <a:rPr lang="en-US" sz="3000" kern="0" dirty="0" err="1"/>
              <a:t>hình</a:t>
            </a:r>
            <a:r>
              <a:rPr lang="en-US" sz="3000" kern="0" dirty="0"/>
              <a:t> </a:t>
            </a:r>
            <a:r>
              <a:rPr lang="en-US" sz="3000" kern="0" dirty="0" err="1"/>
              <a:t>chữ</a:t>
            </a:r>
            <a:r>
              <a:rPr lang="en-US" sz="3000" kern="0" dirty="0"/>
              <a:t> </a:t>
            </a:r>
            <a:r>
              <a:rPr lang="en-US" sz="3000" kern="0" dirty="0" err="1"/>
              <a:t>nhật</a:t>
            </a:r>
            <a:r>
              <a:rPr lang="vi-VN" sz="3000" kern="0" dirty="0"/>
              <a:t>,</a:t>
            </a:r>
            <a:r>
              <a:rPr lang="en-US" sz="3000" kern="0" dirty="0"/>
              <a:t> </a:t>
            </a:r>
            <a:endParaRPr lang="vi-VN" sz="3000" kern="0" dirty="0"/>
          </a:p>
          <a:p>
            <a:pPr lvl="0" algn="ctr">
              <a:spcBef>
                <a:spcPct val="50000"/>
              </a:spcBef>
              <a:defRPr/>
            </a:pPr>
            <a:r>
              <a:rPr lang="en-US" sz="3000" kern="0" dirty="0"/>
              <a:t>ta </a:t>
            </a:r>
            <a:r>
              <a:rPr lang="en-US" sz="3000" kern="0" dirty="0" err="1"/>
              <a:t>lấy</a:t>
            </a:r>
            <a:r>
              <a:rPr lang="en-US" sz="3000" kern="0" dirty="0"/>
              <a:t> </a:t>
            </a:r>
            <a:r>
              <a:rPr lang="en-US" sz="3000" b="1" kern="0" dirty="0" err="1">
                <a:solidFill>
                  <a:srgbClr val="FF0000"/>
                </a:solidFill>
              </a:rPr>
              <a:t>chiều</a:t>
            </a:r>
            <a:r>
              <a:rPr lang="en-US" sz="3000" b="1" kern="0" dirty="0">
                <a:solidFill>
                  <a:srgbClr val="FF0000"/>
                </a:solidFill>
              </a:rPr>
              <a:t> </a:t>
            </a:r>
            <a:r>
              <a:rPr lang="en-US" sz="3000" b="1" kern="0" dirty="0" err="1">
                <a:solidFill>
                  <a:srgbClr val="FF0000"/>
                </a:solidFill>
              </a:rPr>
              <a:t>dài</a:t>
            </a:r>
            <a:r>
              <a:rPr lang="en-US" sz="3000" b="1" kern="0" dirty="0">
                <a:solidFill>
                  <a:srgbClr val="FF0000"/>
                </a:solidFill>
              </a:rPr>
              <a:t> </a:t>
            </a:r>
            <a:r>
              <a:rPr lang="en-US" sz="3000" b="1" kern="0" dirty="0" err="1">
                <a:solidFill>
                  <a:srgbClr val="00B050"/>
                </a:solidFill>
              </a:rPr>
              <a:t>cộng</a:t>
            </a:r>
            <a:r>
              <a:rPr lang="en-US" sz="3000" b="1" kern="0" dirty="0">
                <a:solidFill>
                  <a:srgbClr val="00B050"/>
                </a:solidFill>
              </a:rPr>
              <a:t> </a:t>
            </a:r>
            <a:r>
              <a:rPr lang="en-US" sz="3000" kern="0" dirty="0" err="1"/>
              <a:t>với</a:t>
            </a:r>
            <a:r>
              <a:rPr lang="en-US" sz="3000" kern="0" dirty="0"/>
              <a:t> </a:t>
            </a:r>
            <a:r>
              <a:rPr lang="en-US" sz="3000" b="1" kern="0" dirty="0" err="1">
                <a:solidFill>
                  <a:srgbClr val="0070C0"/>
                </a:solidFill>
              </a:rPr>
              <a:t>chiều</a:t>
            </a:r>
            <a:r>
              <a:rPr lang="en-US" sz="3000" b="1" kern="0" dirty="0">
                <a:solidFill>
                  <a:srgbClr val="0070C0"/>
                </a:solidFill>
              </a:rPr>
              <a:t> </a:t>
            </a:r>
            <a:r>
              <a:rPr lang="en-US" sz="3000" b="1" kern="0" dirty="0" err="1">
                <a:solidFill>
                  <a:srgbClr val="0070C0"/>
                </a:solidFill>
              </a:rPr>
              <a:t>rộng</a:t>
            </a:r>
            <a:r>
              <a:rPr lang="en-US" sz="3000" b="1" kern="0" dirty="0">
                <a:solidFill>
                  <a:srgbClr val="0070C0"/>
                </a:solidFill>
              </a:rPr>
              <a:t> </a:t>
            </a:r>
            <a:endParaRPr lang="vi-VN" sz="3000" b="1" kern="0" dirty="0">
              <a:solidFill>
                <a:srgbClr val="0070C0"/>
              </a:solidFill>
            </a:endParaRPr>
          </a:p>
          <a:p>
            <a:pPr lvl="0" algn="ctr">
              <a:spcBef>
                <a:spcPct val="50000"/>
              </a:spcBef>
              <a:defRPr/>
            </a:pPr>
            <a:r>
              <a:rPr lang="en-US" sz="3000" kern="0" dirty="0"/>
              <a:t>(</a:t>
            </a:r>
            <a:r>
              <a:rPr lang="en-US" sz="3000" i="1" kern="0" dirty="0" err="1"/>
              <a:t>cùng</a:t>
            </a:r>
            <a:r>
              <a:rPr lang="en-US" sz="3000" i="1" kern="0" dirty="0"/>
              <a:t> </a:t>
            </a:r>
            <a:r>
              <a:rPr lang="en-US" sz="3000" i="1" kern="0" dirty="0" err="1"/>
              <a:t>đơn</a:t>
            </a:r>
            <a:r>
              <a:rPr lang="en-US" sz="3000" i="1" kern="0" dirty="0"/>
              <a:t> </a:t>
            </a:r>
            <a:r>
              <a:rPr lang="en-US" sz="3000" i="1" kern="0" dirty="0" err="1"/>
              <a:t>vị</a:t>
            </a:r>
            <a:r>
              <a:rPr lang="en-US" sz="3000" i="1" kern="0" dirty="0"/>
              <a:t> </a:t>
            </a:r>
            <a:r>
              <a:rPr lang="en-US" sz="3000" i="1" kern="0" dirty="0" err="1"/>
              <a:t>đo</a:t>
            </a:r>
            <a:r>
              <a:rPr lang="en-US" sz="3000" kern="0" dirty="0"/>
              <a:t>) </a:t>
            </a:r>
            <a:r>
              <a:rPr lang="en-US" sz="3000" kern="0" dirty="0" err="1"/>
              <a:t>rồi</a:t>
            </a:r>
            <a:r>
              <a:rPr lang="en-US" sz="3000" kern="0" dirty="0"/>
              <a:t> </a:t>
            </a:r>
            <a:r>
              <a:rPr lang="en-US" sz="3000" b="1" kern="0" dirty="0" err="1">
                <a:solidFill>
                  <a:srgbClr val="00B050"/>
                </a:solidFill>
              </a:rPr>
              <a:t>nhân</a:t>
            </a:r>
            <a:r>
              <a:rPr lang="en-US" sz="3000" b="1" kern="0" dirty="0">
                <a:solidFill>
                  <a:srgbClr val="00B050"/>
                </a:solidFill>
              </a:rPr>
              <a:t> </a:t>
            </a:r>
            <a:r>
              <a:rPr lang="en-US" sz="3000" b="1" kern="0" dirty="0" err="1">
                <a:solidFill>
                  <a:srgbClr val="00B050"/>
                </a:solidFill>
              </a:rPr>
              <a:t>với</a:t>
            </a:r>
            <a:r>
              <a:rPr lang="en-US" sz="3000" b="1" kern="0" dirty="0">
                <a:solidFill>
                  <a:srgbClr val="00B050"/>
                </a:solidFill>
              </a:rPr>
              <a:t> 2</a:t>
            </a:r>
            <a:r>
              <a:rPr lang="en-US" sz="3000" kern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985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534C2E6-38DF-498A-926F-DFB5E6888810}"/>
              </a:ext>
            </a:extLst>
          </p:cNvPr>
          <p:cNvSpPr txBox="1"/>
          <p:nvPr/>
        </p:nvSpPr>
        <p:spPr>
          <a:xfrm>
            <a:off x="5364737" y="764704"/>
            <a:ext cx="33296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vi-VN" altLang="zh-CN" sz="4500" b="1" dirty="0">
                <a:solidFill>
                  <a:srgbClr val="F03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Medium" panose="020B0600000000000000" pitchFamily="34" charset="-122"/>
              </a:rPr>
              <a:t>DẶN DÒ</a:t>
            </a:r>
            <a:endParaRPr lang="zh-CN" altLang="en-US" sz="4500" b="1" dirty="0">
              <a:solidFill>
                <a:srgbClr val="F03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Medium" panose="020B0600000000000000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49E7EF7-097E-49B3-B10F-C1D76FF209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1" b="14656"/>
          <a:stretch/>
        </p:blipFill>
        <p:spPr>
          <a:xfrm>
            <a:off x="-159959" y="2065559"/>
            <a:ext cx="5918806" cy="388797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DE868DE9-6DA3-4139-8894-725BC754A329}"/>
              </a:ext>
            </a:extLst>
          </p:cNvPr>
          <p:cNvGrpSpPr/>
          <p:nvPr/>
        </p:nvGrpSpPr>
        <p:grpSpPr>
          <a:xfrm>
            <a:off x="5771704" y="1936057"/>
            <a:ext cx="4067917" cy="773680"/>
            <a:chOff x="5757525" y="1877999"/>
            <a:chExt cx="3042062" cy="1169551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242CD94-FEE9-4D37-8677-57E9B7D7DBA0}"/>
                </a:ext>
              </a:extLst>
            </p:cNvPr>
            <p:cNvSpPr txBox="1"/>
            <p:nvPr/>
          </p:nvSpPr>
          <p:spPr>
            <a:xfrm>
              <a:off x="5866155" y="1877999"/>
              <a:ext cx="293343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vi-VN" altLang="zh-CN" sz="3500" dirty="0">
                  <a:solidFill>
                    <a:prstClr val="black">
                      <a:lumMod val="85000"/>
                      <a:lumOff val="15000"/>
                    </a:prstClr>
                  </a:solidFill>
                  <a:ea typeface="思源黑体 CN Medium" panose="020B0600000000000000" pitchFamily="34" charset="-122"/>
                </a:rPr>
                <a:t>Xem lại bài học </a:t>
              </a:r>
              <a:endParaRPr lang="zh-CN" altLang="en-US" sz="3500" dirty="0">
                <a:solidFill>
                  <a:prstClr val="black">
                    <a:lumMod val="85000"/>
                    <a:lumOff val="15000"/>
                  </a:prstClr>
                </a:solidFill>
                <a:ea typeface="思源黑体 CN Medium" panose="020B0600000000000000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441DA85-7C03-4577-9F42-FDD3EEE027E5}"/>
                </a:ext>
              </a:extLst>
            </p:cNvPr>
            <p:cNvSpPr/>
            <p:nvPr/>
          </p:nvSpPr>
          <p:spPr>
            <a:xfrm>
              <a:off x="5757525" y="1934864"/>
              <a:ext cx="133012" cy="347933"/>
            </a:xfrm>
            <a:prstGeom prst="rect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500">
                <a:solidFill>
                  <a:prstClr val="white"/>
                </a:solidFill>
              </a:endParaRPr>
            </a:p>
          </p:txBody>
        </p:sp>
      </p:grp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1728A8F9-EB1C-453F-9BA8-45F4770C1068}"/>
              </a:ext>
            </a:extLst>
          </p:cNvPr>
          <p:cNvCxnSpPr>
            <a:cxnSpLocks/>
          </p:cNvCxnSpPr>
          <p:nvPr/>
        </p:nvCxnSpPr>
        <p:spPr>
          <a:xfrm>
            <a:off x="5700463" y="3202536"/>
            <a:ext cx="6225817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  <a:alpha val="69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E86FA1AB-369C-4A75-B5A2-4A20D7A40327}"/>
              </a:ext>
            </a:extLst>
          </p:cNvPr>
          <p:cNvGrpSpPr/>
          <p:nvPr/>
        </p:nvGrpSpPr>
        <p:grpSpPr>
          <a:xfrm>
            <a:off x="5700462" y="3001380"/>
            <a:ext cx="6050005" cy="1169551"/>
            <a:chOff x="5757525" y="1840803"/>
            <a:chExt cx="4524303" cy="883988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44467B89-3DDC-46D5-B824-EFE085E7DD5A}"/>
                </a:ext>
              </a:extLst>
            </p:cNvPr>
            <p:cNvSpPr txBox="1"/>
            <p:nvPr/>
          </p:nvSpPr>
          <p:spPr>
            <a:xfrm>
              <a:off x="5919431" y="1840803"/>
              <a:ext cx="4362397" cy="883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500" spc="300" dirty="0">
                  <a:solidFill>
                    <a:prstClr val="black">
                      <a:lumMod val="85000"/>
                      <a:lumOff val="15000"/>
                    </a:prstClr>
                  </a:solidFill>
                  <a:ea typeface="思源黑体 CN Light" panose="020B0300000000000000" pitchFamily="34" charset="-122"/>
                </a:rPr>
                <a:t>Học thuộc quy tắc tính </a:t>
              </a:r>
            </a:p>
            <a:p>
              <a:r>
                <a:rPr lang="vi-VN" altLang="zh-CN" sz="3500" spc="300" dirty="0">
                  <a:solidFill>
                    <a:prstClr val="black">
                      <a:lumMod val="85000"/>
                      <a:lumOff val="15000"/>
                    </a:prstClr>
                  </a:solidFill>
                  <a:ea typeface="思源黑体 CN Light" panose="020B0300000000000000" pitchFamily="34" charset="-122"/>
                </a:rPr>
                <a:t>chu vi hình chữ nhật</a:t>
              </a:r>
              <a:endParaRPr lang="zh-CN" altLang="en-US" sz="3500" spc="300" dirty="0">
                <a:solidFill>
                  <a:prstClr val="black">
                    <a:lumMod val="85000"/>
                    <a:lumOff val="15000"/>
                  </a:prstClr>
                </a:solidFill>
                <a:ea typeface="思源黑体 CN Light" panose="020B0300000000000000" pitchFamily="34" charset="-122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9BD11221-F4D6-4025-A8CF-D382474C3597}"/>
                </a:ext>
              </a:extLst>
            </p:cNvPr>
            <p:cNvSpPr/>
            <p:nvPr/>
          </p:nvSpPr>
          <p:spPr>
            <a:xfrm>
              <a:off x="5757525" y="1934864"/>
              <a:ext cx="133012" cy="347933"/>
            </a:xfrm>
            <a:prstGeom prst="rect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500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1E5ABA73-0FAA-4D81-B189-0FE199B05B19}"/>
              </a:ext>
            </a:extLst>
          </p:cNvPr>
          <p:cNvGrpSpPr/>
          <p:nvPr/>
        </p:nvGrpSpPr>
        <p:grpSpPr>
          <a:xfrm>
            <a:off x="5720142" y="4573577"/>
            <a:ext cx="5604917" cy="1015663"/>
            <a:chOff x="5741532" y="1502903"/>
            <a:chExt cx="1738463" cy="1015663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4E6CD50-C42C-447F-A8EF-92FAFD87A1F5}"/>
                </a:ext>
              </a:extLst>
            </p:cNvPr>
            <p:cNvSpPr txBox="1"/>
            <p:nvPr/>
          </p:nvSpPr>
          <p:spPr>
            <a:xfrm>
              <a:off x="5880199" y="1502903"/>
              <a:ext cx="159979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000" dirty="0">
                  <a:solidFill>
                    <a:prstClr val="black">
                      <a:lumMod val="85000"/>
                      <a:lumOff val="15000"/>
                    </a:prstClr>
                  </a:solidFill>
                  <a:ea typeface="思源黑体 CN Medium" panose="020B0600000000000000" pitchFamily="34" charset="-122"/>
                </a:rPr>
                <a:t>Xem trước bài: Chu vi hình vuông (Tr.88)</a:t>
              </a:r>
              <a:endParaRPr lang="zh-CN" altLang="en-US" sz="3000" dirty="0">
                <a:solidFill>
                  <a:prstClr val="black">
                    <a:lumMod val="85000"/>
                    <a:lumOff val="15000"/>
                  </a:prstClr>
                </a:solidFill>
                <a:ea typeface="思源黑体 CN Medium" panose="020B0600000000000000" pitchFamily="34" charset="-122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9991E71E-7397-40BF-A1A8-1EDABA196331}"/>
                </a:ext>
              </a:extLst>
            </p:cNvPr>
            <p:cNvSpPr/>
            <p:nvPr/>
          </p:nvSpPr>
          <p:spPr>
            <a:xfrm>
              <a:off x="5741532" y="1583855"/>
              <a:ext cx="49064" cy="347933"/>
            </a:xfrm>
            <a:prstGeom prst="rect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499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108" y="817080"/>
            <a:ext cx="7478199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53" y="-202909"/>
            <a:ext cx="2679060" cy="2679409"/>
          </a:xfrm>
          <a:prstGeom prst="rect">
            <a:avLst/>
          </a:prstGeom>
        </p:spPr>
      </p:pic>
      <p:sp>
        <p:nvSpPr>
          <p:cNvPr id="9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790950" y="3501008"/>
            <a:ext cx="518758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500" b="1" dirty="0">
                <a:solidFill>
                  <a:srgbClr val="E7E6E6">
                    <a:lumMod val="10000"/>
                  </a:srgbClr>
                </a:solidFill>
                <a:cs typeface="+mn-ea"/>
                <a:sym typeface="+mn-lt"/>
              </a:rPr>
              <a:t>TẠM BIỆT CÁC EM </a:t>
            </a:r>
            <a:endParaRPr lang="zh-CN" altLang="en-US" sz="5500" b="1" dirty="0">
              <a:solidFill>
                <a:srgbClr val="E7E6E6">
                  <a:lumMod val="10000"/>
                </a:srgb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453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Không có mô tả ảnh.">
            <a:extLst>
              <a:ext uri="{FF2B5EF4-FFF2-40B4-BE49-F238E27FC236}">
                <a16:creationId xmlns:a16="http://schemas.microsoft.com/office/drawing/2014/main" id="{DD869039-E48E-4474-93EB-1FA4DBDE7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4970"/>
            <a:ext cx="12190413" cy="691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019" b="66852" l="34167" r="573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01" t="29028" r="39710" b="32500"/>
          <a:stretch/>
        </p:blipFill>
        <p:spPr>
          <a:xfrm>
            <a:off x="4223001" y="1916838"/>
            <a:ext cx="1512168" cy="2013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1190" y="2513156"/>
            <a:ext cx="5064207" cy="10926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glow" dir="tl">
                <a:rot lat="0" lon="0" rev="5400000"/>
              </a:lightRig>
            </a:scene3d>
            <a:sp3d extrusionH="57150" contourW="12700">
              <a:bevelT w="25400" h="25400" prst="riblet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vi-VN" sz="6500" b="1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  <a:endParaRPr lang="en-US" sz="65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157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1FA775B-FBFD-4F1A-837D-C1F1B9C9FF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083" y="-1830364"/>
            <a:ext cx="6857107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620A990-75FA-487E-A875-9784E55E226E}"/>
              </a:ext>
            </a:extLst>
          </p:cNvPr>
          <p:cNvSpPr txBox="1"/>
          <p:nvPr/>
        </p:nvSpPr>
        <p:spPr>
          <a:xfrm>
            <a:off x="3311128" y="2050200"/>
            <a:ext cx="5882478" cy="1154156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defTabSz="914354"/>
            <a:r>
              <a:rPr lang="en-US" sz="6700" dirty="0">
                <a:solidFill>
                  <a:srgbClr val="92D050"/>
                </a:solidFill>
                <a:latin typeface="UTM Kona KT" panose="02040603050506020204" pitchFamily="18" charset="0"/>
              </a:rPr>
              <a:t>TẬP BẮN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F3E29D-AE8C-4E4C-A549-3C597BB9ABED}"/>
              </a:ext>
            </a:extLst>
          </p:cNvPr>
          <p:cNvSpPr txBox="1"/>
          <p:nvPr/>
        </p:nvSpPr>
        <p:spPr>
          <a:xfrm>
            <a:off x="3311128" y="1990107"/>
            <a:ext cx="5882478" cy="1154156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defTabSz="914354"/>
            <a:r>
              <a:rPr lang="en-US" sz="6700" dirty="0">
                <a:solidFill>
                  <a:prstClr val="white"/>
                </a:solidFill>
                <a:latin typeface="UTM Kona KT" panose="02040603050506020204" pitchFamily="18" charset="0"/>
              </a:rPr>
              <a:t>TẬP BẮN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3864045"/>
            <a:ext cx="12190413" cy="3129443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243408" y="4783174"/>
            <a:ext cx="4941593" cy="1937849"/>
            <a:chOff x="1402352" y="2967139"/>
            <a:chExt cx="5586276" cy="219037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352" y="2967139"/>
              <a:ext cx="1500505" cy="219037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5238" y="2967139"/>
              <a:ext cx="1500505" cy="219037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123" y="2967139"/>
              <a:ext cx="1500505" cy="2190377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F1DDAD2-22B3-4C37-B034-C913CEBFB7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896" y="3533644"/>
            <a:ext cx="1885896" cy="18861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F90C22-32B4-4C81-95D4-F624D18DB1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4" t="49999" r="32814" b="8979"/>
          <a:stretch/>
        </p:blipFill>
        <p:spPr>
          <a:xfrm>
            <a:off x="2704295" y="1063463"/>
            <a:ext cx="945538" cy="10703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006D07E-BE24-4F87-A7B9-F27D1E0C8D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5" b="59095"/>
          <a:stretch/>
        </p:blipFill>
        <p:spPr>
          <a:xfrm>
            <a:off x="258562" y="2180798"/>
            <a:ext cx="3293105" cy="28052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DA8D83-1A1B-4C08-BDC3-B8A5A2ECAA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4" t="49999" r="32814" b="8979"/>
          <a:stretch/>
        </p:blipFill>
        <p:spPr>
          <a:xfrm>
            <a:off x="8484647" y="1463755"/>
            <a:ext cx="945538" cy="10703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696D137-3390-4CC5-B90B-866666AD20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5" b="59095"/>
          <a:stretch/>
        </p:blipFill>
        <p:spPr>
          <a:xfrm>
            <a:off x="5509858" y="2715728"/>
            <a:ext cx="3293105" cy="2805269"/>
          </a:xfrm>
          <a:prstGeom prst="rect">
            <a:avLst/>
          </a:prstGeom>
        </p:spPr>
      </p:pic>
      <p:pic>
        <p:nvPicPr>
          <p:cNvPr id="30" name="Tieng-sung-ban-1-phat-www_tiengdong_com">
            <a:hlinkClick r:id="" action="ppaction://media"/>
            <a:extLst>
              <a:ext uri="{FF2B5EF4-FFF2-40B4-BE49-F238E27FC236}">
                <a16:creationId xmlns:a16="http://schemas.microsoft.com/office/drawing/2014/main" id="{740A12A3-484C-4858-88B6-B1BF29E7C6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68366" y="6045200"/>
            <a:ext cx="812694" cy="812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7A858A0-7FB6-4D45-ABDB-26EC3CCAED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70410" y1="12207" x2="77441" y2="25293"/>
                        <a14:backgroundMark x1="77441" y1="25293" x2="86230" y2="34570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206" y="5787280"/>
            <a:ext cx="664255" cy="6643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A2A8A2-17F2-4C70-8271-DE09B57C18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70410" y1="12207" x2="77441" y2="25293"/>
                        <a14:backgroundMark x1="77441" y1="25293" x2="86230" y2="34570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055" y="6039948"/>
            <a:ext cx="664255" cy="66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0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46914E-7 L 0.74549 -2.46914E-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0.00031 L -0.00677 0.00062 C 0.00209 -0.0105 0.01042 -0.02253 0.01962 -0.03179 C 0.03716 -0.04969 0.05747 -0.05926 0.07639 -0.06883 C 0.09254 -0.07716 0.13611 -0.09784 0.15434 -0.1034 C 0.16806 -0.10803 0.18212 -0.10988 0.19584 -0.11327 C 0.20712 -0.11636 0.21771 -0.12099 0.22934 -0.12315 C 0.24219 -0.12593 0.25521 -0.12562 0.26823 -0.12809 C 0.29045 -0.13303 0.31233 -0.14259 0.33455 -0.14537 L 0.39462 -0.15278 C 0.40122 -0.12901 0.40452 -0.12284 0.40573 -0.09352 C 0.40625 -0.0784 0.40539 -0.05895 0.40157 -0.04414 C 0.39948 -0.03827 0.39757 -0.03303 0.39601 -0.02685 C 0.39479 -0.02315 0.39393 -0.01883 0.39323 -0.01451 C 0.38941 0.00401 0.38907 0.0071 0.38629 0.025 C 0.39045 0.03549 0.39271 0.04969 0.39861 0.0571 C 0.40747 0.06759 0.45764 0.07376 0.4599 0.07438 C 0.47795 0.07191 0.49705 0.07222 0.51545 0.06697 C 0.52743 0.06327 0.53837 0.05463 0.55018 0.04722 C 0.56927 0.03426 0.60816 0.00648 0.629 -0.01204 C 0.65 -0.03087 0.65157 -0.03673 0.67101 -0.05155 C 0.68889 -0.06605 0.70677 -0.08611 0.72657 -0.09352 C 0.73941 -0.09846 0.75226 -0.10432 0.76545 -0.10834 C 0.77795 -0.11266 0.79254 -0.1142 0.80539 -0.11574 C 0.81858 -0.1142 0.83177 -0.11543 0.84462 -0.1108 C 0.8632 -0.10432 0.87535 -0.09013 0.89167 -0.07624 C 0.89462 -0.07377 0.89827 -0.0713 0.90157 -0.06883 C 0.91337 -0.04352 0.91459 -0.04692 0.91962 -0.02192 C 0.92066 -0.01636 0.92101 -0.0105 0.92205 -0.00463 C 0.92396 0.02963 0.92344 0.01173 0.92344 0.04969 L 0.92344 0.05 L 0.92795 0.04969 L 0.92205 0.06203 " pathEditMode="relative" rAng="0" ptsTypes="AAAAAAAAAAAAAAAAAAAAAAAAAAAAAAAAA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36" y="-395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91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3864045"/>
            <a:ext cx="12190413" cy="31294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9273F32-C861-472C-B33A-AA0ADDEF9F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3462" y="2647022"/>
            <a:ext cx="4564084" cy="456467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77ED4C5-723F-4AB2-A406-12E183229DE2}"/>
              </a:ext>
            </a:extLst>
          </p:cNvPr>
          <p:cNvGrpSpPr/>
          <p:nvPr/>
        </p:nvGrpSpPr>
        <p:grpSpPr>
          <a:xfrm>
            <a:off x="735301" y="-266098"/>
            <a:ext cx="10932671" cy="3003443"/>
            <a:chOff x="2739669" y="-2992354"/>
            <a:chExt cx="5013579" cy="225258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706486D5-4682-427B-B03A-444E1B31726C}"/>
                </a:ext>
              </a:extLst>
            </p:cNvPr>
            <p:cNvSpPr/>
            <p:nvPr/>
          </p:nvSpPr>
          <p:spPr>
            <a:xfrm>
              <a:off x="2739669" y="-2346476"/>
              <a:ext cx="5013579" cy="1606704"/>
            </a:xfrm>
            <a:prstGeom prst="roundRect">
              <a:avLst/>
            </a:prstGeom>
            <a:ln w="190500">
              <a:solidFill>
                <a:srgbClr val="5A8B39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914354"/>
              <a:endParaRPr lang="en-US" sz="1900" dirty="0">
                <a:solidFill>
                  <a:prstClr val="black"/>
                </a:solidFill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EF540EA-A8B3-40DE-AB8A-803E4741D967}"/>
                </a:ext>
              </a:extLst>
            </p:cNvPr>
            <p:cNvSpPr/>
            <p:nvPr/>
          </p:nvSpPr>
          <p:spPr>
            <a:xfrm>
              <a:off x="2739669" y="-2357315"/>
              <a:ext cx="5013579" cy="1606704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  <a:prstDash val="dash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914354"/>
              <a:endParaRPr lang="en-US" sz="1900">
                <a:solidFill>
                  <a:prstClr val="black"/>
                </a:solidFill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BDCF77C-9E50-4C84-B6B0-242658DC9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35" b="27878"/>
            <a:stretch/>
          </p:blipFill>
          <p:spPr>
            <a:xfrm>
              <a:off x="4234541" y="-2992354"/>
              <a:ext cx="1907342" cy="104825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E4C939-BFC6-43E3-AFEB-EF0500864E38}"/>
                </a:ext>
              </a:extLst>
            </p:cNvPr>
            <p:cNvSpPr txBox="1"/>
            <p:nvPr/>
          </p:nvSpPr>
          <p:spPr>
            <a:xfrm>
              <a:off x="3447719" y="-1928574"/>
              <a:ext cx="3334779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54"/>
              <a:r>
                <a:rPr lang="vi-VN" sz="3300" b="1" dirty="0">
                  <a:solidFill>
                    <a:prstClr val="black"/>
                  </a:solidFill>
                  <a:cs typeface="Arial" panose="020B0604020202020204" pitchFamily="34" charset="0"/>
                </a:rPr>
                <a:t>Hình chữ nhật có mấy góc vuông? </a:t>
              </a:r>
              <a:endParaRPr lang="en-US" sz="3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F0A7F0E-C779-454D-81C6-27169F457182}"/>
              </a:ext>
            </a:extLst>
          </p:cNvPr>
          <p:cNvGrpSpPr/>
          <p:nvPr/>
        </p:nvGrpSpPr>
        <p:grpSpPr>
          <a:xfrm>
            <a:off x="3008668" y="4300761"/>
            <a:ext cx="8130670" cy="661081"/>
            <a:chOff x="2917549" y="3378229"/>
            <a:chExt cx="6098796" cy="495811"/>
          </a:xfrm>
        </p:grpSpPr>
        <p:grpSp>
          <p:nvGrpSpPr>
            <p:cNvPr id="20" name="组合 19"/>
            <p:cNvGrpSpPr/>
            <p:nvPr/>
          </p:nvGrpSpPr>
          <p:grpSpPr>
            <a:xfrm>
              <a:off x="2917549" y="3388413"/>
              <a:ext cx="6098796" cy="461664"/>
              <a:chOff x="3965064" y="2149432"/>
              <a:chExt cx="9546794" cy="461665"/>
            </a:xfrm>
          </p:grpSpPr>
          <p:sp>
            <p:nvSpPr>
              <p:cNvPr id="21" name="TextBox 75"/>
              <p:cNvSpPr txBox="1"/>
              <p:nvPr/>
            </p:nvSpPr>
            <p:spPr>
              <a:xfrm>
                <a:off x="4402438" y="2256541"/>
                <a:ext cx="9109420" cy="346250"/>
              </a:xfrm>
              <a:prstGeom prst="rect">
                <a:avLst/>
              </a:prstGeom>
              <a:ln>
                <a:solidFill>
                  <a:srgbClr val="08A81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2400" b="1">
                    <a:solidFill>
                      <a:srgbClr val="0070C0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defTabSz="914354"/>
                <a:r>
                  <a:rPr lang="vi-VN" altLang="zh-CN" dirty="0">
                    <a:solidFill>
                      <a:prstClr val="black"/>
                    </a:solidFill>
                    <a:latin typeface="Arial" panose="020B0604020202020204" pitchFamily="34" charset="0"/>
                    <a:ea typeface="字魂70号-灵悦黑体" panose="00000500000000000000" pitchFamily="2" charset="-122"/>
                    <a:cs typeface="Arial" panose="020B0604020202020204" pitchFamily="34" charset="0"/>
                  </a:rPr>
                  <a:t>3 góc vuông</a:t>
                </a:r>
                <a:endParaRPr lang="zh-CN" altLang="en-US" dirty="0">
                  <a:solidFill>
                    <a:prstClr val="black"/>
                  </a:solidFill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五边形 22"/>
              <p:cNvSpPr/>
              <p:nvPr/>
            </p:nvSpPr>
            <p:spPr>
              <a:xfrm>
                <a:off x="3965064" y="2149432"/>
                <a:ext cx="1045122" cy="461665"/>
              </a:xfrm>
              <a:prstGeom prst="homePlate">
                <a:avLst/>
              </a:prstGeom>
              <a:solidFill>
                <a:srgbClr val="92D050"/>
              </a:solidFill>
              <a:ln>
                <a:solidFill>
                  <a:srgbClr val="08A8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CN" altLang="en-US" sz="1900">
                  <a:solidFill>
                    <a:prstClr val="black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0ECD58-59F6-4728-A8FF-C8FA394BF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6"/>
            <a:stretch/>
          </p:blipFill>
          <p:spPr>
            <a:xfrm>
              <a:off x="2981034" y="3378229"/>
              <a:ext cx="466430" cy="495811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A6BE4F6-049B-48E8-91E6-5A8905B1DC69}"/>
              </a:ext>
            </a:extLst>
          </p:cNvPr>
          <p:cNvGrpSpPr/>
          <p:nvPr/>
        </p:nvGrpSpPr>
        <p:grpSpPr>
          <a:xfrm>
            <a:off x="3057286" y="3251200"/>
            <a:ext cx="8301090" cy="660400"/>
            <a:chOff x="2293257" y="2438400"/>
            <a:chExt cx="6226628" cy="495300"/>
          </a:xfrm>
        </p:grpSpPr>
        <p:grpSp>
          <p:nvGrpSpPr>
            <p:cNvPr id="15" name="组合 14"/>
            <p:cNvGrpSpPr/>
            <p:nvPr/>
          </p:nvGrpSpPr>
          <p:grpSpPr>
            <a:xfrm>
              <a:off x="2293257" y="2458160"/>
              <a:ext cx="6226628" cy="461664"/>
              <a:chOff x="2987824" y="1407864"/>
              <a:chExt cx="9746897" cy="461665"/>
            </a:xfrm>
          </p:grpSpPr>
          <p:sp>
            <p:nvSpPr>
              <p:cNvPr id="16" name="TextBox 70"/>
              <p:cNvSpPr txBox="1"/>
              <p:nvPr/>
            </p:nvSpPr>
            <p:spPr>
              <a:xfrm>
                <a:off x="3625305" y="1407864"/>
                <a:ext cx="9109416" cy="438582"/>
              </a:xfrm>
              <a:prstGeom prst="rect">
                <a:avLst/>
              </a:prstGeom>
              <a:ln>
                <a:solidFill>
                  <a:srgbClr val="08A81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defTabSz="914354"/>
                <a:r>
                  <a:rPr lang="vi-VN" altLang="zh-CN" sz="3200" b="1" dirty="0">
                    <a:solidFill>
                      <a:prstClr val="black"/>
                    </a:solidFill>
                    <a:ea typeface="字魂70号-灵悦黑体" panose="00000500000000000000" pitchFamily="2" charset="-122"/>
                    <a:cs typeface="Arial" panose="020B0604020202020204" pitchFamily="34" charset="0"/>
                  </a:rPr>
                  <a:t>2 góc vuông</a:t>
                </a:r>
                <a:endParaRPr lang="zh-CN" altLang="en-US" sz="3200" b="1" dirty="0">
                  <a:solidFill>
                    <a:prstClr val="black"/>
                  </a:solidFill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五边形 17"/>
              <p:cNvSpPr/>
              <p:nvPr/>
            </p:nvSpPr>
            <p:spPr>
              <a:xfrm>
                <a:off x="2987824" y="1407864"/>
                <a:ext cx="1090562" cy="461665"/>
              </a:xfrm>
              <a:prstGeom prst="homePlate">
                <a:avLst/>
              </a:prstGeom>
              <a:solidFill>
                <a:srgbClr val="92D050"/>
              </a:solidFill>
              <a:ln>
                <a:solidFill>
                  <a:srgbClr val="08A8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CN" altLang="en-US" sz="1900">
                  <a:solidFill>
                    <a:prstClr val="white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9D52A0-091F-45D1-80FA-16E19A3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00" b="97875" l="1125" r="99250">
                          <a14:foregroundMark x1="35125" y1="7375" x2="47875" y2="7000"/>
                          <a14:foregroundMark x1="47875" y1="7000" x2="64125" y2="14500"/>
                          <a14:foregroundMark x1="64125" y1="14500" x2="88500" y2="85750"/>
                          <a14:foregroundMark x1="88500" y1="85750" x2="65875" y2="96500"/>
                          <a14:foregroundMark x1="65875" y1="96500" x2="65000" y2="86375"/>
                          <a14:foregroundMark x1="65000" y1="86375" x2="48625" y2="85125"/>
                          <a14:foregroundMark x1="48625" y1="85125" x2="33375" y2="88250"/>
                          <a14:foregroundMark x1="33375" y1="88250" x2="21625" y2="94875"/>
                          <a14:foregroundMark x1="21625" y1="94875" x2="12125" y2="87750"/>
                          <a14:foregroundMark x1="12125" y1="87750" x2="25750" y2="38375"/>
                          <a14:foregroundMark x1="25750" y1="38375" x2="44250" y2="9625"/>
                          <a14:foregroundMark x1="44250" y1="9625" x2="63875" y2="23625"/>
                          <a14:foregroundMark x1="63875" y1="23625" x2="63375" y2="53875"/>
                          <a14:foregroundMark x1="63375" y1="53875" x2="58875" y2="52625"/>
                          <a14:foregroundMark x1="47000" y1="39250" x2="40375" y2="55875"/>
                          <a14:foregroundMark x1="51875" y1="37750" x2="57000" y2="50000"/>
                          <a14:foregroundMark x1="49250" y1="37375" x2="41375" y2="57875"/>
                          <a14:foregroundMark x1="41375" y1="57875" x2="42625" y2="58875"/>
                          <a14:foregroundMark x1="55875" y1="35875" x2="54000" y2="49750"/>
                          <a14:foregroundMark x1="54000" y1="49750" x2="55500" y2="52625"/>
                          <a14:foregroundMark x1="34125" y1="7750" x2="55125" y2="4250"/>
                          <a14:foregroundMark x1="55125" y1="4250" x2="64250" y2="7000"/>
                          <a14:foregroundMark x1="64250" y1="7000" x2="91750" y2="85875"/>
                          <a14:foregroundMark x1="91750" y1="85875" x2="88125" y2="96875"/>
                          <a14:foregroundMark x1="88125" y1="96875" x2="70750" y2="96625"/>
                          <a14:foregroundMark x1="67000" y1="7750" x2="97250" y2="94625"/>
                          <a14:foregroundMark x1="97250" y1="94625" x2="79250" y2="96250"/>
                          <a14:foregroundMark x1="76250" y1="97375" x2="94250" y2="97625"/>
                          <a14:foregroundMark x1="94250" y1="97625" x2="95500" y2="97000"/>
                          <a14:foregroundMark x1="35500" y1="4875" x2="64875" y2="4125"/>
                          <a14:foregroundMark x1="37375" y1="2625" x2="43750" y2="2625"/>
                          <a14:foregroundMark x1="34125" y1="4875" x2="44750" y2="1500"/>
                          <a14:foregroundMark x1="44750" y1="1500" x2="45500" y2="3000"/>
                          <a14:foregroundMark x1="19625" y1="58125" x2="14125" y2="67750"/>
                          <a14:foregroundMark x1="14125" y1="67750" x2="7750" y2="93000"/>
                          <a14:foregroundMark x1="7750" y1="93000" x2="17875" y2="97000"/>
                          <a14:foregroundMark x1="17875" y1="97000" x2="30125" y2="96125"/>
                          <a14:foregroundMark x1="30125" y1="96125" x2="31500" y2="95500"/>
                          <a14:foregroundMark x1="45500" y1="47375" x2="44125" y2="56250"/>
                          <a14:foregroundMark x1="52625" y1="45875" x2="51875" y2="42250"/>
                          <a14:foregroundMark x1="5500" y1="91125" x2="17750" y2="97500"/>
                          <a14:foregroundMark x1="17750" y1="97500" x2="20375" y2="96625"/>
                          <a14:foregroundMark x1="4875" y1="88125" x2="15875" y2="97875"/>
                          <a14:foregroundMark x1="15875" y1="97875" x2="24875" y2="97375"/>
                          <a14:foregroundMark x1="10375" y1="83750" x2="4750" y2="96875"/>
                          <a14:foregroundMark x1="4750" y1="96875" x2="18500" y2="97375"/>
                          <a14:foregroundMark x1="18500" y1="97375" x2="20750" y2="97000"/>
                          <a14:foregroundMark x1="25125" y1="31500" x2="5375" y2="83125"/>
                          <a14:foregroundMark x1="5375" y1="83125" x2="10000" y2="81875"/>
                          <a14:foregroundMark x1="34875" y1="1500" x2="3375" y2="88500"/>
                          <a14:foregroundMark x1="3375" y1="88500" x2="7125" y2="99000"/>
                          <a14:foregroundMark x1="7125" y1="99000" x2="21500" y2="97875"/>
                          <a14:foregroundMark x1="21500" y1="97875" x2="57750" y2="55375"/>
                          <a14:foregroundMark x1="57750" y1="55375" x2="73000" y2="19875"/>
                          <a14:foregroundMark x1="73000" y1="19875" x2="68250" y2="6500"/>
                          <a14:foregroundMark x1="68250" y1="6500" x2="82250" y2="55375"/>
                          <a14:foregroundMark x1="82250" y1="55375" x2="89000" y2="66125"/>
                          <a14:foregroundMark x1="89000" y1="66125" x2="99250" y2="97375"/>
                          <a14:foregroundMark x1="66625" y1="2250" x2="78125" y2="38875"/>
                          <a14:foregroundMark x1="67000" y1="4500" x2="89625" y2="72625"/>
                          <a14:foregroundMark x1="5500" y1="83750" x2="1125" y2="95625"/>
                          <a14:foregroundMark x1="1125" y1="95625" x2="12250" y2="97000"/>
                          <a14:foregroundMark x1="29625" y1="16250" x2="27125" y2="25750"/>
                          <a14:foregroundMark x1="27125" y1="25750" x2="31375" y2="9750"/>
                          <a14:foregroundMark x1="31375" y1="9750" x2="25875" y2="29250"/>
                          <a14:foregroundMark x1="25875" y1="29250" x2="26625" y2="29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700" y="2438400"/>
              <a:ext cx="495300" cy="4953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E0C407-F8B6-4F12-BD4F-6CCCE6C2E610}"/>
              </a:ext>
            </a:extLst>
          </p:cNvPr>
          <p:cNvGrpSpPr/>
          <p:nvPr/>
        </p:nvGrpSpPr>
        <p:grpSpPr>
          <a:xfrm>
            <a:off x="3067462" y="5699929"/>
            <a:ext cx="8271558" cy="647577"/>
            <a:chOff x="2300895" y="4274930"/>
            <a:chExt cx="6204476" cy="485683"/>
          </a:xfrm>
        </p:grpSpPr>
        <p:grpSp>
          <p:nvGrpSpPr>
            <p:cNvPr id="25" name="组合 24"/>
            <p:cNvGrpSpPr/>
            <p:nvPr/>
          </p:nvGrpSpPr>
          <p:grpSpPr>
            <a:xfrm>
              <a:off x="2300895" y="4285879"/>
              <a:ext cx="6204476" cy="461664"/>
              <a:chOff x="2987824" y="2887242"/>
              <a:chExt cx="8129994" cy="461665"/>
            </a:xfrm>
          </p:grpSpPr>
          <p:sp>
            <p:nvSpPr>
              <p:cNvPr id="26" name="TextBox 80"/>
              <p:cNvSpPr txBox="1"/>
              <p:nvPr/>
            </p:nvSpPr>
            <p:spPr>
              <a:xfrm>
                <a:off x="3500831" y="2887242"/>
                <a:ext cx="7616987" cy="346250"/>
              </a:xfrm>
              <a:prstGeom prst="rect">
                <a:avLst/>
              </a:prstGeom>
              <a:ln>
                <a:solidFill>
                  <a:srgbClr val="08A81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2400" b="1">
                    <a:solidFill>
                      <a:srgbClr val="0070C0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defTabSz="914354"/>
                <a:r>
                  <a:rPr lang="vi-VN" altLang="zh-CN" dirty="0">
                    <a:solidFill>
                      <a:prstClr val="black"/>
                    </a:solidFill>
                    <a:latin typeface="Arial" panose="020B0604020202020204" pitchFamily="34" charset="0"/>
                    <a:ea typeface="字魂70号-灵悦黑体" panose="00000500000000000000" pitchFamily="2" charset="-122"/>
                    <a:cs typeface="Arial" panose="020B0604020202020204" pitchFamily="34" charset="0"/>
                  </a:rPr>
                  <a:t>4 góc vuông</a:t>
                </a:r>
                <a:endParaRPr lang="en-US" altLang="zh-CN" dirty="0">
                  <a:solidFill>
                    <a:prstClr val="black"/>
                  </a:solidFill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五边形 27"/>
              <p:cNvSpPr/>
              <p:nvPr/>
            </p:nvSpPr>
            <p:spPr>
              <a:xfrm>
                <a:off x="2987824" y="2887242"/>
                <a:ext cx="864095" cy="461665"/>
              </a:xfrm>
              <a:prstGeom prst="homePlate">
                <a:avLst/>
              </a:prstGeom>
              <a:solidFill>
                <a:srgbClr val="92D050"/>
              </a:solidFill>
              <a:ln>
                <a:solidFill>
                  <a:srgbClr val="08A8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CN" altLang="en-US" sz="1900">
                  <a:solidFill>
                    <a:prstClr val="black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667C547-490D-4936-9D43-353A30551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5"/>
            <a:stretch/>
          </p:blipFill>
          <p:spPr>
            <a:xfrm>
              <a:off x="2320275" y="4274930"/>
              <a:ext cx="454675" cy="485683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A69CBC6B-3C4F-42E8-876E-3D2AE704626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0259" y="1380671"/>
            <a:ext cx="4926103" cy="49348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F876007-BBD9-42DB-8640-EAF6EAD7516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4" t="49999" r="32814" b="8979"/>
          <a:stretch/>
        </p:blipFill>
        <p:spPr>
          <a:xfrm>
            <a:off x="8958783" y="2929255"/>
            <a:ext cx="1435726" cy="1625303"/>
          </a:xfrm>
          <a:prstGeom prst="rect">
            <a:avLst/>
          </a:prstGeom>
        </p:spPr>
      </p:pic>
      <p:pic>
        <p:nvPicPr>
          <p:cNvPr id="4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A6CDF56-9EC3-41D2-A0A6-F398BDBF7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014742" y="0"/>
            <a:ext cx="812694" cy="812800"/>
          </a:xfrm>
          <a:prstGeom prst="rect">
            <a:avLst/>
          </a:prstGeom>
        </p:spPr>
      </p:pic>
      <p:pic>
        <p:nvPicPr>
          <p:cNvPr id="47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C0C6E0E6-6E63-4A12-AB96-BEE4C350E0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5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866595" y="6451600"/>
            <a:ext cx="812694" cy="812800"/>
          </a:xfrm>
          <a:prstGeom prst="rect">
            <a:avLst/>
          </a:prstGeom>
        </p:spPr>
      </p:pic>
      <p:pic>
        <p:nvPicPr>
          <p:cNvPr id="48" name="Tiếng ném véo">
            <a:hlinkClick r:id="" action="ppaction://media"/>
            <a:extLst>
              <a:ext uri="{FF2B5EF4-FFF2-40B4-BE49-F238E27FC236}">
                <a16:creationId xmlns:a16="http://schemas.microsoft.com/office/drawing/2014/main" id="{9748982F-B337-4C19-95FC-FAD6F5A5C50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608395" y="5177367"/>
            <a:ext cx="812694" cy="812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3BED664-E224-4AD0-9D21-056A3C2742B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56" b="89024" l="9756" r="90244">
                        <a14:foregroundMark x1="78049" y1="25610" x2="87805" y2="15854"/>
                        <a14:foregroundMark x1="79268" y1="21951" x2="73171" y2="12195"/>
                        <a14:foregroundMark x1="69512" y1="19512" x2="90244" y2="28049"/>
                        <a14:foregroundMark x1="63415" y1="30488" x2="84146" y2="28049"/>
                        <a14:backgroundMark x1="70410" y1="12207" x2="72234" y2="15601"/>
                        <a14:backgroundMark x1="85432" y1="33727" x2="86230" y2="34570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9786">
            <a:off x="3227549" y="6977581"/>
            <a:ext cx="1351272" cy="1351448"/>
          </a:xfrm>
          <a:prstGeom prst="rect">
            <a:avLst/>
          </a:prstGeom>
        </p:spPr>
      </p:pic>
      <p:pic>
        <p:nvPicPr>
          <p:cNvPr id="50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865853D7-BAA6-439A-9192-6F28611114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5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811255" y="6451600"/>
            <a:ext cx="812694" cy="812800"/>
          </a:xfrm>
          <a:prstGeom prst="rect">
            <a:avLst/>
          </a:prstGeom>
        </p:spPr>
      </p:pic>
      <p:pic>
        <p:nvPicPr>
          <p:cNvPr id="51" name="Tiếng ném véo">
            <a:hlinkClick r:id="" action="ppaction://media"/>
            <a:extLst>
              <a:ext uri="{FF2B5EF4-FFF2-40B4-BE49-F238E27FC236}">
                <a16:creationId xmlns:a16="http://schemas.microsoft.com/office/drawing/2014/main" id="{288F055F-D5E3-4C33-BA1B-4D80D83EBA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553055" y="5177367"/>
            <a:ext cx="812694" cy="812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A83D0FE-4474-4F48-B21E-7E7F7D21CB8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5" b="59095"/>
          <a:stretch/>
        </p:blipFill>
        <p:spPr>
          <a:xfrm>
            <a:off x="2407858" y="5225164"/>
            <a:ext cx="3180487" cy="270933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C14EABB-BD09-400C-BC96-E8E79CA9670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70410" y1="12207" x2="77441" y2="25293"/>
                        <a14:backgroundMark x1="77441" y1="25293" x2="86230" y2="34570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16" y="5791639"/>
            <a:ext cx="1435849" cy="143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1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41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0.72778 -1.1601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89" y="-5802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673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231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01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247"/>
                            </p:stCondLst>
                            <p:childTnLst>
                              <p:par>
                                <p:cTn id="9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10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10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0.7592 -1.21173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51" y="-6058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673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231"/>
                            </p:stCondLst>
                            <p:childTnLst>
                              <p:par>
                                <p:cTn id="1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101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247"/>
                            </p:stCondLst>
                            <p:childTnLst>
                              <p:par>
                                <p:cTn id="1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3864045"/>
            <a:ext cx="12190413" cy="31294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9273F32-C861-472C-B33A-AA0ADDEF9F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3462" y="2647022"/>
            <a:ext cx="4564084" cy="456467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77ED4C5-723F-4AB2-A406-12E183229DE2}"/>
              </a:ext>
            </a:extLst>
          </p:cNvPr>
          <p:cNvGrpSpPr/>
          <p:nvPr/>
        </p:nvGrpSpPr>
        <p:grpSpPr>
          <a:xfrm>
            <a:off x="735301" y="-266098"/>
            <a:ext cx="10932671" cy="3003443"/>
            <a:chOff x="2739669" y="-2992354"/>
            <a:chExt cx="5013579" cy="225258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706486D5-4682-427B-B03A-444E1B31726C}"/>
                </a:ext>
              </a:extLst>
            </p:cNvPr>
            <p:cNvSpPr/>
            <p:nvPr/>
          </p:nvSpPr>
          <p:spPr>
            <a:xfrm>
              <a:off x="2739669" y="-2346476"/>
              <a:ext cx="5013579" cy="1606704"/>
            </a:xfrm>
            <a:prstGeom prst="roundRect">
              <a:avLst/>
            </a:prstGeom>
            <a:ln w="190500">
              <a:solidFill>
                <a:srgbClr val="5A8B39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914354"/>
              <a:endParaRPr lang="en-US" sz="1900" dirty="0">
                <a:solidFill>
                  <a:prstClr val="black"/>
                </a:solidFill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EF540EA-A8B3-40DE-AB8A-803E4741D967}"/>
                </a:ext>
              </a:extLst>
            </p:cNvPr>
            <p:cNvSpPr/>
            <p:nvPr/>
          </p:nvSpPr>
          <p:spPr>
            <a:xfrm>
              <a:off x="2739669" y="-2357315"/>
              <a:ext cx="5013579" cy="1606704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  <a:prstDash val="dash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914354"/>
              <a:endParaRPr lang="en-US" sz="1900">
                <a:solidFill>
                  <a:prstClr val="black"/>
                </a:solidFill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BDCF77C-9E50-4C84-B6B0-242658DC9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35" b="27878"/>
            <a:stretch/>
          </p:blipFill>
          <p:spPr>
            <a:xfrm>
              <a:off x="4234541" y="-2992354"/>
              <a:ext cx="1907342" cy="104825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E4C939-BFC6-43E3-AFEB-EF0500864E38}"/>
                </a:ext>
              </a:extLst>
            </p:cNvPr>
            <p:cNvSpPr txBox="1"/>
            <p:nvPr/>
          </p:nvSpPr>
          <p:spPr>
            <a:xfrm>
              <a:off x="2853402" y="-1922459"/>
              <a:ext cx="4589449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54"/>
              <a:r>
                <a:rPr lang="vi-VN" sz="3300" b="1" dirty="0">
                  <a:solidFill>
                    <a:prstClr val="black"/>
                  </a:solidFill>
                  <a:cs typeface="Arial" panose="020B0604020202020204" pitchFamily="34" charset="0"/>
                </a:rPr>
                <a:t>Độ dài cạnh ngắn của hình chữ nhật được gọi là: </a:t>
              </a:r>
              <a:endParaRPr lang="en-US" sz="3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F0A7F0E-C779-454D-81C6-27169F457182}"/>
              </a:ext>
            </a:extLst>
          </p:cNvPr>
          <p:cNvGrpSpPr/>
          <p:nvPr/>
        </p:nvGrpSpPr>
        <p:grpSpPr>
          <a:xfrm>
            <a:off x="3057290" y="4495141"/>
            <a:ext cx="8301094" cy="661081"/>
            <a:chOff x="2293256" y="3371339"/>
            <a:chExt cx="6226631" cy="495811"/>
          </a:xfrm>
        </p:grpSpPr>
        <p:grpSp>
          <p:nvGrpSpPr>
            <p:cNvPr id="20" name="组合 19"/>
            <p:cNvGrpSpPr/>
            <p:nvPr/>
          </p:nvGrpSpPr>
          <p:grpSpPr>
            <a:xfrm>
              <a:off x="2293256" y="3386534"/>
              <a:ext cx="6226631" cy="461665"/>
              <a:chOff x="2987822" y="2147553"/>
              <a:chExt cx="9746902" cy="461666"/>
            </a:xfrm>
          </p:grpSpPr>
          <p:sp>
            <p:nvSpPr>
              <p:cNvPr id="21" name="TextBox 75"/>
              <p:cNvSpPr txBox="1"/>
              <p:nvPr/>
            </p:nvSpPr>
            <p:spPr>
              <a:xfrm>
                <a:off x="3625304" y="2147553"/>
                <a:ext cx="9109420" cy="461666"/>
              </a:xfrm>
              <a:prstGeom prst="rect">
                <a:avLst/>
              </a:prstGeom>
              <a:ln>
                <a:solidFill>
                  <a:srgbClr val="08A81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2400" b="1">
                    <a:solidFill>
                      <a:srgbClr val="0070C0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defTabSz="914354"/>
                <a:r>
                  <a:rPr lang="vi-VN" altLang="zh-CN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字魂70号-灵悦黑体" panose="00000500000000000000" pitchFamily="2" charset="-122"/>
                    <a:cs typeface="Arial" panose="020B0604020202020204" pitchFamily="34" charset="0"/>
                  </a:rPr>
                  <a:t>Chiều rộng</a:t>
                </a:r>
                <a:endParaRPr lang="zh-CN" altLang="en-US" sz="3400" dirty="0">
                  <a:solidFill>
                    <a:prstClr val="black"/>
                  </a:solidFill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五边形 22"/>
              <p:cNvSpPr/>
              <p:nvPr/>
            </p:nvSpPr>
            <p:spPr>
              <a:xfrm>
                <a:off x="2987822" y="2147553"/>
                <a:ext cx="1045122" cy="461665"/>
              </a:xfrm>
              <a:prstGeom prst="homePlate">
                <a:avLst/>
              </a:prstGeom>
              <a:solidFill>
                <a:srgbClr val="92D050"/>
              </a:solidFill>
              <a:ln>
                <a:solidFill>
                  <a:srgbClr val="08A8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CN" altLang="en-US" sz="1900">
                  <a:solidFill>
                    <a:prstClr val="black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0ECD58-59F6-4728-A8FF-C8FA394BF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6"/>
            <a:stretch/>
          </p:blipFill>
          <p:spPr>
            <a:xfrm>
              <a:off x="2306427" y="3371339"/>
              <a:ext cx="466430" cy="495811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A6BE4F6-049B-48E8-91E6-5A8905B1DC69}"/>
              </a:ext>
            </a:extLst>
          </p:cNvPr>
          <p:cNvGrpSpPr/>
          <p:nvPr/>
        </p:nvGrpSpPr>
        <p:grpSpPr>
          <a:xfrm>
            <a:off x="3057286" y="3251200"/>
            <a:ext cx="8301090" cy="660400"/>
            <a:chOff x="2293257" y="2438400"/>
            <a:chExt cx="6226628" cy="495300"/>
          </a:xfrm>
        </p:grpSpPr>
        <p:grpSp>
          <p:nvGrpSpPr>
            <p:cNvPr id="15" name="组合 14"/>
            <p:cNvGrpSpPr/>
            <p:nvPr/>
          </p:nvGrpSpPr>
          <p:grpSpPr>
            <a:xfrm>
              <a:off x="2293257" y="2458160"/>
              <a:ext cx="6226628" cy="461665"/>
              <a:chOff x="2987824" y="1407864"/>
              <a:chExt cx="9746897" cy="461666"/>
            </a:xfrm>
          </p:grpSpPr>
          <p:sp>
            <p:nvSpPr>
              <p:cNvPr id="16" name="TextBox 70"/>
              <p:cNvSpPr txBox="1"/>
              <p:nvPr/>
            </p:nvSpPr>
            <p:spPr>
              <a:xfrm>
                <a:off x="3625305" y="1407864"/>
                <a:ext cx="9109416" cy="461666"/>
              </a:xfrm>
              <a:prstGeom prst="rect">
                <a:avLst/>
              </a:prstGeom>
              <a:ln>
                <a:solidFill>
                  <a:srgbClr val="08A81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defTabSz="914354"/>
                <a:r>
                  <a:rPr lang="vi-VN" altLang="zh-CN" sz="3400" b="1" dirty="0">
                    <a:solidFill>
                      <a:prstClr val="black"/>
                    </a:solidFill>
                    <a:ea typeface="字魂70号-灵悦黑体" panose="00000500000000000000" pitchFamily="2" charset="-122"/>
                    <a:cs typeface="Arial" panose="020B0604020202020204" pitchFamily="34" charset="0"/>
                  </a:rPr>
                  <a:t>Chiều dài</a:t>
                </a:r>
                <a:endParaRPr lang="zh-CN" altLang="en-US" sz="3400" b="1" dirty="0">
                  <a:solidFill>
                    <a:prstClr val="black"/>
                  </a:solidFill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五边形 17"/>
              <p:cNvSpPr/>
              <p:nvPr/>
            </p:nvSpPr>
            <p:spPr>
              <a:xfrm>
                <a:off x="2987824" y="1407864"/>
                <a:ext cx="1090562" cy="461665"/>
              </a:xfrm>
              <a:prstGeom prst="homePlate">
                <a:avLst/>
              </a:prstGeom>
              <a:solidFill>
                <a:srgbClr val="92D050"/>
              </a:solidFill>
              <a:ln>
                <a:solidFill>
                  <a:srgbClr val="08A8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CN" altLang="en-US" sz="1900">
                  <a:solidFill>
                    <a:prstClr val="white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9D52A0-091F-45D1-80FA-16E19A3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00" b="97875" l="1125" r="99250">
                          <a14:foregroundMark x1="35125" y1="7375" x2="47875" y2="7000"/>
                          <a14:foregroundMark x1="47875" y1="7000" x2="64125" y2="14500"/>
                          <a14:foregroundMark x1="64125" y1="14500" x2="88500" y2="85750"/>
                          <a14:foregroundMark x1="88500" y1="85750" x2="65875" y2="96500"/>
                          <a14:foregroundMark x1="65875" y1="96500" x2="65000" y2="86375"/>
                          <a14:foregroundMark x1="65000" y1="86375" x2="48625" y2="85125"/>
                          <a14:foregroundMark x1="48625" y1="85125" x2="33375" y2="88250"/>
                          <a14:foregroundMark x1="33375" y1="88250" x2="21625" y2="94875"/>
                          <a14:foregroundMark x1="21625" y1="94875" x2="12125" y2="87750"/>
                          <a14:foregroundMark x1="12125" y1="87750" x2="25750" y2="38375"/>
                          <a14:foregroundMark x1="25750" y1="38375" x2="44250" y2="9625"/>
                          <a14:foregroundMark x1="44250" y1="9625" x2="63875" y2="23625"/>
                          <a14:foregroundMark x1="63875" y1="23625" x2="63375" y2="53875"/>
                          <a14:foregroundMark x1="63375" y1="53875" x2="58875" y2="52625"/>
                          <a14:foregroundMark x1="47000" y1="39250" x2="40375" y2="55875"/>
                          <a14:foregroundMark x1="51875" y1="37750" x2="57000" y2="50000"/>
                          <a14:foregroundMark x1="49250" y1="37375" x2="41375" y2="57875"/>
                          <a14:foregroundMark x1="41375" y1="57875" x2="42625" y2="58875"/>
                          <a14:foregroundMark x1="55875" y1="35875" x2="54000" y2="49750"/>
                          <a14:foregroundMark x1="54000" y1="49750" x2="55500" y2="52625"/>
                          <a14:foregroundMark x1="34125" y1="7750" x2="55125" y2="4250"/>
                          <a14:foregroundMark x1="55125" y1="4250" x2="64250" y2="7000"/>
                          <a14:foregroundMark x1="64250" y1="7000" x2="91750" y2="85875"/>
                          <a14:foregroundMark x1="91750" y1="85875" x2="88125" y2="96875"/>
                          <a14:foregroundMark x1="88125" y1="96875" x2="70750" y2="96625"/>
                          <a14:foregroundMark x1="67000" y1="7750" x2="97250" y2="94625"/>
                          <a14:foregroundMark x1="97250" y1="94625" x2="79250" y2="96250"/>
                          <a14:foregroundMark x1="76250" y1="97375" x2="94250" y2="97625"/>
                          <a14:foregroundMark x1="94250" y1="97625" x2="95500" y2="97000"/>
                          <a14:foregroundMark x1="35500" y1="4875" x2="64875" y2="4125"/>
                          <a14:foregroundMark x1="37375" y1="2625" x2="43750" y2="2625"/>
                          <a14:foregroundMark x1="34125" y1="4875" x2="44750" y2="1500"/>
                          <a14:foregroundMark x1="44750" y1="1500" x2="45500" y2="3000"/>
                          <a14:foregroundMark x1="19625" y1="58125" x2="14125" y2="67750"/>
                          <a14:foregroundMark x1="14125" y1="67750" x2="7750" y2="93000"/>
                          <a14:foregroundMark x1="7750" y1="93000" x2="17875" y2="97000"/>
                          <a14:foregroundMark x1="17875" y1="97000" x2="30125" y2="96125"/>
                          <a14:foregroundMark x1="30125" y1="96125" x2="31500" y2="95500"/>
                          <a14:foregroundMark x1="45500" y1="47375" x2="44125" y2="56250"/>
                          <a14:foregroundMark x1="52625" y1="45875" x2="51875" y2="42250"/>
                          <a14:foregroundMark x1="5500" y1="91125" x2="17750" y2="97500"/>
                          <a14:foregroundMark x1="17750" y1="97500" x2="20375" y2="96625"/>
                          <a14:foregroundMark x1="4875" y1="88125" x2="15875" y2="97875"/>
                          <a14:foregroundMark x1="15875" y1="97875" x2="24875" y2="97375"/>
                          <a14:foregroundMark x1="10375" y1="83750" x2="4750" y2="96875"/>
                          <a14:foregroundMark x1="4750" y1="96875" x2="18500" y2="97375"/>
                          <a14:foregroundMark x1="18500" y1="97375" x2="20750" y2="97000"/>
                          <a14:foregroundMark x1="25125" y1="31500" x2="5375" y2="83125"/>
                          <a14:foregroundMark x1="5375" y1="83125" x2="10000" y2="81875"/>
                          <a14:foregroundMark x1="34875" y1="1500" x2="3375" y2="88500"/>
                          <a14:foregroundMark x1="3375" y1="88500" x2="7125" y2="99000"/>
                          <a14:foregroundMark x1="7125" y1="99000" x2="21500" y2="97875"/>
                          <a14:foregroundMark x1="21500" y1="97875" x2="57750" y2="55375"/>
                          <a14:foregroundMark x1="57750" y1="55375" x2="73000" y2="19875"/>
                          <a14:foregroundMark x1="73000" y1="19875" x2="68250" y2="6500"/>
                          <a14:foregroundMark x1="68250" y1="6500" x2="82250" y2="55375"/>
                          <a14:foregroundMark x1="82250" y1="55375" x2="89000" y2="66125"/>
                          <a14:foregroundMark x1="89000" y1="66125" x2="99250" y2="97375"/>
                          <a14:foregroundMark x1="66625" y1="2250" x2="78125" y2="38875"/>
                          <a14:foregroundMark x1="67000" y1="4500" x2="89625" y2="72625"/>
                          <a14:foregroundMark x1="5500" y1="83750" x2="1125" y2="95625"/>
                          <a14:foregroundMark x1="1125" y1="95625" x2="12250" y2="97000"/>
                          <a14:foregroundMark x1="29625" y1="16250" x2="27125" y2="25750"/>
                          <a14:foregroundMark x1="27125" y1="25750" x2="31375" y2="9750"/>
                          <a14:foregroundMark x1="31375" y1="9750" x2="25875" y2="29250"/>
                          <a14:foregroundMark x1="25875" y1="29250" x2="26625" y2="29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700" y="2438400"/>
              <a:ext cx="495300" cy="4953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E0C407-F8B6-4F12-BD4F-6CCCE6C2E610}"/>
              </a:ext>
            </a:extLst>
          </p:cNvPr>
          <p:cNvGrpSpPr/>
          <p:nvPr/>
        </p:nvGrpSpPr>
        <p:grpSpPr>
          <a:xfrm>
            <a:off x="3067462" y="5699929"/>
            <a:ext cx="8271558" cy="647577"/>
            <a:chOff x="2300895" y="4274930"/>
            <a:chExt cx="6204476" cy="485683"/>
          </a:xfrm>
        </p:grpSpPr>
        <p:grpSp>
          <p:nvGrpSpPr>
            <p:cNvPr id="25" name="组合 24"/>
            <p:cNvGrpSpPr/>
            <p:nvPr/>
          </p:nvGrpSpPr>
          <p:grpSpPr>
            <a:xfrm>
              <a:off x="2300895" y="4285879"/>
              <a:ext cx="6204476" cy="461665"/>
              <a:chOff x="2987824" y="2887242"/>
              <a:chExt cx="8129994" cy="461666"/>
            </a:xfrm>
          </p:grpSpPr>
          <p:sp>
            <p:nvSpPr>
              <p:cNvPr id="26" name="TextBox 80"/>
              <p:cNvSpPr txBox="1"/>
              <p:nvPr/>
            </p:nvSpPr>
            <p:spPr>
              <a:xfrm>
                <a:off x="3500831" y="2887242"/>
                <a:ext cx="7616987" cy="461666"/>
              </a:xfrm>
              <a:prstGeom prst="rect">
                <a:avLst/>
              </a:prstGeom>
              <a:ln>
                <a:solidFill>
                  <a:srgbClr val="08A81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2400" b="1">
                    <a:solidFill>
                      <a:srgbClr val="0070C0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defTabSz="914354"/>
                <a:r>
                  <a:rPr lang="vi-VN" altLang="zh-CN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字魂70号-灵悦黑体" panose="00000500000000000000" pitchFamily="2" charset="-122"/>
                    <a:cs typeface="Arial" panose="020B0604020202020204" pitchFamily="34" charset="0"/>
                  </a:rPr>
                  <a:t>Chiều cao</a:t>
                </a:r>
                <a:endParaRPr lang="en-US" altLang="zh-CN" sz="3400" dirty="0">
                  <a:solidFill>
                    <a:prstClr val="black"/>
                  </a:solidFill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五边形 27"/>
              <p:cNvSpPr/>
              <p:nvPr/>
            </p:nvSpPr>
            <p:spPr>
              <a:xfrm>
                <a:off x="2987824" y="2887242"/>
                <a:ext cx="864095" cy="461665"/>
              </a:xfrm>
              <a:prstGeom prst="homePlate">
                <a:avLst/>
              </a:prstGeom>
              <a:solidFill>
                <a:srgbClr val="92D050"/>
              </a:solidFill>
              <a:ln>
                <a:solidFill>
                  <a:srgbClr val="08A8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CN" altLang="en-US" sz="1900">
                  <a:solidFill>
                    <a:prstClr val="black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667C547-490D-4936-9D43-353A30551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5"/>
            <a:stretch/>
          </p:blipFill>
          <p:spPr>
            <a:xfrm>
              <a:off x="2320275" y="4274930"/>
              <a:ext cx="454675" cy="485683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A69CBC6B-3C4F-42E8-876E-3D2AE704626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597" y="1274471"/>
            <a:ext cx="4926103" cy="49348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F876007-BBD9-42DB-8640-EAF6EAD7516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4" t="49999" r="32814" b="8979"/>
          <a:stretch/>
        </p:blipFill>
        <p:spPr>
          <a:xfrm>
            <a:off x="8958783" y="2929255"/>
            <a:ext cx="1435726" cy="1625303"/>
          </a:xfrm>
          <a:prstGeom prst="rect">
            <a:avLst/>
          </a:prstGeom>
        </p:spPr>
      </p:pic>
      <p:pic>
        <p:nvPicPr>
          <p:cNvPr id="4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A6CDF56-9EC3-41D2-A0A6-F398BDBF7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014742" y="0"/>
            <a:ext cx="812694" cy="812800"/>
          </a:xfrm>
          <a:prstGeom prst="rect">
            <a:avLst/>
          </a:prstGeom>
        </p:spPr>
      </p:pic>
      <p:pic>
        <p:nvPicPr>
          <p:cNvPr id="47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C0C6E0E6-6E63-4A12-AB96-BEE4C350E0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5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866595" y="6451600"/>
            <a:ext cx="812694" cy="812800"/>
          </a:xfrm>
          <a:prstGeom prst="rect">
            <a:avLst/>
          </a:prstGeom>
        </p:spPr>
      </p:pic>
      <p:pic>
        <p:nvPicPr>
          <p:cNvPr id="48" name="Tiếng ném véo">
            <a:hlinkClick r:id="" action="ppaction://media"/>
            <a:extLst>
              <a:ext uri="{FF2B5EF4-FFF2-40B4-BE49-F238E27FC236}">
                <a16:creationId xmlns:a16="http://schemas.microsoft.com/office/drawing/2014/main" id="{9748982F-B337-4C19-95FC-FAD6F5A5C50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608395" y="5177367"/>
            <a:ext cx="812694" cy="812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3BED664-E224-4AD0-9D21-056A3C2742B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56" b="89024" l="9756" r="90244">
                        <a14:foregroundMark x1="78049" y1="25610" x2="87805" y2="15854"/>
                        <a14:foregroundMark x1="79268" y1="21951" x2="73171" y2="12195"/>
                        <a14:foregroundMark x1="69512" y1="19512" x2="90244" y2="28049"/>
                        <a14:foregroundMark x1="63415" y1="30488" x2="84146" y2="28049"/>
                        <a14:backgroundMark x1="70410" y1="12207" x2="72234" y2="15601"/>
                        <a14:backgroundMark x1="85432" y1="33727" x2="86230" y2="34570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9786">
            <a:off x="3227549" y="6977581"/>
            <a:ext cx="1351272" cy="1351448"/>
          </a:xfrm>
          <a:prstGeom prst="rect">
            <a:avLst/>
          </a:prstGeom>
        </p:spPr>
      </p:pic>
      <p:pic>
        <p:nvPicPr>
          <p:cNvPr id="50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865853D7-BAA6-439A-9192-6F28611114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5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811255" y="6451600"/>
            <a:ext cx="812694" cy="812800"/>
          </a:xfrm>
          <a:prstGeom prst="rect">
            <a:avLst/>
          </a:prstGeom>
        </p:spPr>
      </p:pic>
      <p:pic>
        <p:nvPicPr>
          <p:cNvPr id="51" name="Tiếng ném véo">
            <a:hlinkClick r:id="" action="ppaction://media"/>
            <a:extLst>
              <a:ext uri="{FF2B5EF4-FFF2-40B4-BE49-F238E27FC236}">
                <a16:creationId xmlns:a16="http://schemas.microsoft.com/office/drawing/2014/main" id="{288F055F-D5E3-4C33-BA1B-4D80D83EBA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553055" y="5177367"/>
            <a:ext cx="812694" cy="812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189FAE-85E1-406A-8B7C-5B76548ED7E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5" b="59095"/>
          <a:stretch/>
        </p:blipFill>
        <p:spPr>
          <a:xfrm>
            <a:off x="2407858" y="5225164"/>
            <a:ext cx="3180487" cy="270933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A3406DF-AA49-40D6-8ACD-30A0EAD4197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70410" y1="12207" x2="77441" y2="25293"/>
                        <a14:backgroundMark x1="77441" y1="25293" x2="86230" y2="34570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16" y="5791639"/>
            <a:ext cx="1435849" cy="143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0.7592 -1.2117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51" y="-6058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73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231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1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47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00"/>
                            </p:stCondLst>
                            <p:childTnLst>
                              <p:par>
                                <p:cTn id="9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41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10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10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0.72778 -1.16018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89" y="-5802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673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231"/>
                            </p:stCondLst>
                            <p:childTnLst>
                              <p:par>
                                <p:cTn id="1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101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247"/>
                            </p:stCondLst>
                            <p:childTnLst>
                              <p:par>
                                <p:cTn id="1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3864045"/>
            <a:ext cx="12190413" cy="31294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9273F32-C861-472C-B33A-AA0ADDEF9F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3462" y="2647022"/>
            <a:ext cx="4564084" cy="456467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77ED4C5-723F-4AB2-A406-12E183229DE2}"/>
              </a:ext>
            </a:extLst>
          </p:cNvPr>
          <p:cNvGrpSpPr/>
          <p:nvPr/>
        </p:nvGrpSpPr>
        <p:grpSpPr>
          <a:xfrm>
            <a:off x="735301" y="-266098"/>
            <a:ext cx="10932671" cy="3003443"/>
            <a:chOff x="2739669" y="-2992354"/>
            <a:chExt cx="5013579" cy="225258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706486D5-4682-427B-B03A-444E1B31726C}"/>
                </a:ext>
              </a:extLst>
            </p:cNvPr>
            <p:cNvSpPr/>
            <p:nvPr/>
          </p:nvSpPr>
          <p:spPr>
            <a:xfrm>
              <a:off x="2739669" y="-2346476"/>
              <a:ext cx="5013579" cy="1606704"/>
            </a:xfrm>
            <a:prstGeom prst="roundRect">
              <a:avLst/>
            </a:prstGeom>
            <a:ln w="190500">
              <a:solidFill>
                <a:srgbClr val="5A8B39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914354"/>
              <a:endParaRPr lang="en-US" sz="1900" dirty="0">
                <a:solidFill>
                  <a:prstClr val="black"/>
                </a:solidFill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EF540EA-A8B3-40DE-AB8A-803E4741D967}"/>
                </a:ext>
              </a:extLst>
            </p:cNvPr>
            <p:cNvSpPr/>
            <p:nvPr/>
          </p:nvSpPr>
          <p:spPr>
            <a:xfrm>
              <a:off x="2739669" y="-2357315"/>
              <a:ext cx="5013579" cy="1606704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  <a:prstDash val="dash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914354"/>
              <a:endParaRPr lang="en-US" sz="1900">
                <a:solidFill>
                  <a:prstClr val="black"/>
                </a:solidFill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BDCF77C-9E50-4C84-B6B0-242658DC9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35" b="27878"/>
            <a:stretch/>
          </p:blipFill>
          <p:spPr>
            <a:xfrm>
              <a:off x="4234541" y="-2992354"/>
              <a:ext cx="1907342" cy="104825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E4C939-BFC6-43E3-AFEB-EF0500864E38}"/>
                </a:ext>
              </a:extLst>
            </p:cNvPr>
            <p:cNvSpPr txBox="1"/>
            <p:nvPr/>
          </p:nvSpPr>
          <p:spPr>
            <a:xfrm>
              <a:off x="3447719" y="-1928574"/>
              <a:ext cx="3334779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54"/>
              <a:r>
                <a:rPr lang="vi-VN" sz="3300" b="1" dirty="0">
                  <a:solidFill>
                    <a:prstClr val="black"/>
                  </a:solidFill>
                  <a:cs typeface="Arial" panose="020B0604020202020204" pitchFamily="34" charset="0"/>
                </a:rPr>
                <a:t>Hình chữ nhật là hình có: </a:t>
              </a:r>
              <a:endParaRPr lang="en-US" sz="3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F0A7F0E-C779-454D-81C6-27169F457182}"/>
              </a:ext>
            </a:extLst>
          </p:cNvPr>
          <p:cNvGrpSpPr/>
          <p:nvPr/>
        </p:nvGrpSpPr>
        <p:grpSpPr>
          <a:xfrm>
            <a:off x="3008668" y="4300761"/>
            <a:ext cx="8130670" cy="661081"/>
            <a:chOff x="2917549" y="3378229"/>
            <a:chExt cx="6098796" cy="495811"/>
          </a:xfrm>
        </p:grpSpPr>
        <p:grpSp>
          <p:nvGrpSpPr>
            <p:cNvPr id="20" name="组合 19"/>
            <p:cNvGrpSpPr/>
            <p:nvPr/>
          </p:nvGrpSpPr>
          <p:grpSpPr>
            <a:xfrm>
              <a:off x="2917549" y="3388413"/>
              <a:ext cx="6098796" cy="461664"/>
              <a:chOff x="3965064" y="2149432"/>
              <a:chExt cx="9546794" cy="461665"/>
            </a:xfrm>
          </p:grpSpPr>
          <p:sp>
            <p:nvSpPr>
              <p:cNvPr id="21" name="TextBox 75"/>
              <p:cNvSpPr txBox="1"/>
              <p:nvPr/>
            </p:nvSpPr>
            <p:spPr>
              <a:xfrm>
                <a:off x="4402437" y="2256541"/>
                <a:ext cx="9109421" cy="346250"/>
              </a:xfrm>
              <a:prstGeom prst="rect">
                <a:avLst/>
              </a:prstGeom>
              <a:ln>
                <a:solidFill>
                  <a:srgbClr val="08A81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2400" b="1">
                    <a:solidFill>
                      <a:srgbClr val="0070C0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defTabSz="914354"/>
                <a:r>
                  <a:rPr lang="vi-VN" altLang="zh-CN" dirty="0">
                    <a:solidFill>
                      <a:prstClr val="black"/>
                    </a:solidFill>
                    <a:ea typeface="字魂70号-灵悦黑体" panose="00000500000000000000" pitchFamily="2" charset="-122"/>
                    <a:cs typeface="Arial" panose="020B0604020202020204" pitchFamily="34" charset="0"/>
                  </a:rPr>
                  <a:t>3 góc vuông, cạnh dài bé hơn cạnh ngắn</a:t>
                </a:r>
                <a:endParaRPr lang="zh-CN" altLang="en-US" dirty="0">
                  <a:solidFill>
                    <a:prstClr val="black"/>
                  </a:solidFill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五边形 22"/>
              <p:cNvSpPr/>
              <p:nvPr/>
            </p:nvSpPr>
            <p:spPr>
              <a:xfrm>
                <a:off x="3965064" y="2149432"/>
                <a:ext cx="1045122" cy="461665"/>
              </a:xfrm>
              <a:prstGeom prst="homePlate">
                <a:avLst/>
              </a:prstGeom>
              <a:solidFill>
                <a:srgbClr val="92D050"/>
              </a:solidFill>
              <a:ln>
                <a:solidFill>
                  <a:srgbClr val="08A8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CN" altLang="en-US" sz="1900">
                  <a:solidFill>
                    <a:prstClr val="black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0ECD58-59F6-4728-A8FF-C8FA394BF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6"/>
            <a:stretch/>
          </p:blipFill>
          <p:spPr>
            <a:xfrm>
              <a:off x="2981034" y="3378229"/>
              <a:ext cx="466430" cy="495811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A6BE4F6-049B-48E8-91E6-5A8905B1DC69}"/>
              </a:ext>
            </a:extLst>
          </p:cNvPr>
          <p:cNvGrpSpPr/>
          <p:nvPr/>
        </p:nvGrpSpPr>
        <p:grpSpPr>
          <a:xfrm>
            <a:off x="3057286" y="3251203"/>
            <a:ext cx="8301090" cy="660400"/>
            <a:chOff x="2293257" y="2438400"/>
            <a:chExt cx="6226628" cy="495300"/>
          </a:xfrm>
        </p:grpSpPr>
        <p:grpSp>
          <p:nvGrpSpPr>
            <p:cNvPr id="15" name="组合 14"/>
            <p:cNvGrpSpPr/>
            <p:nvPr/>
          </p:nvGrpSpPr>
          <p:grpSpPr>
            <a:xfrm>
              <a:off x="2293257" y="2458160"/>
              <a:ext cx="6226628" cy="461664"/>
              <a:chOff x="2987824" y="1407864"/>
              <a:chExt cx="9746897" cy="461665"/>
            </a:xfrm>
          </p:grpSpPr>
          <p:sp>
            <p:nvSpPr>
              <p:cNvPr id="16" name="TextBox 70"/>
              <p:cNvSpPr txBox="1"/>
              <p:nvPr/>
            </p:nvSpPr>
            <p:spPr>
              <a:xfrm>
                <a:off x="3625305" y="1407864"/>
                <a:ext cx="9109416" cy="346249"/>
              </a:xfrm>
              <a:prstGeom prst="rect">
                <a:avLst/>
              </a:prstGeom>
              <a:ln>
                <a:solidFill>
                  <a:srgbClr val="08A81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defTabSz="914354"/>
                <a:r>
                  <a:rPr lang="vi-VN" altLang="zh-CN" sz="2400" b="1" dirty="0">
                    <a:solidFill>
                      <a:prstClr val="black"/>
                    </a:solidFill>
                    <a:ea typeface="字魂70号-灵悦黑体" panose="00000500000000000000" pitchFamily="2" charset="-122"/>
                    <a:cs typeface="Arial" panose="020B0604020202020204" pitchFamily="34" charset="0"/>
                  </a:rPr>
                  <a:t>2 góc vuông, cạnh dài lớn hơn cạnh ngắn</a:t>
                </a:r>
                <a:endParaRPr lang="zh-CN" altLang="en-US" sz="2400" b="1" dirty="0">
                  <a:solidFill>
                    <a:prstClr val="black"/>
                  </a:solidFill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五边形 17"/>
              <p:cNvSpPr/>
              <p:nvPr/>
            </p:nvSpPr>
            <p:spPr>
              <a:xfrm>
                <a:off x="2987824" y="1407864"/>
                <a:ext cx="1090562" cy="461665"/>
              </a:xfrm>
              <a:prstGeom prst="homePlate">
                <a:avLst/>
              </a:prstGeom>
              <a:solidFill>
                <a:srgbClr val="92D050"/>
              </a:solidFill>
              <a:ln>
                <a:solidFill>
                  <a:srgbClr val="08A8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CN" altLang="en-US" sz="2400">
                  <a:solidFill>
                    <a:prstClr val="white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9D52A0-091F-45D1-80FA-16E19A3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00" b="97875" l="1125" r="99250">
                          <a14:foregroundMark x1="35125" y1="7375" x2="47875" y2="7000"/>
                          <a14:foregroundMark x1="47875" y1="7000" x2="64125" y2="14500"/>
                          <a14:foregroundMark x1="64125" y1="14500" x2="88500" y2="85750"/>
                          <a14:foregroundMark x1="88500" y1="85750" x2="65875" y2="96500"/>
                          <a14:foregroundMark x1="65875" y1="96500" x2="65000" y2="86375"/>
                          <a14:foregroundMark x1="65000" y1="86375" x2="48625" y2="85125"/>
                          <a14:foregroundMark x1="48625" y1="85125" x2="33375" y2="88250"/>
                          <a14:foregroundMark x1="33375" y1="88250" x2="21625" y2="94875"/>
                          <a14:foregroundMark x1="21625" y1="94875" x2="12125" y2="87750"/>
                          <a14:foregroundMark x1="12125" y1="87750" x2="25750" y2="38375"/>
                          <a14:foregroundMark x1="25750" y1="38375" x2="44250" y2="9625"/>
                          <a14:foregroundMark x1="44250" y1="9625" x2="63875" y2="23625"/>
                          <a14:foregroundMark x1="63875" y1="23625" x2="63375" y2="53875"/>
                          <a14:foregroundMark x1="63375" y1="53875" x2="58875" y2="52625"/>
                          <a14:foregroundMark x1="47000" y1="39250" x2="40375" y2="55875"/>
                          <a14:foregroundMark x1="51875" y1="37750" x2="57000" y2="50000"/>
                          <a14:foregroundMark x1="49250" y1="37375" x2="41375" y2="57875"/>
                          <a14:foregroundMark x1="41375" y1="57875" x2="42625" y2="58875"/>
                          <a14:foregroundMark x1="55875" y1="35875" x2="54000" y2="49750"/>
                          <a14:foregroundMark x1="54000" y1="49750" x2="55500" y2="52625"/>
                          <a14:foregroundMark x1="34125" y1="7750" x2="55125" y2="4250"/>
                          <a14:foregroundMark x1="55125" y1="4250" x2="64250" y2="7000"/>
                          <a14:foregroundMark x1="64250" y1="7000" x2="91750" y2="85875"/>
                          <a14:foregroundMark x1="91750" y1="85875" x2="88125" y2="96875"/>
                          <a14:foregroundMark x1="88125" y1="96875" x2="70750" y2="96625"/>
                          <a14:foregroundMark x1="67000" y1="7750" x2="97250" y2="94625"/>
                          <a14:foregroundMark x1="97250" y1="94625" x2="79250" y2="96250"/>
                          <a14:foregroundMark x1="76250" y1="97375" x2="94250" y2="97625"/>
                          <a14:foregroundMark x1="94250" y1="97625" x2="95500" y2="97000"/>
                          <a14:foregroundMark x1="35500" y1="4875" x2="64875" y2="4125"/>
                          <a14:foregroundMark x1="37375" y1="2625" x2="43750" y2="2625"/>
                          <a14:foregroundMark x1="34125" y1="4875" x2="44750" y2="1500"/>
                          <a14:foregroundMark x1="44750" y1="1500" x2="45500" y2="3000"/>
                          <a14:foregroundMark x1="19625" y1="58125" x2="14125" y2="67750"/>
                          <a14:foregroundMark x1="14125" y1="67750" x2="7750" y2="93000"/>
                          <a14:foregroundMark x1="7750" y1="93000" x2="17875" y2="97000"/>
                          <a14:foregroundMark x1="17875" y1="97000" x2="30125" y2="96125"/>
                          <a14:foregroundMark x1="30125" y1="96125" x2="31500" y2="95500"/>
                          <a14:foregroundMark x1="45500" y1="47375" x2="44125" y2="56250"/>
                          <a14:foregroundMark x1="52625" y1="45875" x2="51875" y2="42250"/>
                          <a14:foregroundMark x1="5500" y1="91125" x2="17750" y2="97500"/>
                          <a14:foregroundMark x1="17750" y1="97500" x2="20375" y2="96625"/>
                          <a14:foregroundMark x1="4875" y1="88125" x2="15875" y2="97875"/>
                          <a14:foregroundMark x1="15875" y1="97875" x2="24875" y2="97375"/>
                          <a14:foregroundMark x1="10375" y1="83750" x2="4750" y2="96875"/>
                          <a14:foregroundMark x1="4750" y1="96875" x2="18500" y2="97375"/>
                          <a14:foregroundMark x1="18500" y1="97375" x2="20750" y2="97000"/>
                          <a14:foregroundMark x1="25125" y1="31500" x2="5375" y2="83125"/>
                          <a14:foregroundMark x1="5375" y1="83125" x2="10000" y2="81875"/>
                          <a14:foregroundMark x1="34875" y1="1500" x2="3375" y2="88500"/>
                          <a14:foregroundMark x1="3375" y1="88500" x2="7125" y2="99000"/>
                          <a14:foregroundMark x1="7125" y1="99000" x2="21500" y2="97875"/>
                          <a14:foregroundMark x1="21500" y1="97875" x2="57750" y2="55375"/>
                          <a14:foregroundMark x1="57750" y1="55375" x2="73000" y2="19875"/>
                          <a14:foregroundMark x1="73000" y1="19875" x2="68250" y2="6500"/>
                          <a14:foregroundMark x1="68250" y1="6500" x2="82250" y2="55375"/>
                          <a14:foregroundMark x1="82250" y1="55375" x2="89000" y2="66125"/>
                          <a14:foregroundMark x1="89000" y1="66125" x2="99250" y2="97375"/>
                          <a14:foregroundMark x1="66625" y1="2250" x2="78125" y2="38875"/>
                          <a14:foregroundMark x1="67000" y1="4500" x2="89625" y2="72625"/>
                          <a14:foregroundMark x1="5500" y1="83750" x2="1125" y2="95625"/>
                          <a14:foregroundMark x1="1125" y1="95625" x2="12250" y2="97000"/>
                          <a14:foregroundMark x1="29625" y1="16250" x2="27125" y2="25750"/>
                          <a14:foregroundMark x1="27125" y1="25750" x2="31375" y2="9750"/>
                          <a14:foregroundMark x1="31375" y1="9750" x2="25875" y2="29250"/>
                          <a14:foregroundMark x1="25875" y1="29250" x2="26625" y2="29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700" y="2438400"/>
              <a:ext cx="495300" cy="4953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E0C407-F8B6-4F12-BD4F-6CCCE6C2E610}"/>
              </a:ext>
            </a:extLst>
          </p:cNvPr>
          <p:cNvGrpSpPr/>
          <p:nvPr/>
        </p:nvGrpSpPr>
        <p:grpSpPr>
          <a:xfrm>
            <a:off x="3067462" y="5699907"/>
            <a:ext cx="8271558" cy="845598"/>
            <a:chOff x="2300895" y="4274930"/>
            <a:chExt cx="6204476" cy="634199"/>
          </a:xfrm>
        </p:grpSpPr>
        <p:grpSp>
          <p:nvGrpSpPr>
            <p:cNvPr id="25" name="组合 24"/>
            <p:cNvGrpSpPr/>
            <p:nvPr/>
          </p:nvGrpSpPr>
          <p:grpSpPr>
            <a:xfrm>
              <a:off x="2300895" y="4285881"/>
              <a:ext cx="6204476" cy="623248"/>
              <a:chOff x="2987824" y="2887242"/>
              <a:chExt cx="8129994" cy="623249"/>
            </a:xfrm>
          </p:grpSpPr>
          <p:sp>
            <p:nvSpPr>
              <p:cNvPr id="26" name="TextBox 80"/>
              <p:cNvSpPr txBox="1"/>
              <p:nvPr/>
            </p:nvSpPr>
            <p:spPr>
              <a:xfrm>
                <a:off x="3500831" y="2887242"/>
                <a:ext cx="7616987" cy="623249"/>
              </a:xfrm>
              <a:prstGeom prst="rect">
                <a:avLst/>
              </a:prstGeom>
              <a:ln>
                <a:solidFill>
                  <a:srgbClr val="08A81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2400" b="1">
                    <a:solidFill>
                      <a:srgbClr val="0070C0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defTabSz="914354"/>
                <a:r>
                  <a:rPr lang="vi-VN" altLang="zh-CN" dirty="0">
                    <a:solidFill>
                      <a:prstClr val="black"/>
                    </a:solidFill>
                    <a:latin typeface="Arial" panose="020B0604020202020204" pitchFamily="34" charset="0"/>
                    <a:ea typeface="字魂70号-灵悦黑体" panose="00000500000000000000" pitchFamily="2" charset="-122"/>
                    <a:cs typeface="Arial" panose="020B0604020202020204" pitchFamily="34" charset="0"/>
                  </a:rPr>
                  <a:t>4 góc vuông, 2 cạnh dài bằng nhau, 2 cạnh ngắn bằng nhau</a:t>
                </a:r>
                <a:endParaRPr lang="en-US" altLang="zh-CN" dirty="0">
                  <a:solidFill>
                    <a:prstClr val="black"/>
                  </a:solidFill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五边形 27"/>
              <p:cNvSpPr/>
              <p:nvPr/>
            </p:nvSpPr>
            <p:spPr>
              <a:xfrm>
                <a:off x="2987824" y="2887242"/>
                <a:ext cx="864095" cy="461665"/>
              </a:xfrm>
              <a:prstGeom prst="homePlate">
                <a:avLst/>
              </a:prstGeom>
              <a:solidFill>
                <a:srgbClr val="92D050"/>
              </a:solidFill>
              <a:ln>
                <a:solidFill>
                  <a:srgbClr val="08A8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CN" altLang="en-US" sz="1900">
                  <a:solidFill>
                    <a:prstClr val="black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667C547-490D-4936-9D43-353A30551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5"/>
            <a:stretch/>
          </p:blipFill>
          <p:spPr>
            <a:xfrm>
              <a:off x="2320275" y="4274930"/>
              <a:ext cx="454675" cy="485683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A69CBC6B-3C4F-42E8-876E-3D2AE704626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0259" y="1380671"/>
            <a:ext cx="4926103" cy="49348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F876007-BBD9-42DB-8640-EAF6EAD7516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4" t="49999" r="32814" b="8979"/>
          <a:stretch/>
        </p:blipFill>
        <p:spPr>
          <a:xfrm>
            <a:off x="8958783" y="2929255"/>
            <a:ext cx="1435726" cy="1625303"/>
          </a:xfrm>
          <a:prstGeom prst="rect">
            <a:avLst/>
          </a:prstGeom>
        </p:spPr>
      </p:pic>
      <p:pic>
        <p:nvPicPr>
          <p:cNvPr id="4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A6CDF56-9EC3-41D2-A0A6-F398BDBF7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014742" y="0"/>
            <a:ext cx="812694" cy="812800"/>
          </a:xfrm>
          <a:prstGeom prst="rect">
            <a:avLst/>
          </a:prstGeom>
        </p:spPr>
      </p:pic>
      <p:pic>
        <p:nvPicPr>
          <p:cNvPr id="47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C0C6E0E6-6E63-4A12-AB96-BEE4C350E0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5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866595" y="6451600"/>
            <a:ext cx="812694" cy="812800"/>
          </a:xfrm>
          <a:prstGeom prst="rect">
            <a:avLst/>
          </a:prstGeom>
        </p:spPr>
      </p:pic>
      <p:pic>
        <p:nvPicPr>
          <p:cNvPr id="48" name="Tiếng ném véo">
            <a:hlinkClick r:id="" action="ppaction://media"/>
            <a:extLst>
              <a:ext uri="{FF2B5EF4-FFF2-40B4-BE49-F238E27FC236}">
                <a16:creationId xmlns:a16="http://schemas.microsoft.com/office/drawing/2014/main" id="{9748982F-B337-4C19-95FC-FAD6F5A5C50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608395" y="5177367"/>
            <a:ext cx="812694" cy="812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3BED664-E224-4AD0-9D21-056A3C2742B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56" b="89024" l="9756" r="90244">
                        <a14:foregroundMark x1="78049" y1="25610" x2="87805" y2="15854"/>
                        <a14:foregroundMark x1="79268" y1="21951" x2="73171" y2="12195"/>
                        <a14:foregroundMark x1="69512" y1="19512" x2="90244" y2="28049"/>
                        <a14:foregroundMark x1="63415" y1="30488" x2="84146" y2="28049"/>
                        <a14:backgroundMark x1="70410" y1="12207" x2="72234" y2="15601"/>
                        <a14:backgroundMark x1="85432" y1="33727" x2="86230" y2="34570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9786">
            <a:off x="3227549" y="6977581"/>
            <a:ext cx="1351272" cy="1351448"/>
          </a:xfrm>
          <a:prstGeom prst="rect">
            <a:avLst/>
          </a:prstGeom>
        </p:spPr>
      </p:pic>
      <p:pic>
        <p:nvPicPr>
          <p:cNvPr id="50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865853D7-BAA6-439A-9192-6F28611114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5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811255" y="6451600"/>
            <a:ext cx="812694" cy="812800"/>
          </a:xfrm>
          <a:prstGeom prst="rect">
            <a:avLst/>
          </a:prstGeom>
        </p:spPr>
      </p:pic>
      <p:pic>
        <p:nvPicPr>
          <p:cNvPr id="51" name="Tiếng ném véo">
            <a:hlinkClick r:id="" action="ppaction://media"/>
            <a:extLst>
              <a:ext uri="{FF2B5EF4-FFF2-40B4-BE49-F238E27FC236}">
                <a16:creationId xmlns:a16="http://schemas.microsoft.com/office/drawing/2014/main" id="{288F055F-D5E3-4C33-BA1B-4D80D83EBA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553055" y="5177367"/>
            <a:ext cx="812694" cy="812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A83D0FE-4474-4F48-B21E-7E7F7D21CB8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5" b="59095"/>
          <a:stretch/>
        </p:blipFill>
        <p:spPr>
          <a:xfrm>
            <a:off x="2407858" y="5225164"/>
            <a:ext cx="3180487" cy="270933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C14EABB-BD09-400C-BC96-E8E79CA9670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70410" y1="12207" x2="77441" y2="25293"/>
                        <a14:backgroundMark x1="77441" y1="25293" x2="86230" y2="34570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16" y="5791639"/>
            <a:ext cx="1435849" cy="143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41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0.72778 -1.1601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89" y="-5802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719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94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444"/>
                            </p:stCondLst>
                            <p:childTnLst>
                              <p:par>
                                <p:cTn id="9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10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10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0.7592 -1.21173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51" y="-6058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71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9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444"/>
                            </p:stCondLst>
                            <p:childTnLst>
                              <p:par>
                                <p:cTn id="1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58507D-327E-4827-9243-34B7306DFA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8" y="0"/>
            <a:ext cx="12190413" cy="6858000"/>
          </a:xfrm>
          <a:prstGeom prst="rect">
            <a:avLst/>
          </a:prstGeom>
        </p:spPr>
      </p:pic>
      <p:pic>
        <p:nvPicPr>
          <p:cNvPr id="7" name="5cf0516366c93">
            <a:hlinkClick r:id="" action="ppaction://media"/>
            <a:extLst>
              <a:ext uri="{FF2B5EF4-FFF2-40B4-BE49-F238E27FC236}">
                <a16:creationId xmlns:a16="http://schemas.microsoft.com/office/drawing/2014/main" id="{756EBFCB-7720-4070-A6AB-C94D4F97E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9772" y="-1039588"/>
            <a:ext cx="609521" cy="609600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3542B587-05CB-42EC-A08D-98C4CA01D198}"/>
              </a:ext>
            </a:extLst>
          </p:cNvPr>
          <p:cNvSpPr txBox="1"/>
          <p:nvPr/>
        </p:nvSpPr>
        <p:spPr>
          <a:xfrm>
            <a:off x="1594977" y="1413420"/>
            <a:ext cx="9000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000" b="1" dirty="0">
                <a:solidFill>
                  <a:prstClr val="black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Thứ </a:t>
            </a:r>
            <a:r>
              <a:rPr lang="en-US" altLang="zh-CN" sz="4000" b="1" dirty="0" err="1">
                <a:solidFill>
                  <a:prstClr val="black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ba</a:t>
            </a:r>
            <a:r>
              <a:rPr lang="en-US" altLang="zh-CN" sz="4000" b="1" dirty="0">
                <a:solidFill>
                  <a:prstClr val="black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 </a:t>
            </a:r>
            <a:r>
              <a:rPr lang="vi-VN" altLang="zh-CN" sz="4000" b="1" dirty="0">
                <a:solidFill>
                  <a:prstClr val="black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ngày </a:t>
            </a:r>
            <a:r>
              <a:rPr lang="en-US" altLang="zh-CN" sz="4000" b="1" dirty="0">
                <a:solidFill>
                  <a:prstClr val="black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4</a:t>
            </a:r>
            <a:r>
              <a:rPr lang="vi-VN" altLang="zh-CN" sz="4000" b="1" dirty="0">
                <a:solidFill>
                  <a:prstClr val="black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  tháng</a:t>
            </a:r>
            <a:r>
              <a:rPr lang="en-US" altLang="zh-CN" sz="4000" b="1" dirty="0">
                <a:solidFill>
                  <a:prstClr val="black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 1</a:t>
            </a:r>
            <a:r>
              <a:rPr lang="vi-VN" altLang="zh-CN" sz="4000" b="1" dirty="0">
                <a:solidFill>
                  <a:prstClr val="black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 năm</a:t>
            </a:r>
            <a:r>
              <a:rPr lang="en-US" altLang="zh-CN" sz="4000" b="1" dirty="0">
                <a:solidFill>
                  <a:prstClr val="black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 2022</a:t>
            </a:r>
            <a:r>
              <a:rPr lang="vi-VN" altLang="zh-CN" sz="4000" b="1" dirty="0">
                <a:solidFill>
                  <a:prstClr val="black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  </a:t>
            </a:r>
            <a:endParaRPr lang="zh-CN" altLang="en-US" sz="4000" b="1" dirty="0">
              <a:solidFill>
                <a:prstClr val="black"/>
              </a:solidFill>
              <a:latin typeface="HP001 4 hàng" pitchFamily="34" charset="0"/>
              <a:ea typeface="思源黑体 CN Medium" panose="020B0600000000000000" pitchFamily="34" charset="-122"/>
              <a:cs typeface="HP001 5H" pitchFamily="34" charset="0"/>
            </a:endParaRPr>
          </a:p>
        </p:txBody>
      </p:sp>
      <p:sp>
        <p:nvSpPr>
          <p:cNvPr id="6" name="文本框 4">
            <a:extLst>
              <a:ext uri="{FF2B5EF4-FFF2-40B4-BE49-F238E27FC236}">
                <a16:creationId xmlns:a16="http://schemas.microsoft.com/office/drawing/2014/main" id="{3542B587-05CB-42EC-A08D-98C4CA01D198}"/>
              </a:ext>
            </a:extLst>
          </p:cNvPr>
          <p:cNvSpPr txBox="1"/>
          <p:nvPr/>
        </p:nvSpPr>
        <p:spPr>
          <a:xfrm>
            <a:off x="5204490" y="2336300"/>
            <a:ext cx="1583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000" b="1" dirty="0">
                <a:solidFill>
                  <a:srgbClr val="7030A0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Toán</a:t>
            </a:r>
            <a:endParaRPr lang="zh-CN" altLang="en-US" sz="4000" b="1" dirty="0">
              <a:solidFill>
                <a:srgbClr val="7030A0"/>
              </a:solidFill>
              <a:latin typeface="HP001 4 hàng" pitchFamily="34" charset="0"/>
              <a:ea typeface="思源黑体 CN Medium" panose="020B0600000000000000" pitchFamily="34" charset="-122"/>
              <a:cs typeface="HP001 5H" pitchFamily="34" charset="0"/>
            </a:endParaRPr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3542B587-05CB-42EC-A08D-98C4CA01D198}"/>
              </a:ext>
            </a:extLst>
          </p:cNvPr>
          <p:cNvSpPr txBox="1"/>
          <p:nvPr/>
        </p:nvSpPr>
        <p:spPr>
          <a:xfrm>
            <a:off x="3003676" y="2972075"/>
            <a:ext cx="6183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7030A0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(3) </a:t>
            </a:r>
            <a:r>
              <a:rPr lang="vi-VN" altLang="zh-CN" sz="4000" b="1" dirty="0">
                <a:solidFill>
                  <a:srgbClr val="7030A0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Chu vi hình chữ nhật</a:t>
            </a:r>
            <a:endParaRPr lang="zh-CN" altLang="en-US" sz="4000" b="1" dirty="0">
              <a:solidFill>
                <a:srgbClr val="7030A0"/>
              </a:solidFill>
              <a:latin typeface="HP001 4 hàng" pitchFamily="34" charset="0"/>
              <a:ea typeface="思源黑体 CN Medium" panose="020B0600000000000000" pitchFamily="34" charset="-122"/>
              <a:cs typeface="HP001 5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8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ó thể là hình minh họa">
            <a:extLst>
              <a:ext uri="{FF2B5EF4-FFF2-40B4-BE49-F238E27FC236}">
                <a16:creationId xmlns:a16="http://schemas.microsoft.com/office/drawing/2014/main" id="{A3CFEA03-B9E8-4566-B7EF-5A116424B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89" b="67222" l="32315" r="62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17" t="28055" r="35544" b="31528"/>
          <a:stretch/>
        </p:blipFill>
        <p:spPr>
          <a:xfrm>
            <a:off x="3584466" y="1670137"/>
            <a:ext cx="1420392" cy="17588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4858" y="2060852"/>
            <a:ext cx="4679486" cy="10926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glow" dir="tl">
                <a:rot lat="0" lon="0" rev="5400000"/>
              </a:lightRig>
            </a:scene3d>
            <a:sp3d extrusionH="57150" contourW="12700">
              <a:bevelT w="25400" h="25400" prst="riblet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vi-VN" sz="6500" b="1" dirty="0">
                <a:ln w="11430">
                  <a:solidFill>
                    <a:schemeClr val="tx1"/>
                  </a:solidFill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PHÁ</a:t>
            </a:r>
            <a:endParaRPr lang="en-US" sz="6500" b="1" dirty="0">
              <a:ln w="11430">
                <a:solidFill>
                  <a:schemeClr val="tx1"/>
                </a:solidFill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491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671272" y="1486697"/>
            <a:ext cx="4114801" cy="3190875"/>
            <a:chOff x="3168" y="1419"/>
            <a:chExt cx="2592" cy="2010"/>
          </a:xfrm>
        </p:grpSpPr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4333" y="1509"/>
              <a:ext cx="6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6600CC"/>
                  </a:solidFill>
                </a:rPr>
                <a:t>2 </a:t>
              </a:r>
              <a:r>
                <a:rPr lang="en-US" sz="2400" dirty="0" err="1">
                  <a:solidFill>
                    <a:srgbClr val="6600CC"/>
                  </a:solidFill>
                </a:rPr>
                <a:t>dm</a:t>
              </a:r>
              <a:endParaRPr lang="en-US" sz="2400" dirty="0">
                <a:solidFill>
                  <a:srgbClr val="6600CC"/>
                </a:solidFill>
              </a:endParaRPr>
            </a:p>
          </p:txBody>
        </p:sp>
        <p:sp>
          <p:nvSpPr>
            <p:cNvPr id="4" name="Text Box 7"/>
            <p:cNvSpPr txBox="1">
              <a:spLocks noChangeArrowheads="1"/>
            </p:cNvSpPr>
            <p:nvPr/>
          </p:nvSpPr>
          <p:spPr bwMode="auto">
            <a:xfrm>
              <a:off x="3997" y="3141"/>
              <a:ext cx="6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6600CC"/>
                  </a:solidFill>
                </a:rPr>
                <a:t>5 dm</a:t>
              </a:r>
            </a:p>
          </p:txBody>
        </p:sp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3373" y="1989"/>
              <a:ext cx="6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6600CC"/>
                  </a:solidFill>
                </a:rPr>
                <a:t>4 dm</a:t>
              </a:r>
            </a:p>
          </p:txBody>
        </p:sp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4173" y="1707"/>
              <a:ext cx="771" cy="288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 flipH="1">
              <a:off x="3360" y="1707"/>
              <a:ext cx="834" cy="1330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Line 11"/>
            <p:cNvSpPr>
              <a:spLocks noChangeShapeType="1"/>
            </p:cNvSpPr>
            <p:nvPr/>
          </p:nvSpPr>
          <p:spPr bwMode="auto">
            <a:xfrm>
              <a:off x="3360" y="3051"/>
              <a:ext cx="1875" cy="90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Line 12"/>
            <p:cNvSpPr>
              <a:spLocks noChangeShapeType="1"/>
            </p:cNvSpPr>
            <p:nvPr/>
          </p:nvSpPr>
          <p:spPr bwMode="auto">
            <a:xfrm>
              <a:off x="4935" y="1973"/>
              <a:ext cx="288" cy="1152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Text Box 24"/>
            <p:cNvSpPr txBox="1">
              <a:spLocks noChangeArrowheads="1"/>
            </p:cNvSpPr>
            <p:nvPr/>
          </p:nvSpPr>
          <p:spPr bwMode="auto">
            <a:xfrm>
              <a:off x="3888" y="1419"/>
              <a:ext cx="38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chemeClr val="hlink"/>
                  </a:solidFill>
                </a:rPr>
                <a:t>M</a:t>
              </a:r>
            </a:p>
          </p:txBody>
        </p:sp>
        <p:sp>
          <p:nvSpPr>
            <p:cNvPr id="11" name="Text Box 25"/>
            <p:cNvSpPr txBox="1">
              <a:spLocks noChangeArrowheads="1"/>
            </p:cNvSpPr>
            <p:nvPr/>
          </p:nvSpPr>
          <p:spPr bwMode="auto">
            <a:xfrm>
              <a:off x="4999" y="1728"/>
              <a:ext cx="48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chemeClr val="hlink"/>
                  </a:solidFill>
                </a:rPr>
                <a:t>N</a:t>
              </a:r>
            </a:p>
          </p:txBody>
        </p:sp>
        <p:sp>
          <p:nvSpPr>
            <p:cNvPr id="12" name="Text Box 26"/>
            <p:cNvSpPr txBox="1">
              <a:spLocks noChangeArrowheads="1"/>
            </p:cNvSpPr>
            <p:nvPr/>
          </p:nvSpPr>
          <p:spPr bwMode="auto">
            <a:xfrm>
              <a:off x="5280" y="3038"/>
              <a:ext cx="48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chemeClr val="hlink"/>
                  </a:solidFill>
                </a:rPr>
                <a:t>P</a:t>
              </a:r>
            </a:p>
          </p:txBody>
        </p:sp>
        <p:sp>
          <p:nvSpPr>
            <p:cNvPr id="13" name="Text Box 27"/>
            <p:cNvSpPr txBox="1">
              <a:spLocks noChangeArrowheads="1"/>
            </p:cNvSpPr>
            <p:nvPr/>
          </p:nvSpPr>
          <p:spPr bwMode="auto">
            <a:xfrm>
              <a:off x="3168" y="3003"/>
              <a:ext cx="48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chemeClr val="hlink"/>
                  </a:solidFill>
                </a:rPr>
                <a:t>Q</a:t>
              </a:r>
            </a:p>
          </p:txBody>
        </p:sp>
      </p:grp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1054646" y="620688"/>
            <a:ext cx="2209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200" b="1" u="sng" dirty="0">
                <a:solidFill>
                  <a:srgbClr val="CC3300"/>
                </a:solidFill>
              </a:rPr>
              <a:t>Ví dụ 1:</a:t>
            </a:r>
            <a:endParaRPr lang="en-US" sz="3200" b="1" u="sng" dirty="0">
              <a:solidFill>
                <a:srgbClr val="CC3300"/>
              </a:solidFill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2787030" y="509963"/>
            <a:ext cx="84927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vi-VN" sz="3200" dirty="0"/>
              <a:t>Tính chu vi hình tứ giác MNPQ có kích thước như hình vẽ :</a:t>
            </a:r>
            <a:endParaRPr lang="en-US" sz="3200" dirty="0"/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1486694" y="2366171"/>
            <a:ext cx="5029200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800" b="1" u="sng" dirty="0">
                <a:solidFill>
                  <a:schemeClr val="accent1"/>
                </a:solidFill>
              </a:rPr>
              <a:t>Bài giải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en-US" sz="2800" dirty="0"/>
              <a:t>Chu vi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tứ</a:t>
            </a:r>
            <a:r>
              <a:rPr lang="en-US" sz="2800" dirty="0"/>
              <a:t> </a:t>
            </a:r>
            <a:r>
              <a:rPr lang="en-US" sz="2800" dirty="0" err="1"/>
              <a:t>giác</a:t>
            </a:r>
            <a:r>
              <a:rPr lang="en-US" sz="2800" dirty="0"/>
              <a:t> MNPQ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 algn="just">
              <a:spcBef>
                <a:spcPct val="50000"/>
              </a:spcBef>
            </a:pPr>
            <a:r>
              <a:rPr lang="vi-VN" sz="2800" dirty="0"/>
              <a:t>      </a:t>
            </a:r>
            <a:r>
              <a:rPr lang="en-US" sz="2800" dirty="0"/>
              <a:t>2 + 3 + 5 + 4 = 14 (</a:t>
            </a:r>
            <a:r>
              <a:rPr lang="en-US" sz="2800" dirty="0" err="1"/>
              <a:t>dm</a:t>
            </a:r>
            <a:r>
              <a:rPr lang="en-US" sz="2800" dirty="0"/>
              <a:t>)</a:t>
            </a:r>
          </a:p>
          <a:p>
            <a:pPr algn="just">
              <a:spcBef>
                <a:spcPct val="50000"/>
              </a:spcBef>
            </a:pPr>
            <a:r>
              <a:rPr lang="en-US" sz="2800" dirty="0"/>
              <a:t>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14dm </a:t>
            </a:r>
          </a:p>
        </p:txBody>
      </p:sp>
    </p:spTree>
    <p:extLst>
      <p:ext uri="{BB962C8B-B14F-4D97-AF65-F5344CB8AC3E}">
        <p14:creationId xmlns:p14="http://schemas.microsoft.com/office/powerpoint/2010/main" val="195151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6|0.7|0.7|0.6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332</TotalTime>
  <Words>593</Words>
  <Application>Microsoft Office PowerPoint</Application>
  <PresentationFormat>Custom</PresentationFormat>
  <Paragraphs>132</Paragraphs>
  <Slides>17</Slides>
  <Notes>6</Notes>
  <HiddenSlides>0</HiddenSlides>
  <MMClips>17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微软雅黑</vt:lpstr>
      <vt:lpstr>.VnBodoni</vt:lpstr>
      <vt:lpstr>Arial</vt:lpstr>
      <vt:lpstr>Calibri</vt:lpstr>
      <vt:lpstr>Calibri Light</vt:lpstr>
      <vt:lpstr>HP001 4 hàng</vt:lpstr>
      <vt:lpstr>Times New Roman</vt:lpstr>
      <vt:lpstr>UTM Kona KT</vt:lpstr>
      <vt:lpstr>UTM Showcard</vt:lpstr>
      <vt:lpstr>字体视界-熊孩子体</vt:lpstr>
      <vt:lpstr>字体视界-遇见字体</vt:lpstr>
      <vt:lpstr>字魂70号-灵悦黑体</vt:lpstr>
      <vt:lpstr>Office 主题</vt:lpstr>
      <vt:lpstr>Office 主题​​</vt:lpstr>
      <vt:lpstr>1_Office 主题</vt:lpstr>
      <vt:lpstr>2_Office 主题</vt:lpstr>
      <vt:lpstr>Office Theme</vt:lpstr>
      <vt:lpstr>1_Office Theme</vt:lpstr>
      <vt:lpstr>2_Office Theme</vt:lpstr>
      <vt:lpstr>默认设计模板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Hoàng Thị Thu Huyền</cp:lastModifiedBy>
  <cp:revision>21</cp:revision>
  <dcterms:created xsi:type="dcterms:W3CDTF">2021-12-22T03:09:09Z</dcterms:created>
  <dcterms:modified xsi:type="dcterms:W3CDTF">2022-01-04T02:23:59Z</dcterms:modified>
</cp:coreProperties>
</file>