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346" r:id="rId5"/>
    <p:sldId id="262" r:id="rId6"/>
    <p:sldId id="357" r:id="rId7"/>
    <p:sldId id="358" r:id="rId8"/>
    <p:sldId id="359" r:id="rId9"/>
    <p:sldId id="348" r:id="rId10"/>
    <p:sldId id="349" r:id="rId11"/>
    <p:sldId id="350" r:id="rId12"/>
    <p:sldId id="351" r:id="rId13"/>
    <p:sldId id="353" r:id="rId14"/>
    <p:sldId id="354" r:id="rId15"/>
    <p:sldId id="355" r:id="rId16"/>
    <p:sldId id="356" r:id="rId17"/>
    <p:sldId id="343" r:id="rId18"/>
    <p:sldId id="34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3E1FF"/>
    <a:srgbClr val="EDB77B"/>
    <a:srgbClr val="9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0364" autoAdjust="0"/>
  </p:normalViewPr>
  <p:slideViewPr>
    <p:cSldViewPr snapToGrid="0" showGuides="1">
      <p:cViewPr varScale="1">
        <p:scale>
          <a:sx n="66" d="100"/>
          <a:sy n="66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9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13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4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4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7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8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0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3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6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9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3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7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5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3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8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68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7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99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04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5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9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8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76" r:id="rId13"/>
    <p:sldLayoutId id="2147483675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700" r:id="rId25"/>
    <p:sldLayoutId id="2147483699" r:id="rId26"/>
    <p:sldLayoutId id="2147483698" r:id="rId27"/>
    <p:sldLayoutId id="2147483697" r:id="rId28"/>
    <p:sldLayoutId id="2147483696" r:id="rId29"/>
    <p:sldLayoutId id="2147483690" r:id="rId30"/>
    <p:sldLayoutId id="2147483689" r:id="rId31"/>
    <p:sldLayoutId id="2147483688" r:id="rId32"/>
    <p:sldLayoutId id="2147483687" r:id="rId33"/>
    <p:sldLayoutId id="2147483686" r:id="rId34"/>
    <p:sldLayoutId id="2147483680" r:id="rId35"/>
    <p:sldLayoutId id="2147483679" r:id="rId36"/>
    <p:sldLayoutId id="2147483678" r:id="rId37"/>
    <p:sldLayoutId id="2147483677" r:id="rId38"/>
    <p:sldLayoutId id="2147483674" r:id="rId39"/>
    <p:sldLayoutId id="2147483673" r:id="rId40"/>
    <p:sldLayoutId id="2147483672" r:id="rId41"/>
    <p:sldLayoutId id="2147483671" r:id="rId42"/>
    <p:sldLayoutId id="2147483670" r:id="rId43"/>
    <p:sldLayoutId id="2147483664" r:id="rId44"/>
    <p:sldLayoutId id="2147483663" r:id="rId45"/>
    <p:sldLayoutId id="2147483662" r:id="rId46"/>
    <p:sldLayoutId id="2147483661" r:id="rId47"/>
    <p:sldLayoutId id="2147483656" r:id="rId48"/>
    <p:sldLayoutId id="2147483657" r:id="rId49"/>
    <p:sldLayoutId id="2147483658" r:id="rId50"/>
    <p:sldLayoutId id="214748365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93" y="701152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07" y="4339493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3208" y="2691628"/>
            <a:ext cx="538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Tập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làm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văn</a:t>
            </a:r>
            <a:endParaRPr lang="en-US" sz="8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2622" y="1291679"/>
            <a:ext cx="8799491" cy="556306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học tập :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Ưu điểm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Đa số các bạn đi học đúng giờ.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Học bài và làm bài đầy đủ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Ý thức kỉ luật tốt, thực hiện đúng nội quy của trường, lớp đề ra.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Hăng hái phát biểu ý kiến xây dựng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Vẫn còn một bạn đi học muộn và hai bạn nói chuyện riêng trong giờ.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7704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96188" y="753649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614" y="868770"/>
            <a:ext cx="10373472" cy="48397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  100%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  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xanh,tưới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4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00946" y="3162825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81946" y="1181625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3300"/>
                </a:solidFill>
              </a:rPr>
              <a:t>Tập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làm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văn</a:t>
            </a:r>
            <a:endParaRPr lang="en-US" altLang="en-US" sz="3600" b="1" dirty="0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 b="1" dirty="0" err="1">
                <a:solidFill>
                  <a:srgbClr val="FF3300"/>
                </a:solidFill>
              </a:rPr>
              <a:t>Báo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cáo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hoạt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động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00996" y="1299028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 err="1" smtClean="0">
                <a:solidFill>
                  <a:srgbClr val="FF3300"/>
                </a:solidFill>
              </a:rPr>
              <a:t>Củng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</a:rPr>
              <a:t>cố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</a:rPr>
              <a:t>    *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Báo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cáo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kết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quả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học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3000" dirty="0" smtClean="0">
                <a:solidFill>
                  <a:srgbClr val="0000FF"/>
                </a:solidFill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lao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tổ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gì</a:t>
            </a:r>
            <a:r>
              <a:rPr lang="en-US" altLang="en-US" sz="3000" dirty="0" smtClean="0">
                <a:solidFill>
                  <a:srgbClr val="0000FF"/>
                </a:solidFill>
              </a:rPr>
              <a:t>?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38250" y="163198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89" y="23008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7052" y="1757258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5129" y="3228459"/>
            <a:ext cx="1018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4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15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-1103086"/>
            <a:ext cx="10232572" cy="7760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70205"/>
            <a:ext cx="7358202" cy="3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20610"/>
            <a:ext cx="11306628" cy="5333542"/>
          </a:xfrm>
          <a:prstGeom prst="rect">
            <a:avLst/>
          </a:prstGeom>
        </p:spPr>
      </p:pic>
      <p:sp>
        <p:nvSpPr>
          <p:cNvPr id="10" name="文本框 14"/>
          <p:cNvSpPr/>
          <p:nvPr/>
        </p:nvSpPr>
        <p:spPr>
          <a:xfrm>
            <a:off x="4573555" y="3464216"/>
            <a:ext cx="37303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u="sng" dirty="0" err="1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Tập</a:t>
            </a:r>
            <a:r>
              <a:rPr lang="en-US" altLang="zh-CN" sz="3600" b="1" u="sng" dirty="0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600" b="1" u="sng" dirty="0" err="1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làm</a:t>
            </a:r>
            <a:r>
              <a:rPr lang="en-US" altLang="zh-CN" sz="3600" b="1" u="sng" dirty="0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600" b="1" u="sng" dirty="0" err="1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văn</a:t>
            </a:r>
            <a:endParaRPr lang="en-US" altLang="zh-CN" sz="3600" b="1" u="sng" dirty="0">
              <a:solidFill>
                <a:srgbClr val="FFA4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0036" y="4430439"/>
            <a:ext cx="4945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6048" y="214500"/>
            <a:ext cx="10469744" cy="740241"/>
          </a:xfrm>
          <a:prstGeom prst="roundRect">
            <a:avLst/>
          </a:prstGeom>
          <a:solidFill>
            <a:srgbClr val="FFFF0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8996" cy="915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31" y="854460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0" y="915845"/>
            <a:ext cx="532749" cy="8107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175" y="3185416"/>
            <a:ext cx="386101" cy="7267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435" y="699310"/>
            <a:ext cx="399784" cy="1243773"/>
          </a:xfrm>
          <a:prstGeom prst="rect">
            <a:avLst/>
          </a:prstGeom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977" y="5206167"/>
            <a:ext cx="386101" cy="726778"/>
          </a:xfrm>
          <a:prstGeom prst="rect">
            <a:avLst/>
          </a:prstGeom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902" y="3359267"/>
            <a:ext cx="532749" cy="810705"/>
          </a:xfrm>
          <a:prstGeom prst="rect">
            <a:avLst/>
          </a:prstGeom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41" y="4689172"/>
            <a:ext cx="399784" cy="1243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5" y="2938328"/>
            <a:ext cx="4531901" cy="7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8996" cy="915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31" y="854460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0" y="915845"/>
            <a:ext cx="532749" cy="8107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175" y="3185416"/>
            <a:ext cx="386101" cy="7267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435" y="699310"/>
            <a:ext cx="399784" cy="1243773"/>
          </a:xfrm>
          <a:prstGeom prst="rect">
            <a:avLst/>
          </a:prstGeom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977" y="5206167"/>
            <a:ext cx="386101" cy="726778"/>
          </a:xfrm>
          <a:prstGeom prst="rect">
            <a:avLst/>
          </a:prstGeom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902" y="3359267"/>
            <a:ext cx="532749" cy="810705"/>
          </a:xfrm>
          <a:prstGeom prst="rect">
            <a:avLst/>
          </a:prstGeom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41" y="4689172"/>
            <a:ext cx="399784" cy="1243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7295" y="2850039"/>
            <a:ext cx="400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5371" y="1161126"/>
            <a:ext cx="10354129" cy="152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b="1" dirty="0" err="1" smtClean="0">
                <a:solidFill>
                  <a:srgbClr val="FF3300"/>
                </a:solidFill>
              </a:rPr>
              <a:t>Đọc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bài</a:t>
            </a:r>
            <a:r>
              <a:rPr lang="en-US" altLang="en-US" b="1" dirty="0" smtClean="0">
                <a:solidFill>
                  <a:srgbClr val="FF33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Báo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cáo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kết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quả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tháng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thi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đua</a:t>
            </a:r>
            <a:r>
              <a:rPr lang="en-US" altLang="en-US" b="1" i="1" dirty="0" smtClean="0">
                <a:solidFill>
                  <a:srgbClr val="FF3300"/>
                </a:solidFill>
              </a:rPr>
              <a:t> “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Noi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gương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chú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bộ</a:t>
            </a:r>
            <a:r>
              <a:rPr lang="en-US" altLang="en-US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00"/>
                </a:solidFill>
              </a:rPr>
              <a:t>đội</a:t>
            </a:r>
            <a:r>
              <a:rPr lang="en-US" altLang="en-US" b="1" i="1" dirty="0" smtClean="0">
                <a:solidFill>
                  <a:srgbClr val="FF3300"/>
                </a:solidFill>
              </a:rPr>
              <a:t>”</a:t>
            </a:r>
            <a:endParaRPr lang="en-US" altLang="en-US" b="1" i="1" dirty="0">
              <a:solidFill>
                <a:srgbClr val="FF33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782" y="2761326"/>
            <a:ext cx="100076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. Theo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ai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ai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6782" y="4013178"/>
            <a:ext cx="94996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đua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6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spcBef>
                <a:spcPct val="50000"/>
              </a:spcBef>
            </a:pPr>
            <a:r>
              <a:rPr lang="en-US" altLang="vi-VN" sz="2700" b="1" u="sng" dirty="0" err="1">
                <a:solidFill>
                  <a:srgbClr val="0099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2700" b="1" u="sng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u="sng" dirty="0" err="1">
                <a:solidFill>
                  <a:srgbClr val="009900"/>
                </a:solidFill>
                <a:latin typeface="Arial" panose="020B0604020202020204" pitchFamily="34" charset="0"/>
              </a:rPr>
              <a:t>tập</a:t>
            </a:r>
            <a:r>
              <a:rPr lang="en-US" altLang="vi-VN" sz="2700" b="1" u="sng" dirty="0">
                <a:solidFill>
                  <a:srgbClr val="009900"/>
                </a:solidFill>
                <a:latin typeface="Arial" panose="020B0604020202020204" pitchFamily="34" charset="0"/>
              </a:rPr>
              <a:t> 1 :</a:t>
            </a:r>
            <a:r>
              <a:rPr lang="en-US" altLang="vi-VN" sz="27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Dựa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theo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tập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đọc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Báo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cáo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tháng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thi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đua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“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Noi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gương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chú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bộ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đội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”,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hãy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báo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cáo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học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tập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lao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động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của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tổ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em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trong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700" b="1" dirty="0" err="1">
                <a:solidFill>
                  <a:srgbClr val="FF6600"/>
                </a:solidFill>
                <a:latin typeface="Arial" panose="020B0604020202020204" pitchFamily="34" charset="0"/>
              </a:rPr>
              <a:t>tháng</a:t>
            </a:r>
            <a:r>
              <a:rPr lang="en-US" altLang="vi-VN" sz="2700" b="1" dirty="0">
                <a:solidFill>
                  <a:srgbClr val="FF6600"/>
                </a:solidFill>
                <a:latin typeface="Arial" panose="020B0604020202020204" pitchFamily="34" charset="0"/>
              </a:rPr>
              <a:t>. </a:t>
            </a:r>
            <a:endParaRPr lang="en-US" altLang="vi-VN" sz="27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9635" y="1463344"/>
            <a:ext cx="10079863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59635" y="3555244"/>
            <a:ext cx="9900249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06942" y="940157"/>
            <a:ext cx="6365383" cy="457200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Báo cáo hoạt động</a:t>
            </a:r>
          </a:p>
          <a:p>
            <a:pPr>
              <a:defRPr/>
            </a:pP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45851" y="1691004"/>
            <a:ext cx="8374487" cy="42550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00B0F0"/>
                </a:solidFill>
              </a:rPr>
              <a:t>Về học tập: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* Ưu điểm: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</a:rPr>
              <a:t>   - Thực hiện giờ giấc, học bài và làm bài 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</a:rPr>
              <a:t>   - Giúp đỡ nhau trong học tập.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</a:rPr>
              <a:t>   - Ý thức kỉ luật. Kết quả học tập.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* Nhược điểm: </a:t>
            </a:r>
            <a:r>
              <a:rPr lang="en-US" sz="3200" b="1" dirty="0">
                <a:solidFill>
                  <a:srgbClr val="000066"/>
                </a:solidFill>
              </a:rPr>
              <a:t>Vẫn còn bạn chưa đúng </a:t>
            </a:r>
            <a:r>
              <a:rPr lang="en-US" sz="3200" b="1" dirty="0" err="1">
                <a:solidFill>
                  <a:srgbClr val="000066"/>
                </a:solidFill>
              </a:rPr>
              <a:t>giờ</a:t>
            </a:r>
            <a:r>
              <a:rPr lang="en-US" sz="3200" b="1" dirty="0">
                <a:solidFill>
                  <a:srgbClr val="000066"/>
                </a:solidFill>
              </a:rPr>
              <a:t>…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38156" y="1948415"/>
            <a:ext cx="8673922" cy="35163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</a:rPr>
              <a:t>2. Lao động: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* Ưu điểm:</a:t>
            </a:r>
          </a:p>
          <a:p>
            <a:pPr>
              <a:defRPr/>
            </a:pPr>
            <a:r>
              <a:rPr lang="en-US" sz="3200" b="1" dirty="0">
                <a:solidFill>
                  <a:srgbClr val="000066"/>
                </a:solidFill>
              </a:rPr>
              <a:t>     - Trực nhật.</a:t>
            </a:r>
          </a:p>
          <a:p>
            <a:pPr>
              <a:defRPr/>
            </a:pPr>
            <a:r>
              <a:rPr lang="en-US" sz="3200" b="1" dirty="0">
                <a:solidFill>
                  <a:srgbClr val="000066"/>
                </a:solidFill>
              </a:rPr>
              <a:t>     - Vệ sinh sân trường.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</a:t>
            </a:r>
            <a:r>
              <a:rPr lang="en-US" sz="3200" b="1" dirty="0">
                <a:solidFill>
                  <a:srgbClr val="000066"/>
                </a:solidFill>
              </a:rPr>
              <a:t>- Chăm sóc cây xanh.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* Nhược điểm: </a:t>
            </a:r>
            <a:r>
              <a:rPr lang="en-US" sz="3200" b="1" dirty="0">
                <a:solidFill>
                  <a:srgbClr val="000066"/>
                </a:solidFill>
              </a:rPr>
              <a:t>Còn bạn chưa vứt rác đúng nơi quy định…  </a:t>
            </a:r>
            <a:r>
              <a:rPr lang="en-US" sz="3200" dirty="0">
                <a:solidFill>
                  <a:srgbClr val="000066"/>
                </a:solidFill>
              </a:rPr>
              <a:t>     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342538" y="987347"/>
            <a:ext cx="6365383" cy="457200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Báo cáo hoạt động</a:t>
            </a:r>
          </a:p>
          <a:p>
            <a:pPr>
              <a:defRPr/>
            </a:pP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987648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5025C-4639-49F6-A036-FADCCE16A8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17084a5-40ce-44a9-aa97-9561c111c68a"/>
    <ds:schemaRef ds:uri="http://purl.org/dc/elements/1.1/"/>
    <ds:schemaRef ds:uri="http://schemas.microsoft.com/office/2006/metadata/properties"/>
    <ds:schemaRef ds:uri="http://schemas.microsoft.com/office/infopath/2007/PartnerControls"/>
    <ds:schemaRef ds:uri="9f958c3a-144a-4219-afab-0ea9b7b8b61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B852CF-0CAF-4501-AB9C-37E2DE08A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226D8C-7077-424C-B2F3-E9F5CF967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489</Words>
  <Application>Microsoft Office PowerPoint</Application>
  <PresentationFormat>Custom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Admin</cp:lastModifiedBy>
  <cp:revision>86</cp:revision>
  <dcterms:created xsi:type="dcterms:W3CDTF">2016-11-23T14:13:00Z</dcterms:created>
  <dcterms:modified xsi:type="dcterms:W3CDTF">2022-01-18T09:20:07Z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0x010100DFDAAE9B0125D644B7F58EE6BF1D0FC2</vt:lpwstr>
  </property>
</Properties>
</file>