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84" r:id="rId2"/>
    <p:sldId id="259" r:id="rId3"/>
    <p:sldId id="256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81" r:id="rId23"/>
    <p:sldId id="282" r:id="rId24"/>
    <p:sldId id="283" r:id="rId25"/>
    <p:sldId id="285" r:id="rId26"/>
    <p:sldId id="286" r:id="rId27"/>
    <p:sldId id="287" r:id="rId28"/>
    <p:sldId id="288" r:id="rId29"/>
    <p:sldId id="289" r:id="rId30"/>
    <p:sldId id="291" r:id="rId31"/>
    <p:sldId id="292" r:id="rId32"/>
    <p:sldId id="293" r:id="rId33"/>
    <p:sldId id="294" r:id="rId34"/>
    <p:sldId id="295" r:id="rId35"/>
    <p:sldId id="350" r:id="rId36"/>
    <p:sldId id="299" r:id="rId37"/>
    <p:sldId id="298" r:id="rId38"/>
    <p:sldId id="278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66"/>
    <a:srgbClr val="00FF99"/>
    <a:srgbClr val="FFFF00"/>
    <a:srgbClr val="FF0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2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BF01D-C9CA-48FE-A689-092207F6C611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73D29-D3AC-444E-96A0-421786DF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4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Google Shape;746;gd8972954f5_0_218:notes">
            <a:extLst>
              <a:ext uri="{FF2B5EF4-FFF2-40B4-BE49-F238E27FC236}">
                <a16:creationId xmlns:a16="http://schemas.microsoft.com/office/drawing/2014/main" id="{4560037A-81AA-224D-BBEB-CAE1B20E4E5D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Google Shape;747;gd8972954f5_0_218:notes">
            <a:extLst>
              <a:ext uri="{FF2B5EF4-FFF2-40B4-BE49-F238E27FC236}">
                <a16:creationId xmlns:a16="http://schemas.microsoft.com/office/drawing/2014/main" id="{968505EE-B8E8-D847-B222-92382DC44B6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VN" altLang="en-VN"/>
          </a:p>
        </p:txBody>
      </p:sp>
    </p:spTree>
    <p:extLst>
      <p:ext uri="{BB962C8B-B14F-4D97-AF65-F5344CB8AC3E}">
        <p14:creationId xmlns:p14="http://schemas.microsoft.com/office/powerpoint/2010/main" val="1193689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37787-ABDE-4B58-801A-A862F3F1E997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9.xml"/><Relationship Id="rId18" Type="http://schemas.openxmlformats.org/officeDocument/2006/relationships/slide" Target="slide33.xml"/><Relationship Id="rId3" Type="http://schemas.openxmlformats.org/officeDocument/2006/relationships/slide" Target="slide17.xml"/><Relationship Id="rId7" Type="http://schemas.openxmlformats.org/officeDocument/2006/relationships/slide" Target="slide3.xml"/><Relationship Id="rId12" Type="http://schemas.openxmlformats.org/officeDocument/2006/relationships/slide" Target="slide21.xml"/><Relationship Id="rId17" Type="http://schemas.openxmlformats.org/officeDocument/2006/relationships/slide" Target="slide31.xml"/><Relationship Id="rId2" Type="http://schemas.openxmlformats.org/officeDocument/2006/relationships/image" Target="../media/image1.jpeg"/><Relationship Id="rId16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23.xml"/><Relationship Id="rId15" Type="http://schemas.openxmlformats.org/officeDocument/2006/relationships/slide" Target="slide27.xml"/><Relationship Id="rId10" Type="http://schemas.openxmlformats.org/officeDocument/2006/relationships/slide" Target="slide11.xml"/><Relationship Id="rId19" Type="http://schemas.openxmlformats.org/officeDocument/2006/relationships/image" Target="../media/image2.jpeg"/><Relationship Id="rId4" Type="http://schemas.openxmlformats.org/officeDocument/2006/relationships/slide" Target="slide15.xml"/><Relationship Id="rId9" Type="http://schemas.openxmlformats.org/officeDocument/2006/relationships/slide" Target="slide13.xml"/><Relationship Id="rId14" Type="http://schemas.openxmlformats.org/officeDocument/2006/relationships/slide" Target="slide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24000" y="1981200"/>
            <a:ext cx="5715000" cy="2057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ÔN TẬP TIẾT 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cảnh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vật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tả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trong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bài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thơ</a:t>
            </a:r>
            <a:r>
              <a:rPr lang="en-US" sz="3600" dirty="0">
                <a:solidFill>
                  <a:srgbClr val="000099"/>
                </a:solidFill>
              </a:rPr>
              <a:t> : </a:t>
            </a:r>
            <a:r>
              <a:rPr lang="en-US" sz="3600" b="1" i="1" dirty="0" err="1">
                <a:solidFill>
                  <a:srgbClr val="000099"/>
                </a:solidFill>
              </a:rPr>
              <a:t>tre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lúa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sông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máng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trời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mây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nhà</a:t>
            </a:r>
            <a:r>
              <a:rPr lang="en-US" sz="3600" b="1" i="1" dirty="0">
                <a:solidFill>
                  <a:srgbClr val="000099"/>
                </a:solidFill>
              </a:rPr>
              <a:t> ở, </a:t>
            </a:r>
            <a:r>
              <a:rPr lang="en-US" sz="3600" b="1" i="1" dirty="0" err="1">
                <a:solidFill>
                  <a:srgbClr val="000099"/>
                </a:solidFill>
              </a:rPr>
              <a:t>ngói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mới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trường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học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cây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gạo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mặt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trời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lá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cờ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Tổ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quốc</a:t>
            </a:r>
            <a:r>
              <a:rPr lang="en-US" sz="3600" b="1" i="1" dirty="0">
                <a:solidFill>
                  <a:srgbClr val="000099"/>
                </a:solidFill>
              </a:rPr>
              <a:t>.</a:t>
            </a:r>
          </a:p>
          <a:p>
            <a:pPr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Cảnh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vật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quê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hương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tả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bằng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nhiều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màu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sắc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  <a:r>
              <a:rPr lang="en-US" sz="3600" dirty="0" err="1">
                <a:solidFill>
                  <a:srgbClr val="000099"/>
                </a:solidFill>
              </a:rPr>
              <a:t>Tên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màu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ấy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: </a:t>
            </a:r>
            <a:r>
              <a:rPr lang="en-US" sz="3600" b="1" i="1" dirty="0" err="1">
                <a:solidFill>
                  <a:srgbClr val="000099"/>
                </a:solidFill>
              </a:rPr>
              <a:t>tre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xanh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lúa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xanh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sông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máng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xanh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mát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trời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mây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xanh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ngắt</a:t>
            </a:r>
            <a:r>
              <a:rPr lang="en-US" sz="3600" b="1" i="1" dirty="0">
                <a:solidFill>
                  <a:srgbClr val="000099"/>
                </a:solidFill>
              </a:rPr>
              <a:t> , </a:t>
            </a:r>
            <a:r>
              <a:rPr lang="en-US" sz="3600" b="1" i="1" dirty="0" err="1">
                <a:solidFill>
                  <a:srgbClr val="000099"/>
                </a:solidFill>
              </a:rPr>
              <a:t>ngói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mới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đỏ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tươi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trường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học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đỏ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thắm</a:t>
            </a:r>
            <a:r>
              <a:rPr lang="en-US" sz="3600" b="1" i="1" dirty="0">
                <a:solidFill>
                  <a:srgbClr val="000099"/>
                </a:solidFill>
              </a:rPr>
              <a:t>, </a:t>
            </a:r>
            <a:r>
              <a:rPr lang="en-US" sz="3600" b="1" i="1" dirty="0" err="1">
                <a:solidFill>
                  <a:srgbClr val="000099"/>
                </a:solidFill>
              </a:rPr>
              <a:t>mặt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trời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đỏ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chót</a:t>
            </a:r>
            <a:r>
              <a:rPr lang="en-US" sz="3600" b="1" i="1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Câu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trả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lời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đúng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nhất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:</a:t>
            </a:r>
            <a:endParaRPr lang="vi-VN" sz="3600" dirty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  <a:r>
              <a:rPr lang="en-US" sz="3600" dirty="0">
                <a:solidFill>
                  <a:srgbClr val="000099"/>
                </a:solidFill>
              </a:rPr>
              <a:t> c</a:t>
            </a:r>
            <a:r>
              <a:rPr lang="en-US" sz="3600" b="1" dirty="0">
                <a:solidFill>
                  <a:srgbClr val="000099"/>
                </a:solidFill>
              </a:rPr>
              <a:t>/ </a:t>
            </a:r>
            <a:r>
              <a:rPr lang="en-US" sz="3600" b="1" dirty="0" err="1">
                <a:solidFill>
                  <a:srgbClr val="000099"/>
                </a:solidFill>
              </a:rPr>
              <a:t>Vì</a:t>
            </a: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err="1">
                <a:solidFill>
                  <a:srgbClr val="000099"/>
                </a:solidFill>
              </a:rPr>
              <a:t>bạn</a:t>
            </a: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err="1">
                <a:solidFill>
                  <a:srgbClr val="000099"/>
                </a:solidFill>
              </a:rPr>
              <a:t>nhỏ</a:t>
            </a: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err="1">
                <a:solidFill>
                  <a:srgbClr val="000099"/>
                </a:solidFill>
              </a:rPr>
              <a:t>yêu</a:t>
            </a: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err="1">
                <a:solidFill>
                  <a:srgbClr val="000099"/>
                </a:solidFill>
              </a:rPr>
              <a:t>quê</a:t>
            </a:r>
            <a:r>
              <a:rPr lang="en-US" sz="3600" b="1" dirty="0">
                <a:solidFill>
                  <a:srgbClr val="000099"/>
                </a:solidFill>
              </a:rPr>
              <a:t> </a:t>
            </a:r>
            <a:r>
              <a:rPr lang="en-US" sz="3600" b="1" dirty="0" err="1">
                <a:solidFill>
                  <a:srgbClr val="000099"/>
                </a:solidFill>
              </a:rPr>
              <a:t>hương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lang="vi-VN" sz="3600" dirty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20000" y="5791200"/>
            <a:ext cx="12954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152400"/>
            <a:ext cx="93964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0000"/>
                </a:solidFill>
              </a:rPr>
              <a:t>Học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đoạn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“</a:t>
            </a:r>
            <a:r>
              <a:rPr lang="en-US" dirty="0" err="1">
                <a:solidFill>
                  <a:srgbClr val="FF0000"/>
                </a:solidFill>
              </a:rPr>
              <a:t>Nắng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phương</a:t>
            </a:r>
            <a:r>
              <a:rPr lang="en-US" dirty="0">
                <a:solidFill>
                  <a:srgbClr val="FF0000"/>
                </a:solidFill>
              </a:rPr>
              <a:t> Nam” </a:t>
            </a:r>
            <a:r>
              <a:rPr lang="en-US" dirty="0" err="1">
                <a:solidFill>
                  <a:srgbClr val="FF0000"/>
                </a:solidFill>
              </a:rPr>
              <a:t>trang</a:t>
            </a:r>
            <a:r>
              <a:rPr lang="en-US" dirty="0">
                <a:solidFill>
                  <a:srgbClr val="FF0000"/>
                </a:solidFill>
              </a:rPr>
              <a:t> 94-95. </a:t>
            </a:r>
            <a:r>
              <a:rPr lang="en-US" dirty="0" err="1">
                <a:solidFill>
                  <a:srgbClr val="FF0000"/>
                </a:solidFill>
              </a:rPr>
              <a:t>Trả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lời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câu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hỏi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Uyên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đâu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vào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dịp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en-US" dirty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Nghe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đọc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thư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Vân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ước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mong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 ?</a:t>
            </a: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Phương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nghĩ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kiến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vi-VN" dirty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4.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chọn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Vân</a:t>
            </a:r>
            <a:r>
              <a:rPr lang="en-US" dirty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  5. </a:t>
            </a:r>
            <a:r>
              <a:rPr lang="vi-VN" dirty="0">
                <a:solidFill>
                  <a:srgbClr val="000099"/>
                </a:solidFill>
              </a:rPr>
              <a:t> Chọn </a:t>
            </a:r>
            <a:r>
              <a:rPr lang="en-US" dirty="0" err="1">
                <a:solidFill>
                  <a:srgbClr val="000099"/>
                </a:solidFill>
              </a:rPr>
              <a:t>thêm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vi-VN" dirty="0">
                <a:solidFill>
                  <a:srgbClr val="000099"/>
                </a:solidFill>
              </a:rPr>
              <a:t>truyện 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 a. </a:t>
            </a:r>
            <a:r>
              <a:rPr lang="en-US" dirty="0" err="1">
                <a:solidFill>
                  <a:srgbClr val="000099"/>
                </a:solidFill>
              </a:rPr>
              <a:t>Câu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chuyện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cuối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năm</a:t>
            </a:r>
            <a:r>
              <a:rPr lang="vi-VN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    b. </a:t>
            </a:r>
            <a:r>
              <a:rPr lang="en-US" dirty="0" err="1">
                <a:solidFill>
                  <a:srgbClr val="000099"/>
                </a:solidFill>
              </a:rPr>
              <a:t>Tình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    c. </a:t>
            </a:r>
            <a:r>
              <a:rPr lang="en-US" dirty="0" err="1">
                <a:solidFill>
                  <a:srgbClr val="000099"/>
                </a:solidFill>
              </a:rPr>
              <a:t>Cành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Tết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52413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403226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5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Uyên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chợ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hoa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vào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ngày</a:t>
            </a:r>
            <a:r>
              <a:rPr lang="en-US" sz="3600" dirty="0">
                <a:solidFill>
                  <a:srgbClr val="000099"/>
                </a:solidFill>
              </a:rPr>
              <a:t> 28 </a:t>
            </a:r>
            <a:r>
              <a:rPr lang="en-US" sz="3600" dirty="0" err="1">
                <a:solidFill>
                  <a:srgbClr val="000099"/>
                </a:solidFill>
              </a:rPr>
              <a:t>Tết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Nghe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đọc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thư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Vân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các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ước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mong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gửi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ít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phương</a:t>
            </a:r>
            <a:r>
              <a:rPr lang="en-US" sz="3600" dirty="0">
                <a:solidFill>
                  <a:srgbClr val="000099"/>
                </a:solidFill>
              </a:rPr>
              <a:t> Nam.</a:t>
            </a:r>
          </a:p>
          <a:p>
            <a:pPr algn="just"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Phương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nghĩ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sáng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kiến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gửi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tặng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Vân</a:t>
            </a:r>
            <a:r>
              <a:rPr lang="en-US" sz="3600" dirty="0">
                <a:solidFill>
                  <a:srgbClr val="000099"/>
                </a:solidFill>
              </a:rPr>
              <a:t> ở </a:t>
            </a:r>
            <a:r>
              <a:rPr lang="en-US" sz="3600" dirty="0" err="1">
                <a:solidFill>
                  <a:srgbClr val="000099"/>
                </a:solidFill>
              </a:rPr>
              <a:t>ngoài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cành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mai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4.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chọn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cành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mai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Tết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cành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mai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chở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phương</a:t>
            </a:r>
            <a:r>
              <a:rPr lang="en-US" sz="3600" dirty="0">
                <a:solidFill>
                  <a:srgbClr val="000099"/>
                </a:solidFill>
              </a:rPr>
              <a:t> Nam </a:t>
            </a:r>
            <a:r>
              <a:rPr lang="en-US" sz="3600" dirty="0" err="1">
                <a:solidFill>
                  <a:srgbClr val="000099"/>
                </a:solidFill>
              </a:rPr>
              <a:t>đến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trong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ngày</a:t>
            </a:r>
            <a:r>
              <a:rPr lang="en-US" sz="3600" dirty="0">
                <a:solidFill>
                  <a:srgbClr val="000099"/>
                </a:solidFill>
              </a:rPr>
              <a:t>  </a:t>
            </a:r>
            <a:r>
              <a:rPr lang="en-US" sz="3600" dirty="0" err="1">
                <a:solidFill>
                  <a:srgbClr val="000099"/>
                </a:solidFill>
              </a:rPr>
              <a:t>đông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rét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buốt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  5. </a:t>
            </a:r>
            <a:r>
              <a:rPr lang="vi-VN" sz="3600" dirty="0">
                <a:solidFill>
                  <a:srgbClr val="000099"/>
                </a:solidFill>
              </a:rPr>
              <a:t> Chọn </a:t>
            </a:r>
            <a:r>
              <a:rPr lang="en-US" sz="3600" dirty="0" err="1">
                <a:solidFill>
                  <a:srgbClr val="000099"/>
                </a:solidFill>
              </a:rPr>
              <a:t>thêm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vi-VN" sz="3600" dirty="0">
                <a:solidFill>
                  <a:srgbClr val="000099"/>
                </a:solidFill>
              </a:rPr>
              <a:t>truyện </a:t>
            </a:r>
            <a:r>
              <a:rPr lang="en-US" sz="3600" dirty="0">
                <a:solidFill>
                  <a:srgbClr val="000099"/>
                </a:solidFill>
              </a:rPr>
              <a:t>: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    b. </a:t>
            </a:r>
            <a:r>
              <a:rPr lang="en-US" sz="3600" dirty="0" err="1">
                <a:solidFill>
                  <a:srgbClr val="000099"/>
                </a:solidFill>
              </a:rPr>
              <a:t>Tình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.</a:t>
            </a:r>
            <a:endParaRPr lang="vi-VN" sz="3600" dirty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543800" y="6172200"/>
            <a:ext cx="12954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/>
              <a:t>	</a:t>
            </a:r>
            <a:r>
              <a:rPr lang="en-US" sz="4000" dirty="0" err="1">
                <a:solidFill>
                  <a:srgbClr val="FF0000"/>
                </a:solidFill>
              </a:rPr>
              <a:t>Học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sinh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đọc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một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đoạn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trong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bài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tập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đọc</a:t>
            </a:r>
            <a:r>
              <a:rPr lang="en-US" sz="4000" dirty="0">
                <a:solidFill>
                  <a:srgbClr val="FF0000"/>
                </a:solidFill>
              </a:rPr>
              <a:t> “ </a:t>
            </a:r>
            <a:r>
              <a:rPr lang="en-US" sz="4000" dirty="0" err="1">
                <a:solidFill>
                  <a:srgbClr val="FF0000"/>
                </a:solidFill>
              </a:rPr>
              <a:t>Cảnh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đẹp</a:t>
            </a:r>
            <a:r>
              <a:rPr lang="en-US" sz="4000" dirty="0">
                <a:solidFill>
                  <a:srgbClr val="FF0000"/>
                </a:solidFill>
              </a:rPr>
              <a:t> non </a:t>
            </a:r>
            <a:r>
              <a:rPr lang="en-US" sz="4000" dirty="0" err="1">
                <a:solidFill>
                  <a:srgbClr val="FF0000"/>
                </a:solidFill>
              </a:rPr>
              <a:t>sông</a:t>
            </a:r>
            <a:r>
              <a:rPr lang="en-US" sz="4000" dirty="0">
                <a:solidFill>
                  <a:srgbClr val="FF0000"/>
                </a:solidFill>
              </a:rPr>
              <a:t>” </a:t>
            </a:r>
            <a:r>
              <a:rPr lang="en-US" sz="4000" dirty="0" err="1">
                <a:solidFill>
                  <a:srgbClr val="FF0000"/>
                </a:solidFill>
              </a:rPr>
              <a:t>trang</a:t>
            </a:r>
            <a:r>
              <a:rPr lang="en-US" sz="4000" dirty="0">
                <a:solidFill>
                  <a:srgbClr val="FF0000"/>
                </a:solidFill>
              </a:rPr>
              <a:t> 97-98. </a:t>
            </a:r>
            <a:r>
              <a:rPr lang="en-US" sz="4000" dirty="0" err="1">
                <a:solidFill>
                  <a:srgbClr val="FF0000"/>
                </a:solidFill>
              </a:rPr>
              <a:t>Trả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lời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một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trong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các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câu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hỏi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sau</a:t>
            </a:r>
            <a:r>
              <a:rPr lang="en-US" sz="40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/>
              <a:t>	</a:t>
            </a:r>
            <a:r>
              <a:rPr lang="en-US" sz="4000" dirty="0">
                <a:solidFill>
                  <a:srgbClr val="000099"/>
                </a:solidFill>
              </a:rPr>
              <a:t>1. </a:t>
            </a:r>
            <a:r>
              <a:rPr lang="en-US" sz="4000" dirty="0" err="1">
                <a:solidFill>
                  <a:srgbClr val="000099"/>
                </a:solidFill>
              </a:rPr>
              <a:t>Mỗi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câu</a:t>
            </a:r>
            <a:r>
              <a:rPr lang="en-US" sz="4000" dirty="0">
                <a:solidFill>
                  <a:srgbClr val="000099"/>
                </a:solidFill>
              </a:rPr>
              <a:t> ca </a:t>
            </a:r>
            <a:r>
              <a:rPr lang="en-US" sz="4000" dirty="0" err="1">
                <a:solidFill>
                  <a:srgbClr val="000099"/>
                </a:solidFill>
              </a:rPr>
              <a:t>dao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nói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đến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một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vùng</a:t>
            </a:r>
            <a:r>
              <a:rPr lang="en-US" sz="4000" dirty="0">
                <a:solidFill>
                  <a:srgbClr val="000099"/>
                </a:solidFill>
              </a:rPr>
              <a:t>. </a:t>
            </a:r>
            <a:r>
              <a:rPr lang="en-US" sz="4000" dirty="0" err="1">
                <a:solidFill>
                  <a:srgbClr val="000099"/>
                </a:solidFill>
              </a:rPr>
              <a:t>Đó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là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những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vùng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nào</a:t>
            </a:r>
            <a:r>
              <a:rPr lang="en-US" sz="4000" dirty="0">
                <a:solidFill>
                  <a:srgbClr val="000099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en-US" sz="4000" dirty="0">
                <a:solidFill>
                  <a:srgbClr val="000099"/>
                </a:solidFill>
              </a:rPr>
              <a:t>	2. </a:t>
            </a:r>
            <a:r>
              <a:rPr lang="en-US" sz="4000" dirty="0" err="1">
                <a:solidFill>
                  <a:srgbClr val="000099"/>
                </a:solidFill>
              </a:rPr>
              <a:t>Mỗi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vùng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có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cảnh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gì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đẹp</a:t>
            </a:r>
            <a:r>
              <a:rPr lang="en-US" sz="4000" dirty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3. </a:t>
            </a:r>
            <a:r>
              <a:rPr lang="en-US" sz="4000" dirty="0">
                <a:solidFill>
                  <a:srgbClr val="000099"/>
                </a:solidFill>
              </a:rPr>
              <a:t>Theo </a:t>
            </a:r>
            <a:r>
              <a:rPr lang="en-US" sz="4000" dirty="0" err="1">
                <a:solidFill>
                  <a:srgbClr val="000099"/>
                </a:solidFill>
              </a:rPr>
              <a:t>em</a:t>
            </a:r>
            <a:r>
              <a:rPr lang="en-US" sz="4000" dirty="0">
                <a:solidFill>
                  <a:srgbClr val="000099"/>
                </a:solidFill>
              </a:rPr>
              <a:t>, </a:t>
            </a:r>
            <a:r>
              <a:rPr lang="en-US" sz="4000" dirty="0" err="1">
                <a:solidFill>
                  <a:srgbClr val="000099"/>
                </a:solidFill>
              </a:rPr>
              <a:t>ai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đã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giữ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gìn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tô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điểm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cho</a:t>
            </a:r>
            <a:r>
              <a:rPr lang="en-US" sz="4000" dirty="0">
                <a:solidFill>
                  <a:srgbClr val="000099"/>
                </a:solidFill>
              </a:rPr>
              <a:t> non </a:t>
            </a:r>
            <a:r>
              <a:rPr lang="en-US" sz="4000" dirty="0" err="1">
                <a:solidFill>
                  <a:srgbClr val="000099"/>
                </a:solidFill>
              </a:rPr>
              <a:t>sông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ta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ngày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càng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đẹp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hơn</a:t>
            </a:r>
            <a:r>
              <a:rPr lang="vi-VN" sz="4000" dirty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3048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/>
              <a:t>		</a:t>
            </a:r>
            <a:r>
              <a:rPr lang="en-US" sz="4000" dirty="0">
                <a:solidFill>
                  <a:srgbClr val="000099"/>
                </a:solidFill>
              </a:rPr>
              <a:t>1. </a:t>
            </a:r>
            <a:r>
              <a:rPr lang="en-US" sz="4000" dirty="0" err="1">
                <a:solidFill>
                  <a:srgbClr val="000099"/>
                </a:solidFill>
              </a:rPr>
              <a:t>Mỗi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câu</a:t>
            </a:r>
            <a:r>
              <a:rPr lang="en-US" sz="4000" dirty="0">
                <a:solidFill>
                  <a:srgbClr val="000099"/>
                </a:solidFill>
              </a:rPr>
              <a:t> ca </a:t>
            </a:r>
            <a:r>
              <a:rPr lang="en-US" sz="4000" dirty="0" err="1">
                <a:solidFill>
                  <a:srgbClr val="000099"/>
                </a:solidFill>
              </a:rPr>
              <a:t>dao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nói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đến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một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vùng</a:t>
            </a:r>
            <a:r>
              <a:rPr lang="en-US" sz="4000" dirty="0">
                <a:solidFill>
                  <a:srgbClr val="000099"/>
                </a:solidFill>
              </a:rPr>
              <a:t>. </a:t>
            </a:r>
            <a:r>
              <a:rPr lang="en-US" sz="4000" dirty="0" err="1">
                <a:solidFill>
                  <a:srgbClr val="000099"/>
                </a:solidFill>
              </a:rPr>
              <a:t>Những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vùng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là</a:t>
            </a:r>
            <a:r>
              <a:rPr lang="en-US" sz="4000" dirty="0">
                <a:solidFill>
                  <a:srgbClr val="000099"/>
                </a:solidFill>
              </a:rPr>
              <a:t> : </a:t>
            </a:r>
            <a:r>
              <a:rPr lang="en-US" sz="4000" dirty="0" err="1">
                <a:solidFill>
                  <a:srgbClr val="000099"/>
                </a:solidFill>
              </a:rPr>
              <a:t>Lạng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Sơn</a:t>
            </a:r>
            <a:r>
              <a:rPr lang="en-US" sz="4000" dirty="0">
                <a:solidFill>
                  <a:srgbClr val="000099"/>
                </a:solidFill>
              </a:rPr>
              <a:t>, </a:t>
            </a:r>
            <a:r>
              <a:rPr lang="en-US" sz="4000" dirty="0" err="1">
                <a:solidFill>
                  <a:srgbClr val="000099"/>
                </a:solidFill>
              </a:rPr>
              <a:t>Hà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Nội</a:t>
            </a:r>
            <a:r>
              <a:rPr lang="en-US" sz="4000" dirty="0">
                <a:solidFill>
                  <a:srgbClr val="000099"/>
                </a:solidFill>
              </a:rPr>
              <a:t>, </a:t>
            </a:r>
            <a:r>
              <a:rPr lang="en-US" sz="4000" dirty="0" err="1">
                <a:solidFill>
                  <a:srgbClr val="000099"/>
                </a:solidFill>
              </a:rPr>
              <a:t>Nghệ</a:t>
            </a:r>
            <a:r>
              <a:rPr lang="en-US" sz="4000" dirty="0">
                <a:solidFill>
                  <a:srgbClr val="000099"/>
                </a:solidFill>
              </a:rPr>
              <a:t> An-</a:t>
            </a:r>
            <a:r>
              <a:rPr lang="en-US" sz="4000" dirty="0" err="1">
                <a:solidFill>
                  <a:srgbClr val="000099"/>
                </a:solidFill>
              </a:rPr>
              <a:t>Hà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Tĩnh</a:t>
            </a:r>
            <a:r>
              <a:rPr lang="en-US" sz="4000" dirty="0">
                <a:solidFill>
                  <a:srgbClr val="000099"/>
                </a:solidFill>
              </a:rPr>
              <a:t>, </a:t>
            </a:r>
            <a:r>
              <a:rPr lang="en-US" sz="4000" dirty="0" err="1">
                <a:solidFill>
                  <a:srgbClr val="000099"/>
                </a:solidFill>
              </a:rPr>
              <a:t>Thừa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thiên</a:t>
            </a:r>
            <a:r>
              <a:rPr lang="en-US" sz="4000" dirty="0">
                <a:solidFill>
                  <a:srgbClr val="000099"/>
                </a:solidFill>
              </a:rPr>
              <a:t> –</a:t>
            </a:r>
            <a:r>
              <a:rPr lang="en-US" sz="4000" dirty="0" err="1">
                <a:solidFill>
                  <a:srgbClr val="000099"/>
                </a:solidFill>
              </a:rPr>
              <a:t>Huế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và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Đà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Nẵng</a:t>
            </a:r>
            <a:r>
              <a:rPr lang="en-US" sz="4000" dirty="0">
                <a:solidFill>
                  <a:srgbClr val="000099"/>
                </a:solidFill>
              </a:rPr>
              <a:t>; </a:t>
            </a:r>
            <a:r>
              <a:rPr lang="en-US" sz="4000" dirty="0" err="1">
                <a:solidFill>
                  <a:srgbClr val="000099"/>
                </a:solidFill>
              </a:rPr>
              <a:t>Thành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phố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Hồ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Chí</a:t>
            </a:r>
            <a:r>
              <a:rPr lang="en-US" sz="4000" dirty="0">
                <a:solidFill>
                  <a:srgbClr val="000099"/>
                </a:solidFill>
              </a:rPr>
              <a:t> Minh, </a:t>
            </a:r>
            <a:r>
              <a:rPr lang="en-US" sz="4000" dirty="0" err="1">
                <a:solidFill>
                  <a:srgbClr val="000099"/>
                </a:solidFill>
              </a:rPr>
              <a:t>Đồng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Nai</a:t>
            </a:r>
            <a:r>
              <a:rPr lang="en-US" sz="4000" dirty="0">
                <a:solidFill>
                  <a:srgbClr val="000099"/>
                </a:solidFill>
              </a:rPr>
              <a:t>; Long An - </a:t>
            </a:r>
            <a:r>
              <a:rPr lang="en-US" sz="4000" dirty="0" err="1">
                <a:solidFill>
                  <a:srgbClr val="000099"/>
                </a:solidFill>
              </a:rPr>
              <a:t>Tiền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Giang-Đồng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Tháp</a:t>
            </a:r>
            <a:r>
              <a:rPr lang="en-US" sz="40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>
                <a:solidFill>
                  <a:srgbClr val="000099"/>
                </a:solidFill>
              </a:rPr>
              <a:t>	2. </a:t>
            </a:r>
            <a:r>
              <a:rPr lang="en-US" sz="4000" dirty="0" err="1">
                <a:solidFill>
                  <a:srgbClr val="000099"/>
                </a:solidFill>
              </a:rPr>
              <a:t>Mỗi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vùng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có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cảnh</a:t>
            </a:r>
            <a:r>
              <a:rPr lang="en-US" sz="4000" dirty="0">
                <a:solidFill>
                  <a:srgbClr val="000099"/>
                </a:solidFill>
              </a:rPr>
              <a:t>  </a:t>
            </a:r>
            <a:r>
              <a:rPr lang="en-US" sz="4000" dirty="0" err="1">
                <a:solidFill>
                  <a:srgbClr val="000099"/>
                </a:solidFill>
              </a:rPr>
              <a:t>đẹp</a:t>
            </a:r>
            <a:r>
              <a:rPr lang="en-US" sz="4000" dirty="0">
                <a:solidFill>
                  <a:srgbClr val="000099"/>
                </a:solidFill>
              </a:rPr>
              <a:t>( HS </a:t>
            </a:r>
            <a:r>
              <a:rPr lang="en-US" sz="4000" dirty="0" err="1">
                <a:solidFill>
                  <a:srgbClr val="000099"/>
                </a:solidFill>
              </a:rPr>
              <a:t>tự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nêu</a:t>
            </a:r>
            <a:r>
              <a:rPr lang="en-US" sz="4000" dirty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3. </a:t>
            </a:r>
            <a:r>
              <a:rPr lang="en-US" sz="4000" dirty="0">
                <a:solidFill>
                  <a:srgbClr val="000099"/>
                </a:solidFill>
              </a:rPr>
              <a:t>Theo </a:t>
            </a:r>
            <a:r>
              <a:rPr lang="en-US" sz="4000" dirty="0" err="1">
                <a:solidFill>
                  <a:srgbClr val="000099"/>
                </a:solidFill>
              </a:rPr>
              <a:t>em</a:t>
            </a:r>
            <a:r>
              <a:rPr lang="en-US" sz="4000" dirty="0">
                <a:solidFill>
                  <a:srgbClr val="000099"/>
                </a:solidFill>
              </a:rPr>
              <a:t>, cha </a:t>
            </a:r>
            <a:r>
              <a:rPr lang="en-US" sz="4000" dirty="0" err="1">
                <a:solidFill>
                  <a:srgbClr val="000099"/>
                </a:solidFill>
              </a:rPr>
              <a:t>ông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ta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từ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bao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đời</a:t>
            </a:r>
            <a:r>
              <a:rPr lang="en-US" sz="4000" dirty="0">
                <a:solidFill>
                  <a:srgbClr val="000099"/>
                </a:solidFill>
              </a:rPr>
              <a:t> nay  </a:t>
            </a:r>
            <a:r>
              <a:rPr lang="en-US" sz="4000" dirty="0" err="1">
                <a:solidFill>
                  <a:srgbClr val="000099"/>
                </a:solidFill>
              </a:rPr>
              <a:t>đã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giữ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gìn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tô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điểm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cho</a:t>
            </a:r>
            <a:r>
              <a:rPr lang="en-US" sz="4000" dirty="0">
                <a:solidFill>
                  <a:srgbClr val="000099"/>
                </a:solidFill>
              </a:rPr>
              <a:t> non </a:t>
            </a:r>
            <a:r>
              <a:rPr lang="en-US" sz="4000" dirty="0" err="1">
                <a:solidFill>
                  <a:srgbClr val="000099"/>
                </a:solidFill>
              </a:rPr>
              <a:t>sông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ta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ngày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càng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đẹp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hơn</a:t>
            </a:r>
            <a:r>
              <a:rPr lang="en-US" sz="4000" dirty="0">
                <a:solidFill>
                  <a:srgbClr val="000099"/>
                </a:solidFill>
              </a:rPr>
              <a:t>.</a:t>
            </a:r>
            <a:endParaRPr lang="vi-VN" sz="4000" dirty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96200" y="6324600"/>
            <a:ext cx="12192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7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304800"/>
            <a:ext cx="9361488" cy="59055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</a:t>
            </a:r>
            <a:r>
              <a:rPr lang="en-US" sz="3600" dirty="0" err="1">
                <a:solidFill>
                  <a:srgbClr val="FF0000"/>
                </a:solidFill>
              </a:rPr>
              <a:t>Người</a:t>
            </a:r>
            <a:r>
              <a:rPr lang="en-US" sz="3600" dirty="0">
                <a:solidFill>
                  <a:srgbClr val="FF0000"/>
                </a:solidFill>
              </a:rPr>
              <a:t> con </a:t>
            </a:r>
            <a:r>
              <a:rPr lang="en-US" sz="3600" dirty="0" err="1">
                <a:solidFill>
                  <a:srgbClr val="FF0000"/>
                </a:solidFill>
              </a:rPr>
              <a:t>của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Tây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Nguyên</a:t>
            </a:r>
            <a:r>
              <a:rPr lang="en-US" sz="3600" dirty="0">
                <a:solidFill>
                  <a:srgbClr val="FF0000"/>
                </a:solidFill>
              </a:rPr>
              <a:t>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103- 104.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3366"/>
                </a:solidFill>
              </a:rPr>
              <a:t>1. </a:t>
            </a:r>
            <a:r>
              <a:rPr lang="en-US" sz="3600" dirty="0" err="1">
                <a:solidFill>
                  <a:srgbClr val="003366"/>
                </a:solidFill>
              </a:rPr>
              <a:t>Anh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Núp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được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tỉnh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cử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đi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đâu</a:t>
            </a:r>
            <a:r>
              <a:rPr lang="en-US" sz="3600" dirty="0">
                <a:solidFill>
                  <a:srgbClr val="003366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solidFill>
                  <a:srgbClr val="003366"/>
                </a:solidFill>
              </a:rPr>
              <a:t>	2. Ở </a:t>
            </a:r>
            <a:r>
              <a:rPr lang="en-US" sz="3600" dirty="0" err="1">
                <a:solidFill>
                  <a:srgbClr val="003366"/>
                </a:solidFill>
              </a:rPr>
              <a:t>Đại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hội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về</a:t>
            </a:r>
            <a:r>
              <a:rPr lang="en-US" sz="3600" dirty="0">
                <a:solidFill>
                  <a:srgbClr val="003366"/>
                </a:solidFill>
              </a:rPr>
              <a:t> , </a:t>
            </a:r>
            <a:r>
              <a:rPr lang="en-US" sz="3600" dirty="0" err="1">
                <a:solidFill>
                  <a:srgbClr val="003366"/>
                </a:solidFill>
              </a:rPr>
              <a:t>anh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Núp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kể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cho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dân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làng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biết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những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gì</a:t>
            </a:r>
            <a:r>
              <a:rPr lang="en-US" sz="3600" dirty="0">
                <a:solidFill>
                  <a:srgbClr val="003366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3366"/>
                </a:solidFill>
              </a:rPr>
              <a:t>	3. </a:t>
            </a:r>
            <a:r>
              <a:rPr lang="en-US" sz="3600" dirty="0">
                <a:solidFill>
                  <a:srgbClr val="003366"/>
                </a:solidFill>
              </a:rPr>
              <a:t>Chi </a:t>
            </a:r>
            <a:r>
              <a:rPr lang="en-US" sz="3600" dirty="0" err="1">
                <a:solidFill>
                  <a:srgbClr val="003366"/>
                </a:solidFill>
              </a:rPr>
              <a:t>tiết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nào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cho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thấy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Đại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hội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rất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khâm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phục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thành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tích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của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dân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làng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Kông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Hoa</a:t>
            </a:r>
            <a:r>
              <a:rPr lang="vi-VN" sz="3600" dirty="0">
                <a:solidFill>
                  <a:srgbClr val="003366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3600" dirty="0">
                <a:solidFill>
                  <a:srgbClr val="003366"/>
                </a:solidFill>
              </a:rPr>
              <a:t>	4. </a:t>
            </a:r>
            <a:r>
              <a:rPr lang="en-US" sz="3600" dirty="0" err="1">
                <a:solidFill>
                  <a:srgbClr val="003366"/>
                </a:solidFill>
              </a:rPr>
              <a:t>Đại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hội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tặng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dân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làng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Kông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Hoa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những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gì</a:t>
            </a:r>
            <a:r>
              <a:rPr lang="vi-VN" sz="3600" dirty="0">
                <a:solidFill>
                  <a:srgbClr val="003366"/>
                </a:solidFill>
              </a:rPr>
              <a:t> ?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Khi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xem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những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vật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đó</a:t>
            </a:r>
            <a:r>
              <a:rPr lang="en-US" sz="3600" dirty="0">
                <a:solidFill>
                  <a:srgbClr val="003366"/>
                </a:solidFill>
              </a:rPr>
              <a:t>, </a:t>
            </a:r>
            <a:r>
              <a:rPr lang="en-US" sz="3600" dirty="0" err="1">
                <a:solidFill>
                  <a:srgbClr val="003366"/>
                </a:solidFill>
              </a:rPr>
              <a:t>thái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độ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của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mọi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người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ra</a:t>
            </a:r>
            <a:r>
              <a:rPr lang="en-US" sz="3600" dirty="0">
                <a:solidFill>
                  <a:srgbClr val="003366"/>
                </a:solidFill>
              </a:rPr>
              <a:t> </a:t>
            </a:r>
            <a:r>
              <a:rPr lang="en-US" sz="3600" dirty="0" err="1">
                <a:solidFill>
                  <a:srgbClr val="003366"/>
                </a:solidFill>
              </a:rPr>
              <a:t>sao</a:t>
            </a:r>
            <a:r>
              <a:rPr lang="en-US" sz="3600" dirty="0">
                <a:solidFill>
                  <a:srgbClr val="003366"/>
                </a:solidFill>
              </a:rPr>
              <a:t> ?</a:t>
            </a:r>
            <a:endParaRPr lang="vi-VN" sz="3600" dirty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3366"/>
                </a:solidFill>
              </a:rPr>
              <a:t>	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76200"/>
            <a:ext cx="9361488" cy="67818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3366"/>
                </a:solidFill>
              </a:rPr>
              <a:t>1. </a:t>
            </a:r>
            <a:r>
              <a:rPr lang="en-US" dirty="0" err="1">
                <a:solidFill>
                  <a:srgbClr val="003366"/>
                </a:solidFill>
              </a:rPr>
              <a:t>Anh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Núp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được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tỉnh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cử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dự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Đại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hội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thi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đua</a:t>
            </a:r>
            <a:r>
              <a:rPr lang="en-US" dirty="0">
                <a:solidFill>
                  <a:srgbClr val="003366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3366"/>
                </a:solidFill>
              </a:rPr>
              <a:t>	2. Ở </a:t>
            </a:r>
            <a:r>
              <a:rPr lang="en-US" dirty="0" err="1">
                <a:solidFill>
                  <a:srgbClr val="003366"/>
                </a:solidFill>
              </a:rPr>
              <a:t>Đại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hội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về</a:t>
            </a:r>
            <a:r>
              <a:rPr lang="en-US" dirty="0">
                <a:solidFill>
                  <a:srgbClr val="003366"/>
                </a:solidFill>
              </a:rPr>
              <a:t> , </a:t>
            </a:r>
            <a:r>
              <a:rPr lang="en-US" dirty="0" err="1">
                <a:solidFill>
                  <a:srgbClr val="003366"/>
                </a:solidFill>
              </a:rPr>
              <a:t>anh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Núp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kể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cho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dân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làng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biết</a:t>
            </a:r>
            <a:r>
              <a:rPr lang="en-US" dirty="0">
                <a:solidFill>
                  <a:srgbClr val="003366"/>
                </a:solidFill>
              </a:rPr>
              <a:t> : </a:t>
            </a:r>
            <a:r>
              <a:rPr lang="en-US" dirty="0" err="1">
                <a:solidFill>
                  <a:srgbClr val="003366"/>
                </a:solidFill>
              </a:rPr>
              <a:t>đất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nước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mình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bây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giờ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rất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mạnh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mọi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người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đều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đoàn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kết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đánh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giặc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làm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rẫy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giỏi</a:t>
            </a:r>
            <a:r>
              <a:rPr lang="en-US" dirty="0">
                <a:solidFill>
                  <a:srgbClr val="003366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3366"/>
                </a:solidFill>
              </a:rPr>
              <a:t>	3. </a:t>
            </a:r>
            <a:r>
              <a:rPr lang="en-US" dirty="0">
                <a:solidFill>
                  <a:srgbClr val="003366"/>
                </a:solidFill>
              </a:rPr>
              <a:t>Chi </a:t>
            </a:r>
            <a:r>
              <a:rPr lang="en-US" dirty="0" err="1">
                <a:solidFill>
                  <a:srgbClr val="003366"/>
                </a:solidFill>
              </a:rPr>
              <a:t>tiết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cho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thấy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Đại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hội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rất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khâm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phục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thành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tích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của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dân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làng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Kông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Hoa</a:t>
            </a:r>
            <a:r>
              <a:rPr lang="vi-VN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là</a:t>
            </a:r>
            <a:r>
              <a:rPr lang="en-US" dirty="0">
                <a:solidFill>
                  <a:srgbClr val="003366"/>
                </a:solidFill>
              </a:rPr>
              <a:t> : </a:t>
            </a:r>
            <a:r>
              <a:rPr lang="en-US" dirty="0" err="1">
                <a:solidFill>
                  <a:srgbClr val="003366"/>
                </a:solidFill>
              </a:rPr>
              <a:t>sau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khi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nghe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Núp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kể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về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thành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tích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chiến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đấu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của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dân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làng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nhiều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người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chạy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lên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đặt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Núp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trên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vai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công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kênh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khắp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nhà</a:t>
            </a:r>
            <a:r>
              <a:rPr lang="en-US" dirty="0">
                <a:solidFill>
                  <a:srgbClr val="003366"/>
                </a:solidFill>
              </a:rPr>
              <a:t>.</a:t>
            </a:r>
            <a:endParaRPr lang="vi-VN" dirty="0">
              <a:solidFill>
                <a:srgbClr val="0033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3366"/>
                </a:solidFill>
              </a:rPr>
              <a:t>	4. </a:t>
            </a:r>
            <a:r>
              <a:rPr lang="en-US" dirty="0" err="1">
                <a:solidFill>
                  <a:srgbClr val="003366"/>
                </a:solidFill>
              </a:rPr>
              <a:t>Đại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hội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tặng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dân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làng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Kông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Hoa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một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cái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ảnh</a:t>
            </a:r>
            <a:r>
              <a:rPr lang="en-US" dirty="0">
                <a:solidFill>
                  <a:srgbClr val="003366"/>
                </a:solidFill>
              </a:rPr>
              <a:t> Bok </a:t>
            </a:r>
            <a:r>
              <a:rPr lang="en-US" dirty="0" err="1">
                <a:solidFill>
                  <a:srgbClr val="003366"/>
                </a:solidFill>
              </a:rPr>
              <a:t>Hồ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vác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cuốc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làm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rẫy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một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bộ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quần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áo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bằng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lụa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của</a:t>
            </a:r>
            <a:r>
              <a:rPr lang="en-US" dirty="0">
                <a:solidFill>
                  <a:srgbClr val="003366"/>
                </a:solidFill>
              </a:rPr>
              <a:t> Bok </a:t>
            </a:r>
            <a:r>
              <a:rPr lang="en-US" dirty="0" err="1">
                <a:solidFill>
                  <a:srgbClr val="003366"/>
                </a:solidFill>
              </a:rPr>
              <a:t>Hồ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một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cây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cờ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có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thêu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chữ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một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huân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chương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cho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Núp.Khi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xem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những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vật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đó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thái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độ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của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mọi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người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rất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tôn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trọng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coi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như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vật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thiêng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liêng</a:t>
            </a:r>
            <a:r>
              <a:rPr lang="en-US" dirty="0">
                <a:solidFill>
                  <a:srgbClr val="003366"/>
                </a:solidFill>
              </a:rPr>
              <a:t>.</a:t>
            </a:r>
            <a:endParaRPr lang="vi-VN" dirty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33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400800"/>
            <a:ext cx="12192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</a:t>
            </a:r>
            <a:r>
              <a:rPr lang="en-US" sz="3600" dirty="0" err="1">
                <a:solidFill>
                  <a:srgbClr val="FF0000"/>
                </a:solidFill>
              </a:rPr>
              <a:t>Cửa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Tùng</a:t>
            </a:r>
            <a:r>
              <a:rPr lang="en-US" sz="3600" dirty="0">
                <a:solidFill>
                  <a:srgbClr val="FF0000"/>
                </a:solidFill>
              </a:rPr>
              <a:t>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109 - 110.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</a:t>
            </a:r>
            <a:r>
              <a:rPr lang="en-US" sz="3600" dirty="0">
                <a:solidFill>
                  <a:schemeClr val="accent2"/>
                </a:solidFill>
              </a:rPr>
              <a:t>. </a:t>
            </a:r>
            <a:r>
              <a:rPr lang="en-US" sz="3600" dirty="0" err="1">
                <a:solidFill>
                  <a:srgbClr val="000099"/>
                </a:solidFill>
              </a:rPr>
              <a:t>Cảnh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hai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bờ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Bến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có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đẹp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Em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hiểu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thế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nào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“ </a:t>
            </a:r>
            <a:r>
              <a:rPr lang="en-US" sz="3600" dirty="0" err="1">
                <a:solidFill>
                  <a:srgbClr val="000099"/>
                </a:solidFill>
              </a:rPr>
              <a:t>Bà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Chúa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tắm</a:t>
            </a:r>
            <a:r>
              <a:rPr lang="en-US" sz="3600" dirty="0">
                <a:solidFill>
                  <a:srgbClr val="000099"/>
                </a:solidFill>
              </a:rPr>
              <a:t>” 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Sắc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màu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nước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biển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Cửa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Tùng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có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đặc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biệt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  <a:r>
              <a:rPr lang="en-US" sz="3600" dirty="0">
                <a:solidFill>
                  <a:srgbClr val="000099"/>
                </a:solidFill>
              </a:rPr>
              <a:t>4. </a:t>
            </a:r>
            <a:r>
              <a:rPr lang="en-US" sz="3600" dirty="0" err="1">
                <a:solidFill>
                  <a:srgbClr val="000099"/>
                </a:solidFill>
              </a:rPr>
              <a:t>Người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xưa</a:t>
            </a:r>
            <a:r>
              <a:rPr lang="en-US" sz="3600" dirty="0">
                <a:solidFill>
                  <a:srgbClr val="000099"/>
                </a:solidFill>
              </a:rPr>
              <a:t> so </a:t>
            </a:r>
            <a:r>
              <a:rPr lang="en-US" sz="3600" dirty="0" err="1">
                <a:solidFill>
                  <a:srgbClr val="000099"/>
                </a:solidFill>
              </a:rPr>
              <a:t>sánh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bờ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biển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Cửa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Tùng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với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cái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? </a:t>
            </a:r>
            <a:endParaRPr lang="vi-VN" sz="3600" dirty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</a:t>
            </a:r>
            <a:r>
              <a:rPr lang="en-US" sz="3600" dirty="0">
                <a:solidFill>
                  <a:schemeClr val="accent2"/>
                </a:solidFill>
              </a:rPr>
              <a:t>. </a:t>
            </a:r>
            <a:r>
              <a:rPr lang="en-US" sz="3600" dirty="0" err="1">
                <a:solidFill>
                  <a:srgbClr val="000099"/>
                </a:solidFill>
              </a:rPr>
              <a:t>Cảnh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hai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bờ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Bến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có</a:t>
            </a:r>
            <a:r>
              <a:rPr lang="en-US" sz="3600" dirty="0">
                <a:solidFill>
                  <a:srgbClr val="000099"/>
                </a:solidFill>
              </a:rPr>
              <a:t> : </a:t>
            </a:r>
            <a:r>
              <a:rPr lang="en-US" sz="3600" dirty="0" err="1">
                <a:solidFill>
                  <a:srgbClr val="000099"/>
                </a:solidFill>
              </a:rPr>
              <a:t>thôn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xóm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mướt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màu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xanh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lũy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tre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rặng</a:t>
            </a:r>
            <a:r>
              <a:rPr lang="en-US" sz="3600" dirty="0">
                <a:solidFill>
                  <a:srgbClr val="000099"/>
                </a:solidFill>
              </a:rPr>
              <a:t> phi </a:t>
            </a:r>
            <a:r>
              <a:rPr lang="en-US" sz="3600" dirty="0" err="1">
                <a:solidFill>
                  <a:srgbClr val="000099"/>
                </a:solidFill>
              </a:rPr>
              <a:t>lao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rào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gió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thổi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Em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hiểu</a:t>
            </a:r>
            <a:r>
              <a:rPr lang="en-US" sz="3600" dirty="0">
                <a:solidFill>
                  <a:srgbClr val="000099"/>
                </a:solidFill>
              </a:rPr>
              <a:t>  “ </a:t>
            </a:r>
            <a:r>
              <a:rPr lang="en-US" sz="3600" dirty="0" err="1">
                <a:solidFill>
                  <a:srgbClr val="000099"/>
                </a:solidFill>
              </a:rPr>
              <a:t>Bà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Chúa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tắm</a:t>
            </a:r>
            <a:r>
              <a:rPr lang="en-US" sz="3600" dirty="0">
                <a:solidFill>
                  <a:srgbClr val="000099"/>
                </a:solidFill>
              </a:rPr>
              <a:t>”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biển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đẹp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nhất</a:t>
            </a:r>
            <a:r>
              <a:rPr lang="en-US" sz="3600" dirty="0">
                <a:solidFill>
                  <a:srgbClr val="000099"/>
                </a:solidFill>
              </a:rPr>
              <a:t>  </a:t>
            </a:r>
            <a:r>
              <a:rPr lang="en-US" sz="3600" dirty="0" err="1">
                <a:solidFill>
                  <a:srgbClr val="000099"/>
                </a:solidFill>
              </a:rPr>
              <a:t>trong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tắm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Sắc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màu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nước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biển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Cửa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Tùng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đặc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biệt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thay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đổi</a:t>
            </a:r>
            <a:r>
              <a:rPr lang="en-US" sz="3600" dirty="0">
                <a:solidFill>
                  <a:srgbClr val="000099"/>
                </a:solidFill>
              </a:rPr>
              <a:t> 3 </a:t>
            </a:r>
            <a:r>
              <a:rPr lang="en-US" sz="3600" dirty="0" err="1">
                <a:solidFill>
                  <a:srgbClr val="000099"/>
                </a:solidFill>
              </a:rPr>
              <a:t>lần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trong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ngày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  <a:r>
              <a:rPr lang="en-US" sz="3600" dirty="0">
                <a:solidFill>
                  <a:srgbClr val="000099"/>
                </a:solidFill>
              </a:rPr>
              <a:t>4. </a:t>
            </a:r>
            <a:r>
              <a:rPr lang="en-US" sz="3600" dirty="0" err="1">
                <a:solidFill>
                  <a:srgbClr val="000099"/>
                </a:solidFill>
              </a:rPr>
              <a:t>Người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xưa</a:t>
            </a:r>
            <a:r>
              <a:rPr lang="en-US" sz="3600" dirty="0">
                <a:solidFill>
                  <a:srgbClr val="000099"/>
                </a:solidFill>
              </a:rPr>
              <a:t> so </a:t>
            </a:r>
            <a:r>
              <a:rPr lang="en-US" sz="3600" dirty="0" err="1">
                <a:solidFill>
                  <a:srgbClr val="000099"/>
                </a:solidFill>
              </a:rPr>
              <a:t>sánh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bờ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biển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Cửa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Tùng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với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chiếc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đồi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mồi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đẹp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quý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giá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cài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mái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tóc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bạch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kim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sóng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biển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lang="vi-VN" sz="3600" dirty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2954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 </a:t>
            </a:r>
            <a:r>
              <a:rPr lang="en-US" sz="3600" dirty="0" err="1">
                <a:solidFill>
                  <a:srgbClr val="FF0000"/>
                </a:solidFill>
              </a:rPr>
              <a:t>Người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liên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nhỏ</a:t>
            </a:r>
            <a:r>
              <a:rPr lang="en-US" sz="3600" dirty="0">
                <a:solidFill>
                  <a:srgbClr val="FF0000"/>
                </a:solidFill>
              </a:rPr>
              <a:t> 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112 - 113.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Anh</a:t>
            </a:r>
            <a:r>
              <a:rPr lang="en-US" sz="3600" dirty="0">
                <a:solidFill>
                  <a:srgbClr val="000099"/>
                </a:solidFill>
              </a:rPr>
              <a:t> Kim </a:t>
            </a:r>
            <a:r>
              <a:rPr lang="en-US" sz="3600" dirty="0" err="1">
                <a:solidFill>
                  <a:srgbClr val="000099"/>
                </a:solidFill>
              </a:rPr>
              <a:t>Đồng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nhiệm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vụ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Vì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bộ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phải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đóng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vai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Nùng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Cách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đường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hai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cháu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như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thế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nào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4. </a:t>
            </a:r>
            <a:r>
              <a:rPr lang="en-US" sz="3600" dirty="0" err="1">
                <a:solidFill>
                  <a:srgbClr val="000099"/>
                </a:solidFill>
              </a:rPr>
              <a:t>Hãy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tìm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chi </a:t>
            </a:r>
            <a:r>
              <a:rPr lang="en-US" sz="3600" dirty="0" err="1">
                <a:solidFill>
                  <a:srgbClr val="000099"/>
                </a:solidFill>
              </a:rPr>
              <a:t>tiết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nói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sự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nhanh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trí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dũng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cảm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Kim </a:t>
            </a:r>
            <a:r>
              <a:rPr lang="en-US" sz="3600" dirty="0" err="1">
                <a:solidFill>
                  <a:srgbClr val="000099"/>
                </a:solidFill>
              </a:rPr>
              <a:t>Đồng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gặp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địch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vi-VN" sz="36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79388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inh nen 10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-323850" y="-242888"/>
            <a:ext cx="9753600" cy="731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Oval 33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1057462">
            <a:off x="6083300" y="14684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8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6" name="Freeform 34"/>
          <p:cNvSpPr>
            <a:spLocks/>
          </p:cNvSpPr>
          <p:nvPr/>
        </p:nvSpPr>
        <p:spPr bwMode="auto">
          <a:xfrm rot="1057462">
            <a:off x="4933950" y="2806700"/>
            <a:ext cx="781050" cy="42957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AutoShape 35"/>
          <p:cNvSpPr>
            <a:spLocks noChangeArrowheads="1"/>
          </p:cNvSpPr>
          <p:nvPr/>
        </p:nvSpPr>
        <p:spPr bwMode="auto">
          <a:xfrm rot="1057462">
            <a:off x="6173788" y="2998788"/>
            <a:ext cx="144462" cy="215900"/>
          </a:xfrm>
          <a:prstGeom prst="flowChartCollat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800344">
            <a:off x="5100638" y="17240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7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9" name="Freeform 5"/>
          <p:cNvSpPr>
            <a:spLocks/>
          </p:cNvSpPr>
          <p:nvPr/>
        </p:nvSpPr>
        <p:spPr bwMode="auto">
          <a:xfrm rot="800344">
            <a:off x="4578350" y="31940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AutoShape 6"/>
          <p:cNvSpPr>
            <a:spLocks noChangeArrowheads="1"/>
          </p:cNvSpPr>
          <p:nvPr/>
        </p:nvSpPr>
        <p:spPr bwMode="auto">
          <a:xfrm rot="800344">
            <a:off x="5254625" y="327342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 rot="1198510">
            <a:off x="5500688" y="3146425"/>
            <a:ext cx="936625" cy="1582738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 dirty="0">
                <a:solidFill>
                  <a:srgbClr val="000099"/>
                </a:solidFill>
              </a:rPr>
              <a:t>11</a:t>
            </a:r>
            <a:endParaRPr lang="vi-VN" sz="5400" b="1" dirty="0">
              <a:solidFill>
                <a:srgbClr val="000099"/>
              </a:solidFill>
            </a:endParaRPr>
          </a:p>
        </p:txBody>
      </p:sp>
      <p:sp>
        <p:nvSpPr>
          <p:cNvPr id="8202" name="Freeform 10"/>
          <p:cNvSpPr>
            <a:spLocks/>
          </p:cNvSpPr>
          <p:nvPr/>
        </p:nvSpPr>
        <p:spPr bwMode="auto">
          <a:xfrm rot="1198510">
            <a:off x="4711700" y="45148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1198510">
            <a:off x="5556250" y="466407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Oval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11575" y="1222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2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5" name="Freeform 22"/>
          <p:cNvSpPr>
            <a:spLocks/>
          </p:cNvSpPr>
          <p:nvPr/>
        </p:nvSpPr>
        <p:spPr bwMode="auto">
          <a:xfrm>
            <a:off x="3748088" y="1704975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AutoShape 23"/>
          <p:cNvSpPr>
            <a:spLocks noChangeArrowheads="1"/>
          </p:cNvSpPr>
          <p:nvPr/>
        </p:nvSpPr>
        <p:spPr bwMode="auto">
          <a:xfrm>
            <a:off x="4071938" y="17049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Oval 25">
            <a:hlinkClick r:id="rId7" action="ppaction://hlinksldjump"/>
          </p:cNvPr>
          <p:cNvSpPr>
            <a:spLocks noChangeArrowheads="1"/>
          </p:cNvSpPr>
          <p:nvPr/>
        </p:nvSpPr>
        <p:spPr bwMode="auto">
          <a:xfrm rot="-864877">
            <a:off x="2578100" y="577850"/>
            <a:ext cx="936625" cy="15827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6078"/>
                  <a:invGamma/>
                </a:schemeClr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7200" b="1" dirty="0">
                <a:solidFill>
                  <a:schemeClr val="accent2"/>
                </a:solidFill>
              </a:rPr>
              <a:t>1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8" name="Freeform 26"/>
          <p:cNvSpPr>
            <a:spLocks/>
          </p:cNvSpPr>
          <p:nvPr/>
        </p:nvSpPr>
        <p:spPr bwMode="auto">
          <a:xfrm rot="-864877">
            <a:off x="3230563" y="2133600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AutoShape 27"/>
          <p:cNvSpPr>
            <a:spLocks noChangeArrowheads="1"/>
          </p:cNvSpPr>
          <p:nvPr/>
        </p:nvSpPr>
        <p:spPr bwMode="auto">
          <a:xfrm rot="-864877">
            <a:off x="3162300" y="214153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Oval 29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791075" y="311150"/>
            <a:ext cx="936625" cy="15827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3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1" name="Freeform 30"/>
          <p:cNvSpPr>
            <a:spLocks/>
          </p:cNvSpPr>
          <p:nvPr/>
        </p:nvSpPr>
        <p:spPr bwMode="auto">
          <a:xfrm>
            <a:off x="4827588" y="18938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2" name="AutoShape 31"/>
          <p:cNvSpPr>
            <a:spLocks noChangeArrowheads="1"/>
          </p:cNvSpPr>
          <p:nvPr/>
        </p:nvSpPr>
        <p:spPr bwMode="auto">
          <a:xfrm>
            <a:off x="5151438" y="18938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Oval 45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143375" y="1606550"/>
            <a:ext cx="936625" cy="15827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6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14" name="Freeform 46"/>
          <p:cNvSpPr>
            <a:spLocks/>
          </p:cNvSpPr>
          <p:nvPr/>
        </p:nvSpPr>
        <p:spPr bwMode="auto">
          <a:xfrm>
            <a:off x="4179888" y="31892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5" name="AutoShape 47"/>
          <p:cNvSpPr>
            <a:spLocks noChangeArrowheads="1"/>
          </p:cNvSpPr>
          <p:nvPr/>
        </p:nvSpPr>
        <p:spPr bwMode="auto">
          <a:xfrm>
            <a:off x="4503738" y="31892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Oval 49">
            <a:hlinkClick r:id="rId10" action="ppaction://hlinksldjump"/>
          </p:cNvPr>
          <p:cNvSpPr>
            <a:spLocks noChangeArrowheads="1"/>
          </p:cNvSpPr>
          <p:nvPr/>
        </p:nvSpPr>
        <p:spPr bwMode="auto">
          <a:xfrm rot="-539169">
            <a:off x="3379788" y="1843088"/>
            <a:ext cx="936625" cy="1582737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5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7" name="Freeform 50"/>
          <p:cNvSpPr>
            <a:spLocks/>
          </p:cNvSpPr>
          <p:nvPr/>
        </p:nvSpPr>
        <p:spPr bwMode="auto">
          <a:xfrm rot="-539169">
            <a:off x="3800475" y="342741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8" name="AutoShape 51"/>
          <p:cNvSpPr>
            <a:spLocks noChangeArrowheads="1"/>
          </p:cNvSpPr>
          <p:nvPr/>
        </p:nvSpPr>
        <p:spPr bwMode="auto">
          <a:xfrm rot="-539169">
            <a:off x="3879850" y="342106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Oval 53">
            <a:hlinkClick r:id="rId11" action="ppaction://hlinksldjump"/>
          </p:cNvPr>
          <p:cNvSpPr>
            <a:spLocks noChangeArrowheads="1"/>
          </p:cNvSpPr>
          <p:nvPr/>
        </p:nvSpPr>
        <p:spPr bwMode="auto">
          <a:xfrm rot="-1165290">
            <a:off x="2368550" y="19891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4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20" name="Freeform 54"/>
          <p:cNvSpPr>
            <a:spLocks/>
          </p:cNvSpPr>
          <p:nvPr/>
        </p:nvSpPr>
        <p:spPr bwMode="auto">
          <a:xfrm rot="-1165290">
            <a:off x="3228975" y="34972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AutoShape 55"/>
          <p:cNvSpPr>
            <a:spLocks noChangeArrowheads="1"/>
          </p:cNvSpPr>
          <p:nvPr/>
        </p:nvSpPr>
        <p:spPr bwMode="auto">
          <a:xfrm rot="-1165290">
            <a:off x="3028950" y="35321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Oval 4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 rot="632288">
            <a:off x="4516438" y="3074988"/>
            <a:ext cx="936625" cy="1582737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b="1" dirty="0">
                <a:solidFill>
                  <a:schemeClr val="accent2"/>
                </a:solidFill>
              </a:rPr>
              <a:t>10</a:t>
            </a:r>
            <a:endParaRPr lang="vi-VN" sz="6600" b="1" dirty="0">
              <a:solidFill>
                <a:schemeClr val="accent2"/>
              </a:solidFill>
            </a:endParaRPr>
          </a:p>
        </p:txBody>
      </p:sp>
      <p:sp>
        <p:nvSpPr>
          <p:cNvPr id="8223" name="Freeform 42"/>
          <p:cNvSpPr>
            <a:spLocks/>
          </p:cNvSpPr>
          <p:nvPr/>
        </p:nvSpPr>
        <p:spPr bwMode="auto">
          <a:xfrm rot="632288">
            <a:off x="4108450" y="4579938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4" name="AutoShape 43"/>
          <p:cNvSpPr>
            <a:spLocks noChangeArrowheads="1"/>
          </p:cNvSpPr>
          <p:nvPr/>
        </p:nvSpPr>
        <p:spPr bwMode="auto">
          <a:xfrm rot="632288">
            <a:off x="4713288" y="46370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Oval 13">
            <a:hlinkClick r:id="rId13" action="ppaction://hlinksldjump"/>
          </p:cNvPr>
          <p:cNvSpPr>
            <a:spLocks noChangeArrowheads="1"/>
          </p:cNvSpPr>
          <p:nvPr/>
        </p:nvSpPr>
        <p:spPr bwMode="auto">
          <a:xfrm rot="-672914">
            <a:off x="3244850" y="3294063"/>
            <a:ext cx="936625" cy="1582737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20000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>
                <a:solidFill>
                  <a:schemeClr val="accent2"/>
                </a:solidFill>
              </a:rPr>
              <a:t>9</a:t>
            </a:r>
            <a:endParaRPr lang="vi-VN" sz="7200" b="1">
              <a:solidFill>
                <a:schemeClr val="accent2"/>
              </a:solidFill>
            </a:endParaRPr>
          </a:p>
        </p:txBody>
      </p:sp>
      <p:sp>
        <p:nvSpPr>
          <p:cNvPr id="8226" name="Freeform 14"/>
          <p:cNvSpPr>
            <a:spLocks/>
          </p:cNvSpPr>
          <p:nvPr/>
        </p:nvSpPr>
        <p:spPr bwMode="auto">
          <a:xfrm rot="-672914">
            <a:off x="3760788" y="4868863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7" name="AutoShape 15"/>
          <p:cNvSpPr>
            <a:spLocks noChangeArrowheads="1"/>
          </p:cNvSpPr>
          <p:nvPr/>
        </p:nvSpPr>
        <p:spPr bwMode="auto">
          <a:xfrm rot="-672914">
            <a:off x="3779838" y="48672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Oval 37">
            <a:hlinkClick r:id="rId14" action="ppaction://hlinksldjump"/>
          </p:cNvPr>
          <p:cNvSpPr>
            <a:spLocks noChangeArrowheads="1"/>
          </p:cNvSpPr>
          <p:nvPr/>
        </p:nvSpPr>
        <p:spPr bwMode="auto">
          <a:xfrm rot="265461">
            <a:off x="4052888" y="40608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chemeClr val="accent2"/>
                </a:solidFill>
              </a:rPr>
              <a:t>12</a:t>
            </a:r>
            <a:endParaRPr lang="vi-VN" sz="4800" b="1" dirty="0">
              <a:solidFill>
                <a:schemeClr val="accent2"/>
              </a:solidFill>
            </a:endParaRPr>
          </a:p>
        </p:txBody>
      </p:sp>
      <p:sp>
        <p:nvSpPr>
          <p:cNvPr id="8229" name="AutoShape 39"/>
          <p:cNvSpPr>
            <a:spLocks noChangeArrowheads="1"/>
          </p:cNvSpPr>
          <p:nvPr/>
        </p:nvSpPr>
        <p:spPr bwMode="auto">
          <a:xfrm rot="265461">
            <a:off x="4343400" y="563721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37">
            <a:hlinkClick r:id="rId15" action="ppaction://hlinksldjump"/>
          </p:cNvPr>
          <p:cNvSpPr>
            <a:spLocks noChangeArrowheads="1"/>
          </p:cNvSpPr>
          <p:nvPr/>
        </p:nvSpPr>
        <p:spPr bwMode="auto">
          <a:xfrm rot="1692273">
            <a:off x="6676477" y="2854587"/>
            <a:ext cx="853501" cy="152110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6600" b="1" dirty="0">
                <a:solidFill>
                  <a:srgbClr val="FFFF00"/>
                </a:solidFill>
              </a:rPr>
              <a:t>13</a:t>
            </a:r>
            <a:endParaRPr lang="vi-VN" sz="6600" b="1" dirty="0">
              <a:solidFill>
                <a:srgbClr val="FFFF00"/>
              </a:solidFill>
            </a:endParaRPr>
          </a:p>
        </p:txBody>
      </p:sp>
      <p:sp>
        <p:nvSpPr>
          <p:cNvPr id="39" name="AutoShape 39"/>
          <p:cNvSpPr>
            <a:spLocks noChangeArrowheads="1"/>
          </p:cNvSpPr>
          <p:nvPr/>
        </p:nvSpPr>
        <p:spPr bwMode="auto">
          <a:xfrm rot="265461">
            <a:off x="6637513" y="419625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42"/>
          <p:cNvSpPr>
            <a:spLocks/>
          </p:cNvSpPr>
          <p:nvPr/>
        </p:nvSpPr>
        <p:spPr bwMode="auto">
          <a:xfrm rot="632288">
            <a:off x="5293060" y="4206104"/>
            <a:ext cx="1224879" cy="299842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Oval 53">
            <a:hlinkClick r:id="rId16" action="ppaction://hlinksldjump"/>
          </p:cNvPr>
          <p:cNvSpPr>
            <a:spLocks noChangeArrowheads="1"/>
          </p:cNvSpPr>
          <p:nvPr/>
        </p:nvSpPr>
        <p:spPr bwMode="auto">
          <a:xfrm rot="20389942">
            <a:off x="1609497" y="2266724"/>
            <a:ext cx="936625" cy="15827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FFFF00"/>
                </a:solidFill>
              </a:rPr>
              <a:t>14</a:t>
            </a:r>
            <a:endParaRPr lang="vi-VN" sz="7200" b="1" dirty="0">
              <a:solidFill>
                <a:srgbClr val="FFFF00"/>
              </a:solidFill>
            </a:endParaRPr>
          </a:p>
        </p:txBody>
      </p:sp>
      <p:sp>
        <p:nvSpPr>
          <p:cNvPr id="42" name="Freeform 54"/>
          <p:cNvSpPr>
            <a:spLocks/>
          </p:cNvSpPr>
          <p:nvPr/>
        </p:nvSpPr>
        <p:spPr bwMode="auto">
          <a:xfrm rot="19295598">
            <a:off x="2972835" y="36496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AutoShape 55"/>
          <p:cNvSpPr>
            <a:spLocks noChangeArrowheads="1"/>
          </p:cNvSpPr>
          <p:nvPr/>
        </p:nvSpPr>
        <p:spPr bwMode="auto">
          <a:xfrm rot="19295598">
            <a:off x="2261234" y="36845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49">
            <a:hlinkClick r:id="rId17" action="ppaction://hlinksldjump"/>
          </p:cNvPr>
          <p:cNvSpPr>
            <a:spLocks noChangeArrowheads="1"/>
          </p:cNvSpPr>
          <p:nvPr/>
        </p:nvSpPr>
        <p:spPr bwMode="auto">
          <a:xfrm rot="18865385">
            <a:off x="1794261" y="3644835"/>
            <a:ext cx="936625" cy="15827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FF0000"/>
                </a:solidFill>
              </a:rPr>
              <a:t>15</a:t>
            </a:r>
            <a:endParaRPr lang="vi-VN" sz="7200" b="1" dirty="0">
              <a:solidFill>
                <a:srgbClr val="FF0000"/>
              </a:solidFill>
            </a:endParaRPr>
          </a:p>
        </p:txBody>
      </p:sp>
      <p:sp>
        <p:nvSpPr>
          <p:cNvPr id="45" name="AutoShape 55"/>
          <p:cNvSpPr>
            <a:spLocks noChangeArrowheads="1"/>
          </p:cNvSpPr>
          <p:nvPr/>
        </p:nvSpPr>
        <p:spPr bwMode="auto">
          <a:xfrm rot="-1165290">
            <a:off x="2871752" y="4818476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>
            <a:hlinkClick r:id="rId18" action="ppaction://hlinksldjump"/>
          </p:cNvPr>
          <p:cNvSpPr>
            <a:spLocks noChangeArrowheads="1"/>
          </p:cNvSpPr>
          <p:nvPr/>
        </p:nvSpPr>
        <p:spPr bwMode="auto">
          <a:xfrm rot="1287110">
            <a:off x="6858000" y="1219200"/>
            <a:ext cx="936625" cy="1582738"/>
          </a:xfrm>
          <a:prstGeom prst="ellipse">
            <a:avLst/>
          </a:prstGeom>
          <a:blipFill>
            <a:blip r:embed="rId19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C00000"/>
                </a:solidFill>
              </a:rPr>
              <a:t>16</a:t>
            </a:r>
            <a:endParaRPr lang="vi-VN" sz="7200" b="1" dirty="0">
              <a:solidFill>
                <a:srgbClr val="C00000"/>
              </a:solidFill>
            </a:endParaRPr>
          </a:p>
        </p:txBody>
      </p:sp>
      <p:sp>
        <p:nvSpPr>
          <p:cNvPr id="47" name="Freeform 10"/>
          <p:cNvSpPr>
            <a:spLocks/>
          </p:cNvSpPr>
          <p:nvPr/>
        </p:nvSpPr>
        <p:spPr bwMode="auto">
          <a:xfrm rot="1198510">
            <a:off x="5741289" y="2532262"/>
            <a:ext cx="468313" cy="46053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 rot="1198510">
            <a:off x="6890532" y="268518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-381000" y="-152400"/>
            <a:ext cx="34290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0099"/>
                </a:solidFill>
              </a:rPr>
              <a:t>1. </a:t>
            </a:r>
            <a:r>
              <a:rPr lang="en-US" sz="2800" b="1" dirty="0" err="1">
                <a:solidFill>
                  <a:srgbClr val="000099"/>
                </a:solidFill>
              </a:rPr>
              <a:t>Ôn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luyện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tập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en-US" sz="2800" b="1" dirty="0" err="1">
                <a:solidFill>
                  <a:srgbClr val="000099"/>
                </a:solidFill>
              </a:rPr>
              <a:t>đọc</a:t>
            </a:r>
            <a:endParaRPr lang="en-US" sz="28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64008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Anh</a:t>
            </a:r>
            <a:r>
              <a:rPr lang="en-US" dirty="0">
                <a:solidFill>
                  <a:srgbClr val="000099"/>
                </a:solidFill>
              </a:rPr>
              <a:t> Kim </a:t>
            </a:r>
            <a:r>
              <a:rPr lang="en-US" dirty="0" err="1">
                <a:solidFill>
                  <a:srgbClr val="000099"/>
                </a:solidFill>
              </a:rPr>
              <a:t>Đồng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nhiệm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vụ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vệ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bộ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dẫn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đường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bộ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địa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điểm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mới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2. </a:t>
            </a:r>
            <a:r>
              <a:rPr lang="en-US" dirty="0" err="1">
                <a:solidFill>
                  <a:srgbClr val="000099"/>
                </a:solidFill>
              </a:rPr>
              <a:t>Bác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bộ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phải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đóng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Nùng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vùng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vùng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Nùng</a:t>
            </a:r>
            <a:r>
              <a:rPr lang="en-US" dirty="0">
                <a:solidFill>
                  <a:srgbClr val="000099"/>
                </a:solidFill>
              </a:rPr>
              <a:t> ở. </a:t>
            </a:r>
            <a:r>
              <a:rPr lang="en-US" dirty="0" err="1">
                <a:solidFill>
                  <a:srgbClr val="000099"/>
                </a:solidFill>
              </a:rPr>
              <a:t>Đóng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Nùng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dễ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dàng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che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mắt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địch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3. </a:t>
            </a:r>
            <a:r>
              <a:rPr lang="en-US" dirty="0" err="1">
                <a:solidFill>
                  <a:srgbClr val="000099"/>
                </a:solidFill>
              </a:rPr>
              <a:t>Cách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đường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cháu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cẩn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thận</a:t>
            </a:r>
            <a:r>
              <a:rPr lang="en-US" dirty="0">
                <a:solidFill>
                  <a:srgbClr val="000099"/>
                </a:solidFill>
              </a:rPr>
              <a:t>. </a:t>
            </a:r>
            <a:r>
              <a:rPr lang="en-US" dirty="0" err="1">
                <a:solidFill>
                  <a:srgbClr val="000099"/>
                </a:solidFill>
              </a:rPr>
              <a:t>Gặp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ngờ</a:t>
            </a:r>
            <a:r>
              <a:rPr lang="en-US" dirty="0">
                <a:solidFill>
                  <a:srgbClr val="000099"/>
                </a:solidFill>
              </a:rPr>
              <a:t>, Kim </a:t>
            </a:r>
            <a:r>
              <a:rPr lang="en-US" dirty="0" err="1">
                <a:solidFill>
                  <a:srgbClr val="000099"/>
                </a:solidFill>
              </a:rPr>
              <a:t>Đồng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huýt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sáo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hiệu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ké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kịp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tránh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ven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đường</a:t>
            </a:r>
            <a:r>
              <a:rPr lang="en-US" dirty="0">
                <a:solidFill>
                  <a:srgbClr val="000099"/>
                </a:solidFill>
              </a:rPr>
              <a:t> . 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dirty="0">
                <a:solidFill>
                  <a:srgbClr val="000099"/>
                </a:solidFill>
              </a:rPr>
              <a:t>Chi </a:t>
            </a:r>
            <a:r>
              <a:rPr lang="en-US" dirty="0" err="1">
                <a:solidFill>
                  <a:srgbClr val="000099"/>
                </a:solidFill>
              </a:rPr>
              <a:t>tiết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sự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nhanh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trí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dũng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cảm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Kim </a:t>
            </a:r>
            <a:r>
              <a:rPr lang="en-US" dirty="0" err="1">
                <a:solidFill>
                  <a:srgbClr val="000099"/>
                </a:solidFill>
              </a:rPr>
              <a:t>Đồng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gặp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địch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sệt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bình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tĩnh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huýt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sáo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báo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hiệu</a:t>
            </a:r>
            <a:r>
              <a:rPr lang="en-US" dirty="0">
                <a:solidFill>
                  <a:srgbClr val="000099"/>
                </a:solidFill>
              </a:rPr>
              <a:t>. </a:t>
            </a:r>
            <a:r>
              <a:rPr lang="en-US" dirty="0" err="1">
                <a:solidFill>
                  <a:srgbClr val="000099"/>
                </a:solidFill>
              </a:rPr>
              <a:t>Địch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hỏi</a:t>
            </a:r>
            <a:r>
              <a:rPr lang="en-US" dirty="0">
                <a:solidFill>
                  <a:srgbClr val="000099"/>
                </a:solidFill>
              </a:rPr>
              <a:t>, Kim </a:t>
            </a:r>
            <a:r>
              <a:rPr lang="en-US" dirty="0" err="1">
                <a:solidFill>
                  <a:srgbClr val="000099"/>
                </a:solidFill>
              </a:rPr>
              <a:t>Đồng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nhanh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trí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Đón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thầy</a:t>
            </a:r>
            <a:r>
              <a:rPr lang="en-US" dirty="0">
                <a:solidFill>
                  <a:srgbClr val="000099"/>
                </a:solidFill>
              </a:rPr>
              <a:t> mo </a:t>
            </a:r>
            <a:r>
              <a:rPr lang="en-US" dirty="0" err="1">
                <a:solidFill>
                  <a:srgbClr val="000099"/>
                </a:solidFill>
              </a:rPr>
              <a:t>về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cúng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mẹ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ốm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239000" y="6400800"/>
            <a:ext cx="19050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53340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</a:t>
            </a:r>
            <a:r>
              <a:rPr lang="en-US" sz="3600" dirty="0" err="1">
                <a:solidFill>
                  <a:srgbClr val="FF0000"/>
                </a:solidFill>
              </a:rPr>
              <a:t>Nhớ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Việt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Bắc</a:t>
            </a:r>
            <a:r>
              <a:rPr lang="en-US" sz="3600" dirty="0">
                <a:solidFill>
                  <a:srgbClr val="FF0000"/>
                </a:solidFill>
              </a:rPr>
              <a:t> 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115 -116.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Người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bộ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về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xuôi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nhớ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ở </a:t>
            </a:r>
            <a:r>
              <a:rPr lang="en-US" sz="3600" dirty="0" err="1">
                <a:solidFill>
                  <a:srgbClr val="000099"/>
                </a:solidFill>
              </a:rPr>
              <a:t>Việt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Bắc</a:t>
            </a:r>
            <a:r>
              <a:rPr lang="en-US" sz="3600" dirty="0">
                <a:solidFill>
                  <a:srgbClr val="000099"/>
                </a:solidFill>
              </a:rPr>
              <a:t>      ( </a:t>
            </a:r>
            <a:r>
              <a:rPr lang="en-US" sz="3600" dirty="0" err="1">
                <a:solidFill>
                  <a:srgbClr val="000099"/>
                </a:solidFill>
              </a:rPr>
              <a:t>dòng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thơ</a:t>
            </a:r>
            <a:r>
              <a:rPr lang="en-US" sz="3600" dirty="0">
                <a:solidFill>
                  <a:srgbClr val="000099"/>
                </a:solidFill>
              </a:rPr>
              <a:t> 2 )?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Tìm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thơ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thấy</a:t>
            </a:r>
            <a:r>
              <a:rPr lang="en-US" sz="3600" dirty="0">
                <a:solidFill>
                  <a:srgbClr val="000099"/>
                </a:solidFill>
              </a:rPr>
              <a:t> :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   a/  </a:t>
            </a:r>
            <a:r>
              <a:rPr lang="en-US" sz="3600" dirty="0" err="1">
                <a:solidFill>
                  <a:srgbClr val="000099"/>
                </a:solidFill>
              </a:rPr>
              <a:t>Việt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rất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đẹp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   b/ </a:t>
            </a:r>
            <a:r>
              <a:rPr lang="en-US" sz="3600" dirty="0" err="1">
                <a:solidFill>
                  <a:srgbClr val="000099"/>
                </a:solidFill>
              </a:rPr>
              <a:t>Việt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đánh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giặc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giỏi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Vẻ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đẹp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Việt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thể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hiện</a:t>
            </a:r>
            <a:r>
              <a:rPr lang="en-US" sz="3600" dirty="0">
                <a:solidFill>
                  <a:srgbClr val="000099"/>
                </a:solidFill>
              </a:rPr>
              <a:t> qua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thơ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nào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79388" y="-230188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330201" y="-128588"/>
            <a:ext cx="3175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10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bộ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về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xuôi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nhớ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hoa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nhớ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ở </a:t>
            </a:r>
            <a:r>
              <a:rPr lang="en-US" dirty="0" err="1">
                <a:solidFill>
                  <a:srgbClr val="000099"/>
                </a:solidFill>
              </a:rPr>
              <a:t>Việt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Bắc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thơ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thấy</a:t>
            </a:r>
            <a:r>
              <a:rPr lang="en-US" dirty="0">
                <a:solidFill>
                  <a:srgbClr val="000099"/>
                </a:solidFill>
              </a:rPr>
              <a:t> :    a/  </a:t>
            </a:r>
            <a:r>
              <a:rPr lang="en-US" b="1" dirty="0" err="1">
                <a:solidFill>
                  <a:srgbClr val="FF0000"/>
                </a:solidFill>
              </a:rPr>
              <a:t>Việt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Bắc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rất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đẹp</a:t>
            </a:r>
            <a:r>
              <a:rPr lang="en-US" b="1" dirty="0">
                <a:solidFill>
                  <a:srgbClr val="FF0000"/>
                </a:solidFill>
              </a:rPr>
              <a:t> :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xanh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hoa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chuối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đỏ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tươi</a:t>
            </a:r>
            <a:r>
              <a:rPr lang="en-US" i="1" dirty="0">
                <a:solidFill>
                  <a:srgbClr val="000099"/>
                </a:solidFill>
              </a:rPr>
              <a:t>; </a:t>
            </a:r>
            <a:r>
              <a:rPr lang="en-US" i="1" dirty="0" err="1">
                <a:solidFill>
                  <a:srgbClr val="000099"/>
                </a:solidFill>
              </a:rPr>
              <a:t>Ngày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xuân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mơ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nở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trắng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i="1" dirty="0">
                <a:solidFill>
                  <a:srgbClr val="000099"/>
                </a:solidFill>
              </a:rPr>
              <a:t>; </a:t>
            </a:r>
            <a:r>
              <a:rPr lang="en-US" i="1" dirty="0" err="1">
                <a:solidFill>
                  <a:srgbClr val="000099"/>
                </a:solidFill>
              </a:rPr>
              <a:t>Ve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kêu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phách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đổ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vàng</a:t>
            </a:r>
            <a:r>
              <a:rPr lang="en-US" i="1" dirty="0">
                <a:solidFill>
                  <a:srgbClr val="000099"/>
                </a:solidFill>
              </a:rPr>
              <a:t>;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thu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trăng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rọi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hòa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bình</a:t>
            </a:r>
            <a:r>
              <a:rPr lang="en-US" i="1" dirty="0">
                <a:solidFill>
                  <a:srgbClr val="000099"/>
                </a:solidFill>
              </a:rPr>
              <a:t>. </a:t>
            </a:r>
            <a:r>
              <a:rPr lang="en-US" dirty="0">
                <a:solidFill>
                  <a:srgbClr val="000099"/>
                </a:solidFill>
              </a:rPr>
              <a:t>   b/ </a:t>
            </a:r>
            <a:r>
              <a:rPr lang="en-US" b="1" dirty="0" err="1">
                <a:solidFill>
                  <a:srgbClr val="FF0000"/>
                </a:solidFill>
              </a:rPr>
              <a:t>Việt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Bắc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đánh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giặc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giỏi</a:t>
            </a:r>
            <a:r>
              <a:rPr lang="en-US" b="1" dirty="0">
                <a:solidFill>
                  <a:srgbClr val="FF0000"/>
                </a:solidFill>
              </a:rPr>
              <a:t> :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cây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núi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đá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ta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cùng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đánh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Tây</a:t>
            </a:r>
            <a:r>
              <a:rPr lang="en-US" i="1" dirty="0">
                <a:solidFill>
                  <a:srgbClr val="000099"/>
                </a:solidFill>
              </a:rPr>
              <a:t>; </a:t>
            </a:r>
            <a:r>
              <a:rPr lang="en-US" i="1" dirty="0" err="1">
                <a:solidFill>
                  <a:srgbClr val="000099"/>
                </a:solidFill>
              </a:rPr>
              <a:t>Núi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giăng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thành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lũy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sắt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dày</a:t>
            </a:r>
            <a:r>
              <a:rPr lang="en-US" i="1" dirty="0">
                <a:solidFill>
                  <a:srgbClr val="000099"/>
                </a:solidFill>
              </a:rPr>
              <a:t>;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che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bộ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đội</a:t>
            </a:r>
            <a:r>
              <a:rPr lang="en-US" i="1" dirty="0">
                <a:solidFill>
                  <a:srgbClr val="000099"/>
                </a:solidFill>
              </a:rPr>
              <a:t>, </a:t>
            </a:r>
            <a:r>
              <a:rPr lang="en-US" i="1" dirty="0" err="1">
                <a:solidFill>
                  <a:srgbClr val="000099"/>
                </a:solidFill>
              </a:rPr>
              <a:t>rừng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vây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quân</a:t>
            </a:r>
            <a:r>
              <a:rPr lang="en-US" i="1" dirty="0">
                <a:solidFill>
                  <a:srgbClr val="000099"/>
                </a:solidFill>
              </a:rPr>
              <a:t> </a:t>
            </a:r>
            <a:r>
              <a:rPr lang="en-US" i="1" dirty="0" err="1">
                <a:solidFill>
                  <a:srgbClr val="000099"/>
                </a:solidFill>
              </a:rPr>
              <a:t>thù</a:t>
            </a:r>
            <a:r>
              <a:rPr lang="en-US" i="1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Vẻ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đẹp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Việt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Bắc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hiện</a:t>
            </a:r>
            <a:r>
              <a:rPr lang="en-US" dirty="0">
                <a:solidFill>
                  <a:srgbClr val="000099"/>
                </a:solidFill>
              </a:rPr>
              <a:t> qua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thơ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Đèo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ánh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gài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thắt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lưng</a:t>
            </a:r>
            <a:r>
              <a:rPr lang="en-US" dirty="0">
                <a:solidFill>
                  <a:srgbClr val="000099"/>
                </a:solidFill>
              </a:rPr>
              <a:t>; </a:t>
            </a:r>
            <a:r>
              <a:rPr lang="en-US" dirty="0" err="1">
                <a:solidFill>
                  <a:srgbClr val="000099"/>
                </a:solidFill>
              </a:rPr>
              <a:t>Nhớ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đan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chuốt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từng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sợi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giang</a:t>
            </a:r>
            <a:r>
              <a:rPr lang="en-US" dirty="0">
                <a:solidFill>
                  <a:srgbClr val="000099"/>
                </a:solidFill>
              </a:rPr>
              <a:t>; </a:t>
            </a:r>
            <a:r>
              <a:rPr lang="en-US" dirty="0" err="1">
                <a:solidFill>
                  <a:srgbClr val="000099"/>
                </a:solidFill>
              </a:rPr>
              <a:t>Nhớ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cô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em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gái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hái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măng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mình</a:t>
            </a:r>
            <a:r>
              <a:rPr lang="en-US" dirty="0">
                <a:solidFill>
                  <a:srgbClr val="000099"/>
                </a:solidFill>
              </a:rPr>
              <a:t>; </a:t>
            </a:r>
            <a:r>
              <a:rPr lang="en-US" dirty="0" err="1">
                <a:solidFill>
                  <a:srgbClr val="000099"/>
                </a:solidFill>
              </a:rPr>
              <a:t>Tiếng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ân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thủy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chung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248400"/>
            <a:ext cx="12192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0000"/>
                </a:solidFill>
              </a:rPr>
              <a:t>Học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đoạn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“</a:t>
            </a:r>
            <a:r>
              <a:rPr lang="en-US" dirty="0" err="1">
                <a:solidFill>
                  <a:srgbClr val="FF0000"/>
                </a:solidFill>
              </a:rPr>
              <a:t>Hũ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của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người</a:t>
            </a:r>
            <a:r>
              <a:rPr lang="en-US" dirty="0">
                <a:solidFill>
                  <a:srgbClr val="FF0000"/>
                </a:solidFill>
              </a:rPr>
              <a:t> cha” </a:t>
            </a:r>
            <a:r>
              <a:rPr lang="en-US" dirty="0" err="1">
                <a:solidFill>
                  <a:srgbClr val="FF0000"/>
                </a:solidFill>
              </a:rPr>
              <a:t>trang</a:t>
            </a:r>
            <a:r>
              <a:rPr lang="en-US" dirty="0">
                <a:solidFill>
                  <a:srgbClr val="FF0000"/>
                </a:solidFill>
              </a:rPr>
              <a:t> 121- 122. </a:t>
            </a:r>
            <a:r>
              <a:rPr lang="en-US" dirty="0" err="1">
                <a:solidFill>
                  <a:srgbClr val="FF0000"/>
                </a:solidFill>
              </a:rPr>
              <a:t>Trả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lời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câu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hỏi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muốn</a:t>
            </a:r>
            <a:r>
              <a:rPr lang="en-US" dirty="0">
                <a:solidFill>
                  <a:srgbClr val="000099"/>
                </a:solidFill>
              </a:rPr>
              <a:t> con </a:t>
            </a:r>
            <a:r>
              <a:rPr lang="en-US" dirty="0" err="1">
                <a:solidFill>
                  <a:srgbClr val="000099"/>
                </a:solidFill>
              </a:rPr>
              <a:t>trai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trở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như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thế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en-US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vứt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con </a:t>
            </a:r>
            <a:r>
              <a:rPr lang="en-US" dirty="0" err="1">
                <a:solidFill>
                  <a:srgbClr val="000099"/>
                </a:solidFill>
              </a:rPr>
              <a:t>đã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lụng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kiếm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như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thế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en-US" dirty="0">
                <a:solidFill>
                  <a:srgbClr val="000099"/>
                </a:solidFill>
              </a:rPr>
              <a:t> ?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vứt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bếp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lửa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con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?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sao</a:t>
            </a:r>
            <a:r>
              <a:rPr lang="en-US" dirty="0">
                <a:solidFill>
                  <a:srgbClr val="000099"/>
                </a:solidFill>
              </a:rPr>
              <a:t> ?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5. </a:t>
            </a:r>
            <a:r>
              <a:rPr lang="en-US" dirty="0" err="1">
                <a:solidFill>
                  <a:srgbClr val="000099"/>
                </a:solidFill>
              </a:rPr>
              <a:t>Hãy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tìm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c</a:t>
            </a:r>
            <a:r>
              <a:rPr lang="vi-VN" dirty="0">
                <a:solidFill>
                  <a:srgbClr val="000099"/>
                </a:solidFill>
              </a:rPr>
              <a:t>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trong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vi-VN" dirty="0">
                <a:solidFill>
                  <a:srgbClr val="000099"/>
                </a:solidFill>
              </a:rPr>
              <a:t> chuyện nói </a:t>
            </a:r>
            <a:r>
              <a:rPr lang="en-US" dirty="0" err="1">
                <a:solidFill>
                  <a:srgbClr val="000099"/>
                </a:solidFill>
              </a:rPr>
              <a:t>lên</a:t>
            </a:r>
            <a:r>
              <a:rPr lang="en-US" dirty="0">
                <a:solidFill>
                  <a:srgbClr val="000099"/>
                </a:solidFill>
              </a:rPr>
              <a:t> ý </a:t>
            </a:r>
            <a:r>
              <a:rPr lang="en-US" dirty="0" err="1">
                <a:solidFill>
                  <a:srgbClr val="000099"/>
                </a:solidFill>
              </a:rPr>
              <a:t>nghĩa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truyện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này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11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-152400"/>
            <a:ext cx="93726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muốn</a:t>
            </a:r>
            <a:r>
              <a:rPr lang="en-US" dirty="0">
                <a:solidFill>
                  <a:srgbClr val="000099"/>
                </a:solidFill>
              </a:rPr>
              <a:t> con </a:t>
            </a:r>
            <a:r>
              <a:rPr lang="en-US" dirty="0" err="1">
                <a:solidFill>
                  <a:srgbClr val="000099"/>
                </a:solidFill>
              </a:rPr>
              <a:t>trai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trở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siêng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năng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chăm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chỉ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tự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kiếm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nổi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cơm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vứt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thử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xem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đồng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ấy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phải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tự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tay</a:t>
            </a:r>
            <a:r>
              <a:rPr lang="en-US" dirty="0">
                <a:solidFill>
                  <a:srgbClr val="000099"/>
                </a:solidFill>
              </a:rPr>
              <a:t> con </a:t>
            </a:r>
            <a:r>
              <a:rPr lang="en-US" dirty="0" err="1">
                <a:solidFill>
                  <a:srgbClr val="000099"/>
                </a:solidFill>
              </a:rPr>
              <a:t>mình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kiếm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con </a:t>
            </a:r>
            <a:r>
              <a:rPr lang="en-US" dirty="0" err="1">
                <a:solidFill>
                  <a:srgbClr val="000099"/>
                </a:solidFill>
              </a:rPr>
              <a:t>đã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lụng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kiếm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như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anh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xay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thóc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thuê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mỗi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ngày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gạo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anh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chỉ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dám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ăn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bát</a:t>
            </a:r>
            <a:r>
              <a:rPr lang="en-US" dirty="0">
                <a:solidFill>
                  <a:srgbClr val="000099"/>
                </a:solidFill>
              </a:rPr>
              <a:t>. </a:t>
            </a:r>
            <a:r>
              <a:rPr lang="en-US" dirty="0" err="1">
                <a:solidFill>
                  <a:srgbClr val="000099"/>
                </a:solidFill>
              </a:rPr>
              <a:t>Ba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dụm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90 </a:t>
            </a:r>
            <a:r>
              <a:rPr lang="en-US" dirty="0" err="1">
                <a:solidFill>
                  <a:srgbClr val="000099"/>
                </a:solidFill>
              </a:rPr>
              <a:t>bát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gạo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anh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lấy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mang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về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sz="2800" dirty="0" err="1">
                <a:solidFill>
                  <a:srgbClr val="000099"/>
                </a:solidFill>
              </a:rPr>
              <a:t>Khi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ông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lão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vứt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tiền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vào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bếp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lửa</a:t>
            </a:r>
            <a:r>
              <a:rPr lang="en-US" sz="2800" dirty="0">
                <a:solidFill>
                  <a:srgbClr val="000099"/>
                </a:solidFill>
              </a:rPr>
              <a:t>, </a:t>
            </a:r>
            <a:r>
              <a:rPr lang="en-US" sz="2800" dirty="0" err="1">
                <a:solidFill>
                  <a:srgbClr val="000099"/>
                </a:solidFill>
              </a:rPr>
              <a:t>người</a:t>
            </a:r>
            <a:r>
              <a:rPr lang="en-US" sz="2800" dirty="0">
                <a:solidFill>
                  <a:srgbClr val="000099"/>
                </a:solidFill>
              </a:rPr>
              <a:t> con </a:t>
            </a:r>
            <a:r>
              <a:rPr lang="en-US" sz="2800" dirty="0" err="1">
                <a:solidFill>
                  <a:srgbClr val="000099"/>
                </a:solidFill>
              </a:rPr>
              <a:t>vội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thọc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tay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vào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bếp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lửa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lấy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tiền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ra</a:t>
            </a:r>
            <a:r>
              <a:rPr lang="en-US" sz="2800" dirty="0">
                <a:solidFill>
                  <a:srgbClr val="000099"/>
                </a:solidFill>
              </a:rPr>
              <a:t>, </a:t>
            </a:r>
            <a:r>
              <a:rPr lang="en-US" sz="2800" dirty="0" err="1">
                <a:solidFill>
                  <a:srgbClr val="000099"/>
                </a:solidFill>
              </a:rPr>
              <a:t>mà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không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hề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sợ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bỏng</a:t>
            </a:r>
            <a:r>
              <a:rPr lang="en-US" sz="2800" dirty="0">
                <a:solidFill>
                  <a:srgbClr val="000099"/>
                </a:solidFill>
              </a:rPr>
              <a:t>.</a:t>
            </a:r>
            <a:endParaRPr lang="vi-VN" sz="2800" dirty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5.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c</a:t>
            </a:r>
            <a:r>
              <a:rPr lang="vi-VN" dirty="0">
                <a:solidFill>
                  <a:srgbClr val="000099"/>
                </a:solidFill>
              </a:rPr>
              <a:t>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trong</a:t>
            </a:r>
            <a:r>
              <a:rPr lang="vi-VN" dirty="0">
                <a:solidFill>
                  <a:srgbClr val="000099"/>
                </a:solidFill>
              </a:rPr>
              <a:t> chuyện nói </a:t>
            </a:r>
            <a:r>
              <a:rPr lang="en-US" dirty="0" err="1">
                <a:solidFill>
                  <a:srgbClr val="000099"/>
                </a:solidFill>
              </a:rPr>
              <a:t>lên</a:t>
            </a:r>
            <a:r>
              <a:rPr lang="en-US" dirty="0">
                <a:solidFill>
                  <a:srgbClr val="000099"/>
                </a:solidFill>
              </a:rPr>
              <a:t> ý </a:t>
            </a:r>
            <a:r>
              <a:rPr lang="en-US" dirty="0" err="1">
                <a:solidFill>
                  <a:srgbClr val="000099"/>
                </a:solidFill>
              </a:rPr>
              <a:t>nghĩa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truyện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lụng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mới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biết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quý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đồng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tiền</a:t>
            </a:r>
            <a:r>
              <a:rPr lang="en-US" dirty="0">
                <a:solidFill>
                  <a:srgbClr val="000099"/>
                </a:solidFill>
              </a:rPr>
              <a:t>; </a:t>
            </a:r>
            <a:r>
              <a:rPr lang="en-US" dirty="0" err="1">
                <a:solidFill>
                  <a:srgbClr val="000099"/>
                </a:solidFill>
              </a:rPr>
              <a:t>Hũ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tiêu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giờ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chính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bàn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tay</a:t>
            </a:r>
            <a:r>
              <a:rPr lang="en-US" dirty="0">
                <a:solidFill>
                  <a:srgbClr val="000099"/>
                </a:solidFill>
              </a:rPr>
              <a:t> con. </a:t>
            </a:r>
            <a:endParaRPr lang="vi-VN" dirty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3349" y="6096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Tây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Nguyên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127 - 128.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phải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thế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Vì sao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12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3810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US" sz="3600" dirty="0">
                <a:solidFill>
                  <a:srgbClr val="000099"/>
                </a:solidFill>
              </a:rPr>
              <a:t>1.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phải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chắc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để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dùng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dài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chịu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gió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bão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chứa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được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nhiều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người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hội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họp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tụ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tập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nhảy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múa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  <a:r>
              <a:rPr lang="en-US" sz="3600" dirty="0" err="1">
                <a:solidFill>
                  <a:srgbClr val="000099"/>
                </a:solidFill>
              </a:rPr>
              <a:t>Sàn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để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voi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đi</a:t>
            </a:r>
            <a:r>
              <a:rPr lang="en-US" sz="3600" dirty="0">
                <a:solidFill>
                  <a:srgbClr val="000099"/>
                </a:solidFill>
              </a:rPr>
              <a:t> qua </a:t>
            </a:r>
            <a:r>
              <a:rPr lang="en-US" sz="3600" dirty="0" err="1">
                <a:solidFill>
                  <a:srgbClr val="000099"/>
                </a:solidFill>
              </a:rPr>
              <a:t>không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đụng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sàn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  <a:r>
              <a:rPr lang="en-US" sz="3600" dirty="0" err="1">
                <a:solidFill>
                  <a:srgbClr val="000099"/>
                </a:solidFill>
              </a:rPr>
              <a:t>Mái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để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múa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ngọn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giáo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vướng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mái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thờ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thần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nên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nghiêm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giỏ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mây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đựng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hòn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đá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thần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treo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vách</a:t>
            </a:r>
            <a:r>
              <a:rPr lang="en-US" sz="3600" dirty="0">
                <a:solidFill>
                  <a:srgbClr val="000099"/>
                </a:solidFill>
              </a:rPr>
              <a:t>. </a:t>
            </a:r>
            <a:r>
              <a:rPr lang="en-US" sz="3600" dirty="0" err="1">
                <a:solidFill>
                  <a:srgbClr val="000099"/>
                </a:solidFill>
              </a:rPr>
              <a:t>Xung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quanh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hòn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đá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thần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treo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cành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hoa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đan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bằng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tre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vũ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khí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cụ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chiêng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trống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dùng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cúng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tế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lang="en-US" sz="3600" dirty="0" err="1">
                <a:solidFill>
                  <a:srgbClr val="000099"/>
                </a:solidFill>
              </a:rPr>
              <a:t>ói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gian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giữa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trung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tâm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rông</a:t>
            </a:r>
            <a:r>
              <a:rPr lang="en-US" sz="3600" dirty="0">
                <a:solidFill>
                  <a:srgbClr val="000099"/>
                </a:solidFill>
              </a:rPr>
              <a:t> v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ì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bếp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lửa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thường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tụ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để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việc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lớn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khách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endParaRPr kumimoji="0" lang="vi-VN" sz="3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5240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0000"/>
                </a:solidFill>
              </a:rPr>
              <a:t>Học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đoạn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“</a:t>
            </a:r>
            <a:r>
              <a:rPr lang="en-US" dirty="0" err="1">
                <a:solidFill>
                  <a:srgbClr val="FF0000"/>
                </a:solidFill>
              </a:rPr>
              <a:t>Đôi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bạn</a:t>
            </a:r>
            <a:r>
              <a:rPr lang="en-US" dirty="0">
                <a:solidFill>
                  <a:srgbClr val="FF0000"/>
                </a:solidFill>
              </a:rPr>
              <a:t>” </a:t>
            </a:r>
            <a:r>
              <a:rPr lang="en-US" dirty="0" err="1">
                <a:solidFill>
                  <a:srgbClr val="FF0000"/>
                </a:solidFill>
              </a:rPr>
              <a:t>trang</a:t>
            </a:r>
            <a:r>
              <a:rPr lang="en-US" dirty="0">
                <a:solidFill>
                  <a:srgbClr val="FF0000"/>
                </a:solidFill>
              </a:rPr>
              <a:t> 130 -131. </a:t>
            </a:r>
            <a:r>
              <a:rPr lang="en-US" dirty="0" err="1">
                <a:solidFill>
                  <a:srgbClr val="FF0000"/>
                </a:solidFill>
              </a:rPr>
              <a:t>Trả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lời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câu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hỏi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dịp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en-US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thấy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thị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lạ</a:t>
            </a:r>
            <a:r>
              <a:rPr lang="en-US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động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khen</a:t>
            </a:r>
            <a:r>
              <a:rPr lang="vi-VN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dirty="0" err="1">
                <a:solidFill>
                  <a:srgbClr val="000099"/>
                </a:solidFill>
              </a:rPr>
              <a:t>Em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hiểu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bố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như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thế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vi-VN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5. </a:t>
            </a:r>
            <a:r>
              <a:rPr lang="en-US" dirty="0" err="1">
                <a:solidFill>
                  <a:srgbClr val="000099"/>
                </a:solidFill>
              </a:rPr>
              <a:t>Tìm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chi </a:t>
            </a:r>
            <a:r>
              <a:rPr lang="en-US" dirty="0" err="1">
                <a:solidFill>
                  <a:srgbClr val="000099"/>
                </a:solidFill>
              </a:rPr>
              <a:t>tiết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cảm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đối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với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giúp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đỡ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mình</a:t>
            </a:r>
            <a:r>
              <a:rPr lang="en-US" dirty="0">
                <a:solidFill>
                  <a:srgbClr val="000099"/>
                </a:solidFill>
              </a:rPr>
              <a:t>?</a:t>
            </a:r>
            <a:r>
              <a:rPr lang="vi-VN" dirty="0">
                <a:solidFill>
                  <a:srgbClr val="000099"/>
                </a:solidFill>
              </a:rPr>
              <a:t>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13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từ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ngày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nhỏ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giặc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Mĩ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ném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bom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miền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Bắc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gia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phải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phố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sơ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về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ở </a:t>
            </a:r>
            <a:r>
              <a:rPr lang="en-US" dirty="0" err="1">
                <a:solidFill>
                  <a:srgbClr val="000099"/>
                </a:solidFill>
              </a:rPr>
              <a:t>nông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thôn</a:t>
            </a:r>
            <a:r>
              <a:rPr lang="en-US" dirty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thấy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thị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thị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phố,phố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cũng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ngói</a:t>
            </a:r>
            <a:r>
              <a:rPr lang="en-US" dirty="0">
                <a:solidFill>
                  <a:srgbClr val="000099"/>
                </a:solidFill>
              </a:rPr>
              <a:t> san </a:t>
            </a:r>
            <a:r>
              <a:rPr lang="en-US" dirty="0" err="1">
                <a:solidFill>
                  <a:srgbClr val="000099"/>
                </a:solidFill>
              </a:rPr>
              <a:t>sát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cái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thấp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nhà</a:t>
            </a:r>
            <a:r>
              <a:rPr lang="en-US" dirty="0">
                <a:solidFill>
                  <a:srgbClr val="000099"/>
                </a:solidFill>
              </a:rPr>
              <a:t> ở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dòng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xe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cộ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lại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nườm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nượp</a:t>
            </a:r>
            <a:r>
              <a:rPr lang="en-US" dirty="0">
                <a:solidFill>
                  <a:srgbClr val="000099"/>
                </a:solidFill>
              </a:rPr>
              <a:t>, ban </a:t>
            </a:r>
            <a:r>
              <a:rPr lang="en-US" dirty="0" err="1">
                <a:solidFill>
                  <a:srgbClr val="000099"/>
                </a:solidFill>
              </a:rPr>
              <a:t>đêm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đèn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điện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lấp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lánh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như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sa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động</a:t>
            </a:r>
            <a:r>
              <a:rPr lang="en-US" dirty="0">
                <a:solidFill>
                  <a:srgbClr val="000099"/>
                </a:solidFill>
              </a:rPr>
              <a:t>  </a:t>
            </a:r>
            <a:r>
              <a:rPr lang="en-US" dirty="0" err="1">
                <a:solidFill>
                  <a:srgbClr val="000099"/>
                </a:solidFill>
              </a:rPr>
              <a:t>đáng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khen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nghe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tiếng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kêu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cứu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lập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tức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hồ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cứu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em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bé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đang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vùng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vẫy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tuyệt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vọng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dirty="0" err="1">
                <a:solidFill>
                  <a:srgbClr val="000099"/>
                </a:solidFill>
              </a:rPr>
              <a:t>Câu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bố</a:t>
            </a:r>
            <a:r>
              <a:rPr lang="en-US" dirty="0">
                <a:solidFill>
                  <a:srgbClr val="000099"/>
                </a:solidFill>
              </a:rPr>
              <a:t> ca </a:t>
            </a:r>
            <a:r>
              <a:rPr lang="en-US" dirty="0" err="1">
                <a:solidFill>
                  <a:srgbClr val="000099"/>
                </a:solidFill>
              </a:rPr>
              <a:t>ngợi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phẩm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tốt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đẹp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sống</a:t>
            </a:r>
            <a:r>
              <a:rPr lang="en-US" dirty="0">
                <a:solidFill>
                  <a:srgbClr val="000099"/>
                </a:solidFill>
              </a:rPr>
              <a:t> ở </a:t>
            </a:r>
            <a:r>
              <a:rPr lang="en-US" dirty="0" err="1">
                <a:solidFill>
                  <a:srgbClr val="000099"/>
                </a:solidFill>
              </a:rPr>
              <a:t>làng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–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sẵn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sàng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giúp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đỡ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khăn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ngại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cứu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5. </a:t>
            </a:r>
            <a:r>
              <a:rPr lang="en-US" dirty="0">
                <a:solidFill>
                  <a:srgbClr val="000099"/>
                </a:solidFill>
              </a:rPr>
              <a:t>Chi </a:t>
            </a:r>
            <a:r>
              <a:rPr lang="en-US" dirty="0" err="1">
                <a:solidFill>
                  <a:srgbClr val="000099"/>
                </a:solidFill>
              </a:rPr>
              <a:t>tiết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Bố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Thành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luôn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nhớ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Mến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suy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nghĩ</a:t>
            </a:r>
            <a:r>
              <a:rPr lang="en-US" dirty="0">
                <a:solidFill>
                  <a:srgbClr val="000099"/>
                </a:solidFill>
              </a:rPr>
              <a:t>  </a:t>
            </a:r>
            <a:r>
              <a:rPr lang="en-US" dirty="0" err="1">
                <a:solidFill>
                  <a:srgbClr val="000099"/>
                </a:solidFill>
              </a:rPr>
              <a:t>rất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tốt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đẹp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về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dân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848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 </a:t>
            </a:r>
            <a:r>
              <a:rPr lang="en-US" sz="3600" dirty="0" err="1">
                <a:solidFill>
                  <a:srgbClr val="FF0000"/>
                </a:solidFill>
              </a:rPr>
              <a:t>Về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quê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ngoại</a:t>
            </a:r>
            <a:r>
              <a:rPr lang="en-US" sz="3600" dirty="0">
                <a:solidFill>
                  <a:srgbClr val="FF0000"/>
                </a:solidFill>
              </a:rPr>
              <a:t>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133 -134.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nhỏ</a:t>
            </a:r>
            <a:r>
              <a:rPr lang="en-US" sz="3600" dirty="0">
                <a:solidFill>
                  <a:srgbClr val="000099"/>
                </a:solidFill>
              </a:rPr>
              <a:t> ở </a:t>
            </a:r>
            <a:r>
              <a:rPr lang="en-US" sz="3600" dirty="0" err="1">
                <a:solidFill>
                  <a:srgbClr val="000099"/>
                </a:solidFill>
              </a:rPr>
              <a:t>đâu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về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thăm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quê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Quê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ngoại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 ở </a:t>
            </a:r>
            <a:r>
              <a:rPr lang="en-US" sz="3600" dirty="0" err="1">
                <a:solidFill>
                  <a:srgbClr val="000099"/>
                </a:solidFill>
              </a:rPr>
              <a:t>đâu</a:t>
            </a:r>
            <a:r>
              <a:rPr lang="en-US" sz="36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Bạn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thấy</a:t>
            </a:r>
            <a:r>
              <a:rPr lang="en-US" sz="3600" dirty="0">
                <a:solidFill>
                  <a:srgbClr val="000099"/>
                </a:solidFill>
              </a:rPr>
              <a:t> ở </a:t>
            </a:r>
            <a:r>
              <a:rPr lang="en-US" sz="3600" dirty="0" err="1">
                <a:solidFill>
                  <a:srgbClr val="000099"/>
                </a:solidFill>
              </a:rPr>
              <a:t>quê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có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lạ</a:t>
            </a:r>
            <a:r>
              <a:rPr lang="vi-VN" sz="36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4. </a:t>
            </a:r>
            <a:r>
              <a:rPr lang="en-US" sz="3600" dirty="0" err="1">
                <a:solidFill>
                  <a:srgbClr val="000099"/>
                </a:solidFill>
              </a:rPr>
              <a:t>Bạnnhỏ</a:t>
            </a:r>
            <a:r>
              <a:rPr lang="en-US" sz="3600" dirty="0">
                <a:solidFill>
                  <a:srgbClr val="000099"/>
                </a:solidFill>
              </a:rPr>
              <a:t>  </a:t>
            </a:r>
            <a:r>
              <a:rPr lang="en-US" sz="3600" dirty="0" err="1">
                <a:solidFill>
                  <a:srgbClr val="000099"/>
                </a:solidFill>
              </a:rPr>
              <a:t>nghĩ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về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những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người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hạt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gạo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Giọng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76-77.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Chuyện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gì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xảy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ra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làm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Thuyên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Đồng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ngạc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nhiên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lvl="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sao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niên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cảm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Thuyên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Đồng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136525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304800" y="619125"/>
            <a:ext cx="9485313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nhỏ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thành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phố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thăm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nông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thôn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thấy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điều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nở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ngát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bất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ngờ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con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đường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</a:t>
            </a:r>
            <a:r>
              <a:rPr lang="en-US" sz="3600" dirty="0">
                <a:solidFill>
                  <a:srgbClr val="000099"/>
                </a:solidFill>
              </a:rPr>
              <a:t>t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rực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màu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rơm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bóng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mát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rợp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vầng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lá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thuyền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trôi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êm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đềm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vi-VN" sz="3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Bạnnhỏ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nghĩ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đã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lâu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nay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mới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ruột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thịt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mình</a:t>
            </a:r>
            <a:r>
              <a:rPr kumimoji="0" lang="en-US" sz="3600" b="0" i="0" u="none" strike="noStrike" kern="1200" cap="none" spc="0" normalizeH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924800" y="6096000"/>
            <a:ext cx="9906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 </a:t>
            </a:r>
            <a:r>
              <a:rPr lang="en-US" sz="3600" dirty="0" err="1">
                <a:solidFill>
                  <a:srgbClr val="FF0000"/>
                </a:solidFill>
              </a:rPr>
              <a:t>Mồ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Côi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xử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kiện</a:t>
            </a:r>
            <a:r>
              <a:rPr lang="en-US" sz="3600" dirty="0">
                <a:solidFill>
                  <a:srgbClr val="FF0000"/>
                </a:solidFill>
              </a:rPr>
              <a:t>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139 -140.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Chủ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kiện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về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việc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Tìm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nêu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rõ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lí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lẽ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dân</a:t>
            </a:r>
            <a:r>
              <a:rPr lang="en-US" sz="36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Tại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sao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Mồ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Côi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bảo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xóc</a:t>
            </a:r>
            <a:r>
              <a:rPr lang="en-US" sz="3600" dirty="0">
                <a:solidFill>
                  <a:srgbClr val="000099"/>
                </a:solidFill>
              </a:rPr>
              <a:t> 2 </a:t>
            </a:r>
            <a:r>
              <a:rPr lang="en-US" sz="3600" dirty="0" err="1">
                <a:solidFill>
                  <a:srgbClr val="000099"/>
                </a:solidFill>
              </a:rPr>
              <a:t>đồng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đủ</a:t>
            </a:r>
            <a:r>
              <a:rPr lang="en-US" sz="3600" dirty="0">
                <a:solidFill>
                  <a:srgbClr val="000099"/>
                </a:solidFill>
              </a:rPr>
              <a:t> 10 </a:t>
            </a:r>
            <a:r>
              <a:rPr lang="en-US" sz="3600" dirty="0" err="1">
                <a:solidFill>
                  <a:srgbClr val="000099"/>
                </a:solidFill>
              </a:rPr>
              <a:t>lần</a:t>
            </a:r>
            <a:r>
              <a:rPr lang="vi-VN" sz="36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4. </a:t>
            </a:r>
            <a:r>
              <a:rPr lang="en-US" sz="3600" dirty="0" err="1">
                <a:solidFill>
                  <a:srgbClr val="000099"/>
                </a:solidFill>
              </a:rPr>
              <a:t>Em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hãy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thử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đặt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truyện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99"/>
                </a:solidFill>
              </a:rPr>
              <a:t>1. </a:t>
            </a:r>
            <a:r>
              <a:rPr lang="en-US" sz="3600" dirty="0" err="1">
                <a:solidFill>
                  <a:srgbClr val="000099"/>
                </a:solidFill>
              </a:rPr>
              <a:t>Chủ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kiện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về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tội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vào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hít</a:t>
            </a:r>
            <a:r>
              <a:rPr lang="en-US" sz="3600" dirty="0">
                <a:solidFill>
                  <a:srgbClr val="000099"/>
                </a:solidFill>
              </a:rPr>
              <a:t>  </a:t>
            </a:r>
            <a:r>
              <a:rPr lang="en-US" sz="3600" dirty="0" err="1">
                <a:solidFill>
                  <a:srgbClr val="000099"/>
                </a:solidFill>
              </a:rPr>
              <a:t>mùi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thơm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lợn</a:t>
            </a:r>
            <a:r>
              <a:rPr lang="en-US" sz="3600" dirty="0">
                <a:solidFill>
                  <a:srgbClr val="000099"/>
                </a:solidFill>
              </a:rPr>
              <a:t> quay, </a:t>
            </a:r>
            <a:r>
              <a:rPr lang="en-US" sz="3600" dirty="0" err="1">
                <a:solidFill>
                  <a:srgbClr val="000099"/>
                </a:solidFill>
              </a:rPr>
              <a:t>gà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luộc</a:t>
            </a:r>
            <a:r>
              <a:rPr lang="en-US" sz="3600" dirty="0">
                <a:solidFill>
                  <a:srgbClr val="000099"/>
                </a:solidFill>
              </a:rPr>
              <a:t>, </a:t>
            </a:r>
            <a:r>
              <a:rPr lang="en-US" sz="3600" dirty="0" err="1">
                <a:solidFill>
                  <a:srgbClr val="000099"/>
                </a:solidFill>
              </a:rPr>
              <a:t>vịt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rán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mà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trả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tiền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</a:rPr>
              <a:t>	2. </a:t>
            </a:r>
            <a:r>
              <a:rPr lang="en-US" sz="3600" dirty="0" err="1">
                <a:solidFill>
                  <a:srgbClr val="000099"/>
                </a:solidFill>
              </a:rPr>
              <a:t>Câu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nêu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rõ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lí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lẽ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của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: </a:t>
            </a:r>
            <a:r>
              <a:rPr lang="en-US" sz="3600" b="1" i="1" dirty="0" err="1">
                <a:solidFill>
                  <a:srgbClr val="000099"/>
                </a:solidFill>
              </a:rPr>
              <a:t>Tôi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chỉ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vào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quán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ngồi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nhờ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để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ăn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miếng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cơm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nắm</a:t>
            </a:r>
            <a:r>
              <a:rPr lang="en-US" sz="3600" b="1" i="1" dirty="0">
                <a:solidFill>
                  <a:srgbClr val="000099"/>
                </a:solidFill>
              </a:rPr>
              <a:t>. </a:t>
            </a:r>
            <a:r>
              <a:rPr lang="en-US" sz="3600" b="1" i="1" dirty="0" err="1">
                <a:solidFill>
                  <a:srgbClr val="000099"/>
                </a:solidFill>
              </a:rPr>
              <a:t>Tôi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không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mua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gì</a:t>
            </a:r>
            <a:r>
              <a:rPr lang="en-US" sz="3600" b="1" i="1" dirty="0">
                <a:solidFill>
                  <a:srgbClr val="000099"/>
                </a:solidFill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</a:rPr>
              <a:t>cả</a:t>
            </a:r>
            <a:r>
              <a:rPr lang="en-US" sz="3600" b="1" i="1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3. </a:t>
            </a:r>
            <a:r>
              <a:rPr lang="en-US" sz="3600" dirty="0" err="1">
                <a:solidFill>
                  <a:srgbClr val="000099"/>
                </a:solidFill>
              </a:rPr>
              <a:t>Mồ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Côi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bảo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nông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xóc</a:t>
            </a:r>
            <a:r>
              <a:rPr lang="en-US" sz="3600" dirty="0">
                <a:solidFill>
                  <a:srgbClr val="000099"/>
                </a:solidFill>
              </a:rPr>
              <a:t> 2 </a:t>
            </a:r>
            <a:r>
              <a:rPr lang="en-US" sz="3600" dirty="0" err="1">
                <a:solidFill>
                  <a:srgbClr val="000099"/>
                </a:solidFill>
              </a:rPr>
              <a:t>đồng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bạc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đủ</a:t>
            </a:r>
            <a:r>
              <a:rPr lang="en-US" sz="3600" dirty="0">
                <a:solidFill>
                  <a:srgbClr val="000099"/>
                </a:solidFill>
              </a:rPr>
              <a:t> 10 </a:t>
            </a:r>
            <a:r>
              <a:rPr lang="en-US" sz="3600" dirty="0" err="1">
                <a:solidFill>
                  <a:srgbClr val="000099"/>
                </a:solidFill>
              </a:rPr>
              <a:t>lần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thì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mới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đủ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số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tiền</a:t>
            </a:r>
            <a:r>
              <a:rPr lang="en-US" sz="3600" dirty="0">
                <a:solidFill>
                  <a:srgbClr val="000099"/>
                </a:solidFill>
              </a:rPr>
              <a:t> 20 </a:t>
            </a:r>
            <a:r>
              <a:rPr lang="en-US" sz="3600" dirty="0" err="1">
                <a:solidFill>
                  <a:srgbClr val="000099"/>
                </a:solidFill>
              </a:rPr>
              <a:t>đồng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4. </a:t>
            </a:r>
            <a:r>
              <a:rPr lang="en-US" sz="3600" dirty="0" err="1">
                <a:solidFill>
                  <a:srgbClr val="000099"/>
                </a:solidFill>
              </a:rPr>
              <a:t>Em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đặt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một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khác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truyện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là</a:t>
            </a:r>
            <a:r>
              <a:rPr lang="en-US" sz="3600" dirty="0">
                <a:solidFill>
                  <a:srgbClr val="000099"/>
                </a:solidFill>
              </a:rPr>
              <a:t> : </a:t>
            </a:r>
            <a:r>
              <a:rPr lang="en-US" sz="3600" dirty="0" err="1">
                <a:solidFill>
                  <a:srgbClr val="000099"/>
                </a:solidFill>
              </a:rPr>
              <a:t>Vị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quan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tòa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thông</a:t>
            </a:r>
            <a:r>
              <a:rPr lang="en-US" sz="3600" dirty="0">
                <a:solidFill>
                  <a:srgbClr val="000099"/>
                </a:solidFill>
              </a:rPr>
              <a:t> minh / </a:t>
            </a:r>
            <a:r>
              <a:rPr lang="en-US" sz="3600" dirty="0" err="1">
                <a:solidFill>
                  <a:srgbClr val="000099"/>
                </a:solidFill>
              </a:rPr>
              <a:t>Phiên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xử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thú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vị</a:t>
            </a:r>
            <a:r>
              <a:rPr lang="en-US" sz="3600" dirty="0">
                <a:solidFill>
                  <a:srgbClr val="000099"/>
                </a:solidFill>
              </a:rPr>
              <a:t> / </a:t>
            </a:r>
            <a:r>
              <a:rPr lang="en-US" sz="3600" dirty="0" err="1">
                <a:solidFill>
                  <a:srgbClr val="000099"/>
                </a:solidFill>
              </a:rPr>
              <a:t>Bẽ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mặt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kẻ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tham</a:t>
            </a:r>
            <a:r>
              <a:rPr lang="en-US" sz="3600" dirty="0">
                <a:solidFill>
                  <a:srgbClr val="000099"/>
                </a:solidFill>
              </a:rPr>
              <a:t> lam / </a:t>
            </a:r>
            <a:r>
              <a:rPr lang="en-US" sz="3600" dirty="0" err="1">
                <a:solidFill>
                  <a:srgbClr val="000099"/>
                </a:solidFill>
              </a:rPr>
              <a:t>Ăn</a:t>
            </a:r>
            <a:r>
              <a:rPr lang="en-US" sz="3600" dirty="0">
                <a:solidFill>
                  <a:srgbClr val="000099"/>
                </a:solidFill>
              </a:rPr>
              <a:t> “</a:t>
            </a:r>
            <a:r>
              <a:rPr lang="en-US" sz="3600" dirty="0" err="1">
                <a:solidFill>
                  <a:srgbClr val="000099"/>
                </a:solidFill>
              </a:rPr>
              <a:t>hơi</a:t>
            </a:r>
            <a:r>
              <a:rPr lang="en-US" sz="3600" dirty="0">
                <a:solidFill>
                  <a:srgbClr val="000099"/>
                </a:solidFill>
              </a:rPr>
              <a:t>” </a:t>
            </a:r>
            <a:r>
              <a:rPr lang="en-US" sz="3600" dirty="0" err="1">
                <a:solidFill>
                  <a:srgbClr val="000099"/>
                </a:solidFill>
              </a:rPr>
              <a:t>trả</a:t>
            </a:r>
            <a:r>
              <a:rPr lang="en-US" sz="3600" dirty="0">
                <a:solidFill>
                  <a:srgbClr val="000099"/>
                </a:solidFill>
              </a:rPr>
              <a:t> “</a:t>
            </a:r>
            <a:r>
              <a:rPr lang="en-US" sz="3600" dirty="0" err="1">
                <a:solidFill>
                  <a:srgbClr val="000099"/>
                </a:solidFill>
              </a:rPr>
              <a:t>tiếng</a:t>
            </a:r>
            <a:r>
              <a:rPr lang="en-US" sz="3600" dirty="0">
                <a:solidFill>
                  <a:srgbClr val="000099"/>
                </a:solidFill>
              </a:rPr>
              <a:t>”.</a:t>
            </a:r>
            <a:endParaRPr lang="vi-VN" sz="36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324600"/>
            <a:ext cx="1295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4000" dirty="0"/>
              <a:t>	</a:t>
            </a:r>
            <a:r>
              <a:rPr lang="en-US" sz="4000" dirty="0" err="1">
                <a:solidFill>
                  <a:srgbClr val="FF0000"/>
                </a:solidFill>
              </a:rPr>
              <a:t>Học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sinh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đọc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một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đoạn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trong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bài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tập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đọc</a:t>
            </a:r>
            <a:r>
              <a:rPr lang="en-US" sz="4000" dirty="0">
                <a:solidFill>
                  <a:srgbClr val="FF0000"/>
                </a:solidFill>
              </a:rPr>
              <a:t> “ </a:t>
            </a:r>
            <a:r>
              <a:rPr lang="en-US" sz="4000" dirty="0" err="1">
                <a:solidFill>
                  <a:srgbClr val="FF0000"/>
                </a:solidFill>
              </a:rPr>
              <a:t>Anh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Đom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Đóm</a:t>
            </a:r>
            <a:r>
              <a:rPr lang="en-US" sz="4000" dirty="0">
                <a:solidFill>
                  <a:srgbClr val="FF0000"/>
                </a:solidFill>
              </a:rPr>
              <a:t> ” </a:t>
            </a:r>
            <a:r>
              <a:rPr lang="en-US" sz="4000" dirty="0" err="1">
                <a:solidFill>
                  <a:srgbClr val="FF0000"/>
                </a:solidFill>
              </a:rPr>
              <a:t>trang</a:t>
            </a:r>
            <a:r>
              <a:rPr lang="en-US" sz="4000" dirty="0">
                <a:solidFill>
                  <a:srgbClr val="FF0000"/>
                </a:solidFill>
              </a:rPr>
              <a:t> 143 -144. </a:t>
            </a:r>
            <a:r>
              <a:rPr lang="en-US" sz="4000" dirty="0" err="1">
                <a:solidFill>
                  <a:srgbClr val="FF0000"/>
                </a:solidFill>
              </a:rPr>
              <a:t>Trả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lời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một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trong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các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câu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hỏi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sau</a:t>
            </a:r>
            <a:r>
              <a:rPr lang="en-US" sz="4000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/>
              <a:t>	</a:t>
            </a:r>
            <a:r>
              <a:rPr lang="en-US" sz="4000" dirty="0">
                <a:solidFill>
                  <a:srgbClr val="000099"/>
                </a:solidFill>
              </a:rPr>
              <a:t>1. </a:t>
            </a:r>
            <a:r>
              <a:rPr lang="en-US" sz="4000" dirty="0" err="1">
                <a:solidFill>
                  <a:srgbClr val="000099"/>
                </a:solidFill>
              </a:rPr>
              <a:t>Anh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lên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đèn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đâu</a:t>
            </a:r>
            <a:r>
              <a:rPr lang="en-US" sz="4000" dirty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4000" dirty="0">
                <a:solidFill>
                  <a:srgbClr val="000099"/>
                </a:solidFill>
              </a:rPr>
              <a:t>	2. </a:t>
            </a:r>
            <a:r>
              <a:rPr lang="en-US" sz="4000" dirty="0" err="1">
                <a:solidFill>
                  <a:srgbClr val="000099"/>
                </a:solidFill>
              </a:rPr>
              <a:t>Anh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thấy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những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cảnh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gì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trong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đêm</a:t>
            </a:r>
            <a:r>
              <a:rPr lang="en-US" sz="40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3. </a:t>
            </a:r>
            <a:r>
              <a:rPr lang="en-US" sz="4000" dirty="0" err="1">
                <a:solidFill>
                  <a:srgbClr val="000099"/>
                </a:solidFill>
              </a:rPr>
              <a:t>Tìm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một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hình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ảnh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đẹp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của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anh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trong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bài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thơ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vi-VN" sz="4000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16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4000" dirty="0"/>
              <a:t>	</a:t>
            </a:r>
            <a:r>
              <a:rPr lang="en-US" sz="4000" dirty="0">
                <a:solidFill>
                  <a:srgbClr val="000099"/>
                </a:solidFill>
              </a:rPr>
              <a:t>1. </a:t>
            </a:r>
            <a:r>
              <a:rPr lang="en-US" sz="4000" dirty="0" err="1">
                <a:solidFill>
                  <a:srgbClr val="000099"/>
                </a:solidFill>
              </a:rPr>
              <a:t>Anh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lên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đèn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gác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cho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mọi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người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ngủ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yên</a:t>
            </a:r>
            <a:r>
              <a:rPr lang="en-US" sz="40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>
                <a:solidFill>
                  <a:srgbClr val="000099"/>
                </a:solidFill>
              </a:rPr>
              <a:t>	2. </a:t>
            </a:r>
            <a:r>
              <a:rPr lang="en-US" sz="4000" dirty="0" err="1">
                <a:solidFill>
                  <a:srgbClr val="000099"/>
                </a:solidFill>
              </a:rPr>
              <a:t>Anh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thấy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những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cảnh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trong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đêm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là</a:t>
            </a:r>
            <a:r>
              <a:rPr lang="en-US" sz="4000" dirty="0">
                <a:solidFill>
                  <a:srgbClr val="000099"/>
                </a:solidFill>
              </a:rPr>
              <a:t>: </a:t>
            </a:r>
            <a:r>
              <a:rPr lang="en-US" sz="4000" dirty="0" err="1">
                <a:solidFill>
                  <a:srgbClr val="000099"/>
                </a:solidFill>
              </a:rPr>
              <a:t>Chị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Cò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Bợ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ru</a:t>
            </a:r>
            <a:r>
              <a:rPr lang="en-US" sz="4000" dirty="0">
                <a:solidFill>
                  <a:srgbClr val="000099"/>
                </a:solidFill>
              </a:rPr>
              <a:t> con, </a:t>
            </a:r>
            <a:r>
              <a:rPr lang="en-US" sz="4000" dirty="0" err="1">
                <a:solidFill>
                  <a:srgbClr val="000099"/>
                </a:solidFill>
              </a:rPr>
              <a:t>thím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Vạc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lặng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lẽ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mò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tôm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bên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sông</a:t>
            </a:r>
            <a:r>
              <a:rPr lang="en-US" sz="4000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3. </a:t>
            </a:r>
            <a:r>
              <a:rPr lang="en-US" sz="4000" dirty="0" err="1">
                <a:solidFill>
                  <a:srgbClr val="000099"/>
                </a:solidFill>
              </a:rPr>
              <a:t>Một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hình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ảnh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đẹp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của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anh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trong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bài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thơ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là</a:t>
            </a:r>
            <a:r>
              <a:rPr lang="en-US" sz="4000" dirty="0">
                <a:solidFill>
                  <a:srgbClr val="000099"/>
                </a:solidFill>
              </a:rPr>
              <a:t> : </a:t>
            </a:r>
            <a:r>
              <a:rPr lang="en-US" sz="4000" dirty="0" err="1">
                <a:solidFill>
                  <a:srgbClr val="000099"/>
                </a:solidFill>
              </a:rPr>
              <a:t>Đóm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rất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êm</a:t>
            </a:r>
            <a:r>
              <a:rPr lang="en-US" sz="4000" dirty="0">
                <a:solidFill>
                  <a:srgbClr val="000099"/>
                </a:solidFill>
              </a:rPr>
              <a:t>, </a:t>
            </a:r>
            <a:r>
              <a:rPr lang="en-US" sz="4000" dirty="0" err="1">
                <a:solidFill>
                  <a:srgbClr val="000099"/>
                </a:solidFill>
              </a:rPr>
              <a:t>đi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suốt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một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đêm</a:t>
            </a:r>
            <a:r>
              <a:rPr lang="en-US" sz="4000" dirty="0">
                <a:solidFill>
                  <a:srgbClr val="000099"/>
                </a:solidFill>
              </a:rPr>
              <a:t>, lo </a:t>
            </a:r>
            <a:r>
              <a:rPr lang="en-US" sz="4000" dirty="0" err="1">
                <a:solidFill>
                  <a:srgbClr val="000099"/>
                </a:solidFill>
              </a:rPr>
              <a:t>cho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người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ngủ</a:t>
            </a:r>
            <a:r>
              <a:rPr lang="en-US" sz="4000" dirty="0">
                <a:solidFill>
                  <a:srgbClr val="000099"/>
                </a:solidFill>
              </a:rPr>
              <a:t>.</a:t>
            </a:r>
            <a:endParaRPr lang="vi-VN" sz="4000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4000" dirty="0">
                <a:solidFill>
                  <a:srgbClr val="000099"/>
                </a:solidFill>
              </a:rPr>
              <a:t>	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oogle Shape;751;p44">
            <a:extLst>
              <a:ext uri="{FF2B5EF4-FFF2-40B4-BE49-F238E27FC236}">
                <a16:creationId xmlns:a16="http://schemas.microsoft.com/office/drawing/2014/main" id="{DEF2FBFF-162E-9F4A-B724-852A3B7B2D3A}"/>
              </a:ext>
            </a:extLst>
          </p:cNvPr>
          <p:cNvGrpSpPr>
            <a:grpSpLocks/>
          </p:cNvGrpSpPr>
          <p:nvPr/>
        </p:nvGrpSpPr>
        <p:grpSpPr bwMode="auto">
          <a:xfrm>
            <a:off x="1192" y="5018485"/>
            <a:ext cx="1031081" cy="982265"/>
            <a:chOff x="2956650" y="2006875"/>
            <a:chExt cx="1356000" cy="1292650"/>
          </a:xfrm>
        </p:grpSpPr>
        <p:sp>
          <p:nvSpPr>
            <p:cNvPr id="752" name="Google Shape;752;p44">
              <a:extLst>
                <a:ext uri="{FF2B5EF4-FFF2-40B4-BE49-F238E27FC236}">
                  <a16:creationId xmlns:a16="http://schemas.microsoft.com/office/drawing/2014/main" id="{6DB94827-0D31-F64A-BCB1-F11853C332FF}"/>
                </a:ext>
              </a:extLst>
            </p:cNvPr>
            <p:cNvSpPr/>
            <p:nvPr/>
          </p:nvSpPr>
          <p:spPr>
            <a:xfrm>
              <a:off x="2956650" y="2133789"/>
              <a:ext cx="438430" cy="825730"/>
            </a:xfrm>
            <a:custGeom>
              <a:avLst/>
              <a:gdLst/>
              <a:ahLst/>
              <a:cxnLst/>
              <a:rect l="l" t="t" r="r" b="b"/>
              <a:pathLst>
                <a:path w="17547" h="33029" extrusionOk="0">
                  <a:moveTo>
                    <a:pt x="7619" y="0"/>
                  </a:moveTo>
                  <a:cubicBezTo>
                    <a:pt x="6848" y="0"/>
                    <a:pt x="6074" y="144"/>
                    <a:pt x="5338" y="439"/>
                  </a:cubicBezTo>
                  <a:cubicBezTo>
                    <a:pt x="2469" y="1506"/>
                    <a:pt x="1802" y="3808"/>
                    <a:pt x="2135" y="5943"/>
                  </a:cubicBezTo>
                  <a:cubicBezTo>
                    <a:pt x="2669" y="9612"/>
                    <a:pt x="768" y="13248"/>
                    <a:pt x="634" y="16984"/>
                  </a:cubicBezTo>
                  <a:cubicBezTo>
                    <a:pt x="534" y="20320"/>
                    <a:pt x="0" y="23822"/>
                    <a:pt x="1435" y="26824"/>
                  </a:cubicBezTo>
                  <a:cubicBezTo>
                    <a:pt x="2869" y="29860"/>
                    <a:pt x="5338" y="32795"/>
                    <a:pt x="8673" y="33029"/>
                  </a:cubicBezTo>
                  <a:cubicBezTo>
                    <a:pt x="12776" y="29927"/>
                    <a:pt x="15578" y="25423"/>
                    <a:pt x="16579" y="20353"/>
                  </a:cubicBezTo>
                  <a:cubicBezTo>
                    <a:pt x="17546" y="15316"/>
                    <a:pt x="16812" y="10079"/>
                    <a:pt x="14511" y="5476"/>
                  </a:cubicBezTo>
                  <a:cubicBezTo>
                    <a:pt x="13644" y="3741"/>
                    <a:pt x="12543" y="2040"/>
                    <a:pt x="10908" y="939"/>
                  </a:cubicBezTo>
                  <a:cubicBezTo>
                    <a:pt x="9910" y="320"/>
                    <a:pt x="8768" y="0"/>
                    <a:pt x="761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3" name="Google Shape;753;p44">
              <a:extLst>
                <a:ext uri="{FF2B5EF4-FFF2-40B4-BE49-F238E27FC236}">
                  <a16:creationId xmlns:a16="http://schemas.microsoft.com/office/drawing/2014/main" id="{BD159C2B-18C8-6842-B6B7-1DB342C22469}"/>
                </a:ext>
              </a:extLst>
            </p:cNvPr>
            <p:cNvSpPr/>
            <p:nvPr/>
          </p:nvSpPr>
          <p:spPr>
            <a:xfrm>
              <a:off x="2991098" y="2630481"/>
              <a:ext cx="565260" cy="535862"/>
            </a:xfrm>
            <a:custGeom>
              <a:avLst/>
              <a:gdLst/>
              <a:ahLst/>
              <a:cxnLst/>
              <a:rect l="l" t="t" r="r" b="b"/>
              <a:pathLst>
                <a:path w="22617" h="21408" extrusionOk="0">
                  <a:moveTo>
                    <a:pt x="8787" y="1"/>
                  </a:moveTo>
                  <a:cubicBezTo>
                    <a:pt x="7031" y="1"/>
                    <a:pt x="5278" y="475"/>
                    <a:pt x="3870" y="1503"/>
                  </a:cubicBezTo>
                  <a:cubicBezTo>
                    <a:pt x="1801" y="3038"/>
                    <a:pt x="0" y="8308"/>
                    <a:pt x="1501" y="12811"/>
                  </a:cubicBezTo>
                  <a:cubicBezTo>
                    <a:pt x="2135" y="15113"/>
                    <a:pt x="3169" y="17448"/>
                    <a:pt x="5037" y="19016"/>
                  </a:cubicBezTo>
                  <a:cubicBezTo>
                    <a:pt x="6705" y="20417"/>
                    <a:pt x="8940" y="21050"/>
                    <a:pt x="11108" y="21284"/>
                  </a:cubicBezTo>
                  <a:cubicBezTo>
                    <a:pt x="11763" y="21363"/>
                    <a:pt x="12433" y="21407"/>
                    <a:pt x="13104" y="21407"/>
                  </a:cubicBezTo>
                  <a:cubicBezTo>
                    <a:pt x="15821" y="21407"/>
                    <a:pt x="18556" y="20688"/>
                    <a:pt x="20348" y="18682"/>
                  </a:cubicBezTo>
                  <a:cubicBezTo>
                    <a:pt x="22149" y="16714"/>
                    <a:pt x="22616" y="13779"/>
                    <a:pt x="21982" y="11177"/>
                  </a:cubicBezTo>
                  <a:cubicBezTo>
                    <a:pt x="21382" y="8608"/>
                    <a:pt x="19781" y="6307"/>
                    <a:pt x="17913" y="4439"/>
                  </a:cubicBezTo>
                  <a:cubicBezTo>
                    <a:pt x="16012" y="2537"/>
                    <a:pt x="13843" y="1036"/>
                    <a:pt x="11342" y="336"/>
                  </a:cubicBezTo>
                  <a:cubicBezTo>
                    <a:pt x="10516" y="116"/>
                    <a:pt x="9651" y="1"/>
                    <a:pt x="8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4" name="Google Shape;754;p44">
              <a:extLst>
                <a:ext uri="{FF2B5EF4-FFF2-40B4-BE49-F238E27FC236}">
                  <a16:creationId xmlns:a16="http://schemas.microsoft.com/office/drawing/2014/main" id="{415D20AC-83FD-B344-8583-60C27A9DAFA8}"/>
                </a:ext>
              </a:extLst>
            </p:cNvPr>
            <p:cNvSpPr/>
            <p:nvPr/>
          </p:nvSpPr>
          <p:spPr>
            <a:xfrm>
              <a:off x="3166470" y="2006875"/>
              <a:ext cx="760988" cy="888403"/>
            </a:xfrm>
            <a:custGeom>
              <a:avLst/>
              <a:gdLst/>
              <a:ahLst/>
              <a:cxnLst/>
              <a:rect l="l" t="t" r="r" b="b"/>
              <a:pathLst>
                <a:path w="30456" h="35549" extrusionOk="0">
                  <a:moveTo>
                    <a:pt x="19536" y="0"/>
                  </a:moveTo>
                  <a:cubicBezTo>
                    <a:pt x="16963" y="0"/>
                    <a:pt x="14424" y="1301"/>
                    <a:pt x="12242" y="2877"/>
                  </a:cubicBezTo>
                  <a:cubicBezTo>
                    <a:pt x="5604" y="7713"/>
                    <a:pt x="1101" y="15486"/>
                    <a:pt x="300" y="23491"/>
                  </a:cubicBezTo>
                  <a:cubicBezTo>
                    <a:pt x="0" y="26694"/>
                    <a:pt x="434" y="30330"/>
                    <a:pt x="2936" y="32231"/>
                  </a:cubicBezTo>
                  <a:lnTo>
                    <a:pt x="3836" y="32531"/>
                  </a:lnTo>
                  <a:cubicBezTo>
                    <a:pt x="5488" y="34583"/>
                    <a:pt x="8161" y="35549"/>
                    <a:pt x="10870" y="35549"/>
                  </a:cubicBezTo>
                  <a:cubicBezTo>
                    <a:pt x="11553" y="35549"/>
                    <a:pt x="12238" y="35487"/>
                    <a:pt x="12909" y="35367"/>
                  </a:cubicBezTo>
                  <a:cubicBezTo>
                    <a:pt x="16278" y="34733"/>
                    <a:pt x="19314" y="32765"/>
                    <a:pt x="21849" y="30363"/>
                  </a:cubicBezTo>
                  <a:cubicBezTo>
                    <a:pt x="25685" y="26794"/>
                    <a:pt x="28621" y="22057"/>
                    <a:pt x="29555" y="16987"/>
                  </a:cubicBezTo>
                  <a:cubicBezTo>
                    <a:pt x="30455" y="11916"/>
                    <a:pt x="29188" y="6479"/>
                    <a:pt x="25718" y="2943"/>
                  </a:cubicBezTo>
                  <a:cubicBezTo>
                    <a:pt x="24284" y="1442"/>
                    <a:pt x="22383" y="275"/>
                    <a:pt x="20315" y="41"/>
                  </a:cubicBezTo>
                  <a:cubicBezTo>
                    <a:pt x="20055" y="14"/>
                    <a:pt x="19795" y="0"/>
                    <a:pt x="195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5" name="Google Shape;755;p44">
              <a:extLst>
                <a:ext uri="{FF2B5EF4-FFF2-40B4-BE49-F238E27FC236}">
                  <a16:creationId xmlns:a16="http://schemas.microsoft.com/office/drawing/2014/main" id="{056573FD-EEF6-4549-9355-2DBBEB610D5D}"/>
                </a:ext>
              </a:extLst>
            </p:cNvPr>
            <p:cNvSpPr/>
            <p:nvPr/>
          </p:nvSpPr>
          <p:spPr>
            <a:xfrm>
              <a:off x="3407606" y="2572507"/>
              <a:ext cx="905044" cy="459087"/>
            </a:xfrm>
            <a:custGeom>
              <a:avLst/>
              <a:gdLst/>
              <a:ahLst/>
              <a:cxnLst/>
              <a:rect l="l" t="t" r="r" b="b"/>
              <a:pathLst>
                <a:path w="36227" h="18377" extrusionOk="0">
                  <a:moveTo>
                    <a:pt x="0" y="14100"/>
                  </a:moveTo>
                  <a:cubicBezTo>
                    <a:pt x="11" y="14109"/>
                    <a:pt x="22" y="14118"/>
                    <a:pt x="33" y="14127"/>
                  </a:cubicBezTo>
                  <a:lnTo>
                    <a:pt x="33" y="14127"/>
                  </a:lnTo>
                  <a:lnTo>
                    <a:pt x="0" y="14100"/>
                  </a:lnTo>
                  <a:close/>
                  <a:moveTo>
                    <a:pt x="25451" y="0"/>
                  </a:moveTo>
                  <a:cubicBezTo>
                    <a:pt x="25184" y="0"/>
                    <a:pt x="24917" y="8"/>
                    <a:pt x="24651" y="23"/>
                  </a:cubicBezTo>
                  <a:cubicBezTo>
                    <a:pt x="21783" y="190"/>
                    <a:pt x="19014" y="1191"/>
                    <a:pt x="16412" y="2425"/>
                  </a:cubicBezTo>
                  <a:cubicBezTo>
                    <a:pt x="10396" y="5317"/>
                    <a:pt x="5175" y="9632"/>
                    <a:pt x="1178" y="14976"/>
                  </a:cubicBezTo>
                  <a:lnTo>
                    <a:pt x="1178" y="14976"/>
                  </a:lnTo>
                  <a:cubicBezTo>
                    <a:pt x="783" y="14712"/>
                    <a:pt x="401" y="14429"/>
                    <a:pt x="33" y="14127"/>
                  </a:cubicBezTo>
                  <a:lnTo>
                    <a:pt x="33" y="14127"/>
                  </a:lnTo>
                  <a:lnTo>
                    <a:pt x="1134" y="15034"/>
                  </a:lnTo>
                  <a:cubicBezTo>
                    <a:pt x="1149" y="15015"/>
                    <a:pt x="1163" y="14995"/>
                    <a:pt x="1178" y="14976"/>
                  </a:cubicBezTo>
                  <a:lnTo>
                    <a:pt x="1178" y="14976"/>
                  </a:lnTo>
                  <a:cubicBezTo>
                    <a:pt x="3246" y="16360"/>
                    <a:pt x="5653" y="17234"/>
                    <a:pt x="8106" y="17736"/>
                  </a:cubicBezTo>
                  <a:cubicBezTo>
                    <a:pt x="10660" y="18258"/>
                    <a:pt x="13264" y="18377"/>
                    <a:pt x="15875" y="18377"/>
                  </a:cubicBezTo>
                  <a:cubicBezTo>
                    <a:pt x="16265" y="18377"/>
                    <a:pt x="16655" y="18374"/>
                    <a:pt x="17046" y="18370"/>
                  </a:cubicBezTo>
                  <a:cubicBezTo>
                    <a:pt x="21682" y="18303"/>
                    <a:pt x="26453" y="18003"/>
                    <a:pt x="30522" y="15801"/>
                  </a:cubicBezTo>
                  <a:cubicBezTo>
                    <a:pt x="32790" y="14601"/>
                    <a:pt x="34859" y="12666"/>
                    <a:pt x="35492" y="10164"/>
                  </a:cubicBezTo>
                  <a:cubicBezTo>
                    <a:pt x="36226" y="7362"/>
                    <a:pt x="34959" y="4293"/>
                    <a:pt x="32757" y="2425"/>
                  </a:cubicBezTo>
                  <a:cubicBezTo>
                    <a:pt x="30757" y="759"/>
                    <a:pt x="28097" y="0"/>
                    <a:pt x="254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6" name="Google Shape;756;p44">
              <a:extLst>
                <a:ext uri="{FF2B5EF4-FFF2-40B4-BE49-F238E27FC236}">
                  <a16:creationId xmlns:a16="http://schemas.microsoft.com/office/drawing/2014/main" id="{231D8CFA-9AC0-844A-B403-CAECFB221DD4}"/>
                </a:ext>
              </a:extLst>
            </p:cNvPr>
            <p:cNvSpPr/>
            <p:nvPr/>
          </p:nvSpPr>
          <p:spPr>
            <a:xfrm>
              <a:off x="3294867" y="2931316"/>
              <a:ext cx="798568" cy="368209"/>
            </a:xfrm>
            <a:custGeom>
              <a:avLst/>
              <a:gdLst/>
              <a:ahLst/>
              <a:cxnLst/>
              <a:rect l="l" t="t" r="r" b="b"/>
              <a:pathLst>
                <a:path w="31945" h="14728" extrusionOk="0">
                  <a:moveTo>
                    <a:pt x="14209" y="1"/>
                  </a:moveTo>
                  <a:cubicBezTo>
                    <a:pt x="10470" y="1"/>
                    <a:pt x="6711" y="970"/>
                    <a:pt x="3724" y="3225"/>
                  </a:cubicBezTo>
                  <a:cubicBezTo>
                    <a:pt x="2323" y="4293"/>
                    <a:pt x="1089" y="5727"/>
                    <a:pt x="656" y="7428"/>
                  </a:cubicBezTo>
                  <a:cubicBezTo>
                    <a:pt x="547" y="7854"/>
                    <a:pt x="503" y="8300"/>
                    <a:pt x="523" y="8744"/>
                  </a:cubicBezTo>
                  <a:lnTo>
                    <a:pt x="523" y="8744"/>
                  </a:lnTo>
                  <a:lnTo>
                    <a:pt x="22" y="7829"/>
                  </a:lnTo>
                  <a:lnTo>
                    <a:pt x="22" y="7829"/>
                  </a:lnTo>
                  <a:cubicBezTo>
                    <a:pt x="1" y="9010"/>
                    <a:pt x="500" y="10138"/>
                    <a:pt x="1266" y="11052"/>
                  </a:cubicBezTo>
                  <a:lnTo>
                    <a:pt x="1266" y="11052"/>
                  </a:lnTo>
                  <a:cubicBezTo>
                    <a:pt x="1551" y="11469"/>
                    <a:pt x="1915" y="11829"/>
                    <a:pt x="2357" y="12098"/>
                  </a:cubicBezTo>
                  <a:lnTo>
                    <a:pt x="2341" y="12069"/>
                  </a:lnTo>
                  <a:lnTo>
                    <a:pt x="2341" y="12069"/>
                  </a:lnTo>
                  <a:cubicBezTo>
                    <a:pt x="2498" y="12187"/>
                    <a:pt x="2659" y="12297"/>
                    <a:pt x="2824" y="12399"/>
                  </a:cubicBezTo>
                  <a:cubicBezTo>
                    <a:pt x="4425" y="13366"/>
                    <a:pt x="6326" y="13733"/>
                    <a:pt x="8161" y="14033"/>
                  </a:cubicBezTo>
                  <a:cubicBezTo>
                    <a:pt x="10696" y="14496"/>
                    <a:pt x="13267" y="14728"/>
                    <a:pt x="15834" y="14728"/>
                  </a:cubicBezTo>
                  <a:cubicBezTo>
                    <a:pt x="16780" y="14728"/>
                    <a:pt x="17726" y="14696"/>
                    <a:pt x="18668" y="14633"/>
                  </a:cubicBezTo>
                  <a:cubicBezTo>
                    <a:pt x="22171" y="14367"/>
                    <a:pt x="25673" y="13433"/>
                    <a:pt x="28676" y="11565"/>
                  </a:cubicBezTo>
                  <a:cubicBezTo>
                    <a:pt x="30310" y="10531"/>
                    <a:pt x="31945" y="8863"/>
                    <a:pt x="31611" y="6995"/>
                  </a:cubicBezTo>
                  <a:cubicBezTo>
                    <a:pt x="31277" y="5260"/>
                    <a:pt x="29510" y="4293"/>
                    <a:pt x="27942" y="3559"/>
                  </a:cubicBezTo>
                  <a:cubicBezTo>
                    <a:pt x="24072" y="1824"/>
                    <a:pt x="20036" y="390"/>
                    <a:pt x="15766" y="56"/>
                  </a:cubicBezTo>
                  <a:cubicBezTo>
                    <a:pt x="15249" y="20"/>
                    <a:pt x="14729" y="1"/>
                    <a:pt x="142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7" name="Google Shape;757;p44">
              <a:extLst>
                <a:ext uri="{FF2B5EF4-FFF2-40B4-BE49-F238E27FC236}">
                  <a16:creationId xmlns:a16="http://schemas.microsoft.com/office/drawing/2014/main" id="{0745E200-E668-3341-974E-75A8F39411E4}"/>
                </a:ext>
              </a:extLst>
            </p:cNvPr>
            <p:cNvSpPr/>
            <p:nvPr/>
          </p:nvSpPr>
          <p:spPr>
            <a:xfrm>
              <a:off x="3390382" y="2600710"/>
              <a:ext cx="40711" cy="192723"/>
            </a:xfrm>
            <a:custGeom>
              <a:avLst/>
              <a:gdLst/>
              <a:ahLst/>
              <a:cxnLst/>
              <a:rect l="l" t="t" r="r" b="b"/>
              <a:pathLst>
                <a:path w="1635" h="7708" extrusionOk="0">
                  <a:moveTo>
                    <a:pt x="1090" y="1"/>
                  </a:moveTo>
                  <a:cubicBezTo>
                    <a:pt x="726" y="1"/>
                    <a:pt x="299" y="1690"/>
                    <a:pt x="134" y="3804"/>
                  </a:cubicBezTo>
                  <a:cubicBezTo>
                    <a:pt x="0" y="5939"/>
                    <a:pt x="167" y="7673"/>
                    <a:pt x="534" y="7707"/>
                  </a:cubicBezTo>
                  <a:cubicBezTo>
                    <a:pt x="537" y="7707"/>
                    <a:pt x="541" y="7707"/>
                    <a:pt x="545" y="7707"/>
                  </a:cubicBezTo>
                  <a:cubicBezTo>
                    <a:pt x="909" y="7707"/>
                    <a:pt x="1303" y="6018"/>
                    <a:pt x="1468" y="3904"/>
                  </a:cubicBezTo>
                  <a:cubicBezTo>
                    <a:pt x="1635" y="1769"/>
                    <a:pt x="1468" y="35"/>
                    <a:pt x="1101" y="1"/>
                  </a:cubicBezTo>
                  <a:cubicBezTo>
                    <a:pt x="1097" y="1"/>
                    <a:pt x="1094" y="1"/>
                    <a:pt x="10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8" name="Google Shape;758;p44">
              <a:extLst>
                <a:ext uri="{FF2B5EF4-FFF2-40B4-BE49-F238E27FC236}">
                  <a16:creationId xmlns:a16="http://schemas.microsoft.com/office/drawing/2014/main" id="{E2059AA1-7C8B-0F49-8243-F5EC9C6CC5D8}"/>
                </a:ext>
              </a:extLst>
            </p:cNvPr>
            <p:cNvSpPr/>
            <p:nvPr/>
          </p:nvSpPr>
          <p:spPr>
            <a:xfrm>
              <a:off x="3399777" y="2622646"/>
              <a:ext cx="117437" cy="169220"/>
            </a:xfrm>
            <a:custGeom>
              <a:avLst/>
              <a:gdLst/>
              <a:ahLst/>
              <a:cxnLst/>
              <a:rect l="l" t="t" r="r" b="b"/>
              <a:pathLst>
                <a:path w="4704" h="6745" extrusionOk="0">
                  <a:moveTo>
                    <a:pt x="4300" y="0"/>
                  </a:moveTo>
                  <a:cubicBezTo>
                    <a:pt x="3917" y="0"/>
                    <a:pt x="2828" y="1307"/>
                    <a:pt x="1768" y="3022"/>
                  </a:cubicBezTo>
                  <a:cubicBezTo>
                    <a:pt x="667" y="4890"/>
                    <a:pt x="0" y="6524"/>
                    <a:pt x="300" y="6725"/>
                  </a:cubicBezTo>
                  <a:cubicBezTo>
                    <a:pt x="323" y="6738"/>
                    <a:pt x="349" y="6745"/>
                    <a:pt x="378" y="6745"/>
                  </a:cubicBezTo>
                  <a:cubicBezTo>
                    <a:pt x="789" y="6745"/>
                    <a:pt x="1875" y="5466"/>
                    <a:pt x="2902" y="3722"/>
                  </a:cubicBezTo>
                  <a:cubicBezTo>
                    <a:pt x="4036" y="1854"/>
                    <a:pt x="4703" y="220"/>
                    <a:pt x="4370" y="20"/>
                  </a:cubicBezTo>
                  <a:cubicBezTo>
                    <a:pt x="4350" y="7"/>
                    <a:pt x="4327" y="0"/>
                    <a:pt x="43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9" name="Google Shape;759;p44">
              <a:extLst>
                <a:ext uri="{FF2B5EF4-FFF2-40B4-BE49-F238E27FC236}">
                  <a16:creationId xmlns:a16="http://schemas.microsoft.com/office/drawing/2014/main" id="{667B2C92-9676-724B-9C9A-D1AB4548466F}"/>
                </a:ext>
              </a:extLst>
            </p:cNvPr>
            <p:cNvSpPr/>
            <p:nvPr/>
          </p:nvSpPr>
          <p:spPr>
            <a:xfrm>
              <a:off x="3431093" y="2688454"/>
              <a:ext cx="114305" cy="104979"/>
            </a:xfrm>
            <a:custGeom>
              <a:avLst/>
              <a:gdLst/>
              <a:ahLst/>
              <a:cxnLst/>
              <a:rect l="l" t="t" r="r" b="b"/>
              <a:pathLst>
                <a:path w="4571" h="4153" extrusionOk="0">
                  <a:moveTo>
                    <a:pt x="4172" y="0"/>
                  </a:moveTo>
                  <a:cubicBezTo>
                    <a:pt x="3777" y="0"/>
                    <a:pt x="2836" y="710"/>
                    <a:pt x="1869" y="1677"/>
                  </a:cubicBezTo>
                  <a:cubicBezTo>
                    <a:pt x="801" y="2778"/>
                    <a:pt x="1" y="3812"/>
                    <a:pt x="234" y="4079"/>
                  </a:cubicBezTo>
                  <a:cubicBezTo>
                    <a:pt x="273" y="4129"/>
                    <a:pt x="339" y="4153"/>
                    <a:pt x="428" y="4153"/>
                  </a:cubicBezTo>
                  <a:cubicBezTo>
                    <a:pt x="868" y="4153"/>
                    <a:pt x="1864" y="3555"/>
                    <a:pt x="2836" y="2611"/>
                  </a:cubicBezTo>
                  <a:cubicBezTo>
                    <a:pt x="3970" y="1477"/>
                    <a:pt x="4571" y="276"/>
                    <a:pt x="4304" y="42"/>
                  </a:cubicBezTo>
                  <a:cubicBezTo>
                    <a:pt x="4271" y="14"/>
                    <a:pt x="4227" y="0"/>
                    <a:pt x="417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0" name="Google Shape;760;p44">
              <a:extLst>
                <a:ext uri="{FF2B5EF4-FFF2-40B4-BE49-F238E27FC236}">
                  <a16:creationId xmlns:a16="http://schemas.microsoft.com/office/drawing/2014/main" id="{37E0ABED-79E9-EA4A-A0FA-133CAC0EC4FA}"/>
                </a:ext>
              </a:extLst>
            </p:cNvPr>
            <p:cNvSpPr/>
            <p:nvPr/>
          </p:nvSpPr>
          <p:spPr>
            <a:xfrm>
              <a:off x="3459278" y="2700989"/>
              <a:ext cx="167543" cy="130049"/>
            </a:xfrm>
            <a:custGeom>
              <a:avLst/>
              <a:gdLst/>
              <a:ahLst/>
              <a:cxnLst/>
              <a:rect l="l" t="t" r="r" b="b"/>
              <a:pathLst>
                <a:path w="6739" h="5241" extrusionOk="0">
                  <a:moveTo>
                    <a:pt x="6367" y="1"/>
                  </a:moveTo>
                  <a:cubicBezTo>
                    <a:pt x="5892" y="1"/>
                    <a:pt x="4466" y="851"/>
                    <a:pt x="2936" y="2116"/>
                  </a:cubicBezTo>
                  <a:cubicBezTo>
                    <a:pt x="1235" y="3517"/>
                    <a:pt x="0" y="4918"/>
                    <a:pt x="234" y="5184"/>
                  </a:cubicBezTo>
                  <a:cubicBezTo>
                    <a:pt x="263" y="5222"/>
                    <a:pt x="315" y="5241"/>
                    <a:pt x="386" y="5241"/>
                  </a:cubicBezTo>
                  <a:cubicBezTo>
                    <a:pt x="874" y="5241"/>
                    <a:pt x="2288" y="4369"/>
                    <a:pt x="3803" y="3116"/>
                  </a:cubicBezTo>
                  <a:cubicBezTo>
                    <a:pt x="5538" y="1715"/>
                    <a:pt x="6739" y="348"/>
                    <a:pt x="6505" y="47"/>
                  </a:cubicBezTo>
                  <a:cubicBezTo>
                    <a:pt x="6478" y="16"/>
                    <a:pt x="6431" y="1"/>
                    <a:pt x="63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1" name="Google Shape;761;p44">
              <a:extLst>
                <a:ext uri="{FF2B5EF4-FFF2-40B4-BE49-F238E27FC236}">
                  <a16:creationId xmlns:a16="http://schemas.microsoft.com/office/drawing/2014/main" id="{FDC3C2AB-F77E-2B44-A495-B03B0A50C338}"/>
                </a:ext>
              </a:extLst>
            </p:cNvPr>
            <p:cNvSpPr/>
            <p:nvPr/>
          </p:nvSpPr>
          <p:spPr>
            <a:xfrm>
              <a:off x="3471804" y="2788732"/>
              <a:ext cx="180070" cy="56407"/>
            </a:xfrm>
            <a:custGeom>
              <a:avLst/>
              <a:gdLst/>
              <a:ahLst/>
              <a:cxnLst/>
              <a:rect l="l" t="t" r="r" b="b"/>
              <a:pathLst>
                <a:path w="7172" h="2241" extrusionOk="0">
                  <a:moveTo>
                    <a:pt x="6263" y="1"/>
                  </a:moveTo>
                  <a:cubicBezTo>
                    <a:pt x="5577" y="1"/>
                    <a:pt x="4540" y="142"/>
                    <a:pt x="3403" y="451"/>
                  </a:cubicBezTo>
                  <a:cubicBezTo>
                    <a:pt x="1468" y="951"/>
                    <a:pt x="0" y="1718"/>
                    <a:pt x="100" y="2052"/>
                  </a:cubicBezTo>
                  <a:cubicBezTo>
                    <a:pt x="136" y="2181"/>
                    <a:pt x="362" y="2240"/>
                    <a:pt x="725" y="2240"/>
                  </a:cubicBezTo>
                  <a:cubicBezTo>
                    <a:pt x="1391" y="2240"/>
                    <a:pt x="2517" y="2042"/>
                    <a:pt x="3770" y="1718"/>
                  </a:cubicBezTo>
                  <a:cubicBezTo>
                    <a:pt x="5671" y="1218"/>
                    <a:pt x="7172" y="584"/>
                    <a:pt x="7105" y="217"/>
                  </a:cubicBezTo>
                  <a:cubicBezTo>
                    <a:pt x="7077" y="76"/>
                    <a:pt x="6764" y="1"/>
                    <a:pt x="626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2" name="Google Shape;762;p44">
              <a:extLst>
                <a:ext uri="{FF2B5EF4-FFF2-40B4-BE49-F238E27FC236}">
                  <a16:creationId xmlns:a16="http://schemas.microsoft.com/office/drawing/2014/main" id="{D18B8891-C872-A542-A1CD-BCADCB944D93}"/>
                </a:ext>
              </a:extLst>
            </p:cNvPr>
            <p:cNvSpPr/>
            <p:nvPr/>
          </p:nvSpPr>
          <p:spPr>
            <a:xfrm>
              <a:off x="3478068" y="2856107"/>
              <a:ext cx="165977" cy="36037"/>
            </a:xfrm>
            <a:custGeom>
              <a:avLst/>
              <a:gdLst/>
              <a:ahLst/>
              <a:cxnLst/>
              <a:rect l="l" t="t" r="r" b="b"/>
              <a:pathLst>
                <a:path w="6639" h="1465" extrusionOk="0">
                  <a:moveTo>
                    <a:pt x="2060" y="0"/>
                  </a:moveTo>
                  <a:cubicBezTo>
                    <a:pt x="911" y="0"/>
                    <a:pt x="91" y="162"/>
                    <a:pt x="67" y="432"/>
                  </a:cubicBezTo>
                  <a:cubicBezTo>
                    <a:pt x="0" y="799"/>
                    <a:pt x="1468" y="1233"/>
                    <a:pt x="3302" y="1400"/>
                  </a:cubicBezTo>
                  <a:cubicBezTo>
                    <a:pt x="3778" y="1444"/>
                    <a:pt x="4235" y="1464"/>
                    <a:pt x="4650" y="1464"/>
                  </a:cubicBezTo>
                  <a:cubicBezTo>
                    <a:pt x="5807" y="1464"/>
                    <a:pt x="6638" y="1303"/>
                    <a:pt x="6638" y="1033"/>
                  </a:cubicBezTo>
                  <a:cubicBezTo>
                    <a:pt x="6638" y="699"/>
                    <a:pt x="5170" y="232"/>
                    <a:pt x="3402" y="65"/>
                  </a:cubicBezTo>
                  <a:cubicBezTo>
                    <a:pt x="2927" y="21"/>
                    <a:pt x="2473" y="0"/>
                    <a:pt x="20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3" name="Google Shape;763;p44">
              <a:extLst>
                <a:ext uri="{FF2B5EF4-FFF2-40B4-BE49-F238E27FC236}">
                  <a16:creationId xmlns:a16="http://schemas.microsoft.com/office/drawing/2014/main" id="{9E3EE7CB-CC55-D24F-9BAC-95C905F3836B}"/>
                </a:ext>
              </a:extLst>
            </p:cNvPr>
            <p:cNvSpPr/>
            <p:nvPr/>
          </p:nvSpPr>
          <p:spPr>
            <a:xfrm>
              <a:off x="3280774" y="2433058"/>
              <a:ext cx="87686" cy="308669"/>
            </a:xfrm>
            <a:custGeom>
              <a:avLst/>
              <a:gdLst/>
              <a:ahLst/>
              <a:cxnLst/>
              <a:rect l="l" t="t" r="r" b="b"/>
              <a:pathLst>
                <a:path w="3503" h="12377" extrusionOk="0">
                  <a:moveTo>
                    <a:pt x="68" y="1"/>
                  </a:moveTo>
                  <a:cubicBezTo>
                    <a:pt x="68" y="1"/>
                    <a:pt x="68" y="1"/>
                    <a:pt x="67" y="1"/>
                  </a:cubicBezTo>
                  <a:cubicBezTo>
                    <a:pt x="0" y="1"/>
                    <a:pt x="701" y="2803"/>
                    <a:pt x="1635" y="6205"/>
                  </a:cubicBezTo>
                  <a:cubicBezTo>
                    <a:pt x="2536" y="9641"/>
                    <a:pt x="3369" y="12377"/>
                    <a:pt x="3436" y="12377"/>
                  </a:cubicBezTo>
                  <a:cubicBezTo>
                    <a:pt x="3503" y="12343"/>
                    <a:pt x="2802" y="9575"/>
                    <a:pt x="1868" y="6139"/>
                  </a:cubicBezTo>
                  <a:cubicBezTo>
                    <a:pt x="940" y="2757"/>
                    <a:pt x="143" y="1"/>
                    <a:pt x="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4" name="Google Shape;764;p44">
              <a:extLst>
                <a:ext uri="{FF2B5EF4-FFF2-40B4-BE49-F238E27FC236}">
                  <a16:creationId xmlns:a16="http://schemas.microsoft.com/office/drawing/2014/main" id="{C6D88F65-64E7-8A44-B714-92C83EFC689F}"/>
                </a:ext>
              </a:extLst>
            </p:cNvPr>
            <p:cNvSpPr/>
            <p:nvPr/>
          </p:nvSpPr>
          <p:spPr>
            <a:xfrm>
              <a:off x="3374723" y="2538036"/>
              <a:ext cx="9395" cy="213091"/>
            </a:xfrm>
            <a:custGeom>
              <a:avLst/>
              <a:gdLst/>
              <a:ahLst/>
              <a:cxnLst/>
              <a:rect l="l" t="t" r="r" b="b"/>
              <a:pathLst>
                <a:path w="368" h="8573" extrusionOk="0">
                  <a:moveTo>
                    <a:pt x="334" y="0"/>
                  </a:moveTo>
                  <a:cubicBezTo>
                    <a:pt x="201" y="400"/>
                    <a:pt x="167" y="834"/>
                    <a:pt x="134" y="1268"/>
                  </a:cubicBezTo>
                  <a:cubicBezTo>
                    <a:pt x="67" y="2035"/>
                    <a:pt x="0" y="3102"/>
                    <a:pt x="0" y="4303"/>
                  </a:cubicBezTo>
                  <a:cubicBezTo>
                    <a:pt x="0" y="5471"/>
                    <a:pt x="34" y="6571"/>
                    <a:pt x="67" y="7339"/>
                  </a:cubicBezTo>
                  <a:cubicBezTo>
                    <a:pt x="67" y="7739"/>
                    <a:pt x="100" y="8173"/>
                    <a:pt x="201" y="8573"/>
                  </a:cubicBezTo>
                  <a:cubicBezTo>
                    <a:pt x="267" y="8173"/>
                    <a:pt x="267" y="7739"/>
                    <a:pt x="267" y="7305"/>
                  </a:cubicBezTo>
                  <a:cubicBezTo>
                    <a:pt x="267" y="6438"/>
                    <a:pt x="234" y="5404"/>
                    <a:pt x="267" y="4270"/>
                  </a:cubicBezTo>
                  <a:cubicBezTo>
                    <a:pt x="267" y="3136"/>
                    <a:pt x="301" y="2135"/>
                    <a:pt x="334" y="1268"/>
                  </a:cubicBezTo>
                  <a:cubicBezTo>
                    <a:pt x="367" y="834"/>
                    <a:pt x="367" y="400"/>
                    <a:pt x="3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5" name="Google Shape;765;p44">
              <a:extLst>
                <a:ext uri="{FF2B5EF4-FFF2-40B4-BE49-F238E27FC236}">
                  <a16:creationId xmlns:a16="http://schemas.microsoft.com/office/drawing/2014/main" id="{B180AABC-AFE8-F245-9C69-8E921F543F23}"/>
                </a:ext>
              </a:extLst>
            </p:cNvPr>
            <p:cNvSpPr/>
            <p:nvPr/>
          </p:nvSpPr>
          <p:spPr>
            <a:xfrm>
              <a:off x="3412303" y="2484763"/>
              <a:ext cx="82989" cy="293001"/>
            </a:xfrm>
            <a:custGeom>
              <a:avLst/>
              <a:gdLst/>
              <a:ahLst/>
              <a:cxnLst/>
              <a:rect l="l" t="t" r="r" b="b"/>
              <a:pathLst>
                <a:path w="3303" h="11777" extrusionOk="0">
                  <a:moveTo>
                    <a:pt x="3235" y="1"/>
                  </a:moveTo>
                  <a:cubicBezTo>
                    <a:pt x="3193" y="1"/>
                    <a:pt x="2397" y="2624"/>
                    <a:pt x="1535" y="5872"/>
                  </a:cubicBezTo>
                  <a:cubicBezTo>
                    <a:pt x="634" y="9108"/>
                    <a:pt x="0" y="11776"/>
                    <a:pt x="67" y="11776"/>
                  </a:cubicBezTo>
                  <a:cubicBezTo>
                    <a:pt x="68" y="11776"/>
                    <a:pt x="68" y="11777"/>
                    <a:pt x="69" y="11777"/>
                  </a:cubicBezTo>
                  <a:cubicBezTo>
                    <a:pt x="144" y="11777"/>
                    <a:pt x="907" y="9154"/>
                    <a:pt x="1768" y="5939"/>
                  </a:cubicBezTo>
                  <a:cubicBezTo>
                    <a:pt x="2669" y="2670"/>
                    <a:pt x="3303" y="1"/>
                    <a:pt x="3236" y="1"/>
                  </a:cubicBezTo>
                  <a:cubicBezTo>
                    <a:pt x="3236" y="1"/>
                    <a:pt x="3236" y="1"/>
                    <a:pt x="32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6" name="Google Shape;766;p44">
              <a:extLst>
                <a:ext uri="{FF2B5EF4-FFF2-40B4-BE49-F238E27FC236}">
                  <a16:creationId xmlns:a16="http://schemas.microsoft.com/office/drawing/2014/main" id="{C36B38CF-035F-1144-9A50-4CCFBFFD01B6}"/>
                </a:ext>
              </a:extLst>
            </p:cNvPr>
            <p:cNvSpPr/>
            <p:nvPr/>
          </p:nvSpPr>
          <p:spPr>
            <a:xfrm>
              <a:off x="3431093" y="2403287"/>
              <a:ext cx="258361" cy="365076"/>
            </a:xfrm>
            <a:custGeom>
              <a:avLst/>
              <a:gdLst/>
              <a:ahLst/>
              <a:cxnLst/>
              <a:rect l="l" t="t" r="r" b="b"/>
              <a:pathLst>
                <a:path w="10375" h="14545" extrusionOk="0">
                  <a:moveTo>
                    <a:pt x="10374" y="1"/>
                  </a:moveTo>
                  <a:lnTo>
                    <a:pt x="10374" y="1"/>
                  </a:lnTo>
                  <a:cubicBezTo>
                    <a:pt x="10174" y="168"/>
                    <a:pt x="10007" y="334"/>
                    <a:pt x="9874" y="501"/>
                  </a:cubicBezTo>
                  <a:cubicBezTo>
                    <a:pt x="9540" y="835"/>
                    <a:pt x="9140" y="1335"/>
                    <a:pt x="8606" y="1969"/>
                  </a:cubicBezTo>
                  <a:cubicBezTo>
                    <a:pt x="7606" y="3237"/>
                    <a:pt x="6205" y="4971"/>
                    <a:pt x="4770" y="6973"/>
                  </a:cubicBezTo>
                  <a:cubicBezTo>
                    <a:pt x="3336" y="8974"/>
                    <a:pt x="2135" y="10842"/>
                    <a:pt x="1301" y="12243"/>
                  </a:cubicBezTo>
                  <a:cubicBezTo>
                    <a:pt x="868" y="12943"/>
                    <a:pt x="534" y="13477"/>
                    <a:pt x="334" y="13911"/>
                  </a:cubicBezTo>
                  <a:cubicBezTo>
                    <a:pt x="200" y="14111"/>
                    <a:pt x="100" y="14311"/>
                    <a:pt x="0" y="14545"/>
                  </a:cubicBezTo>
                  <a:cubicBezTo>
                    <a:pt x="167" y="14344"/>
                    <a:pt x="301" y="14144"/>
                    <a:pt x="434" y="13944"/>
                  </a:cubicBezTo>
                  <a:lnTo>
                    <a:pt x="1468" y="12343"/>
                  </a:lnTo>
                  <a:cubicBezTo>
                    <a:pt x="2335" y="11009"/>
                    <a:pt x="3603" y="9141"/>
                    <a:pt x="5004" y="7139"/>
                  </a:cubicBezTo>
                  <a:cubicBezTo>
                    <a:pt x="6405" y="5138"/>
                    <a:pt x="7773" y="3370"/>
                    <a:pt x="8773" y="2102"/>
                  </a:cubicBezTo>
                  <a:lnTo>
                    <a:pt x="9941" y="568"/>
                  </a:lnTo>
                  <a:cubicBezTo>
                    <a:pt x="10108" y="401"/>
                    <a:pt x="10241" y="201"/>
                    <a:pt x="1037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7" name="Google Shape;767;p44">
              <a:extLst>
                <a:ext uri="{FF2B5EF4-FFF2-40B4-BE49-F238E27FC236}">
                  <a16:creationId xmlns:a16="http://schemas.microsoft.com/office/drawing/2014/main" id="{A51EC0C6-A3E0-6B4A-BB7F-FB7EE89235C6}"/>
                </a:ext>
              </a:extLst>
            </p:cNvPr>
            <p:cNvSpPr/>
            <p:nvPr/>
          </p:nvSpPr>
          <p:spPr>
            <a:xfrm>
              <a:off x="3471804" y="2563106"/>
              <a:ext cx="270887" cy="271065"/>
            </a:xfrm>
            <a:custGeom>
              <a:avLst/>
              <a:gdLst/>
              <a:ahLst/>
              <a:cxnLst/>
              <a:rect l="l" t="t" r="r" b="b"/>
              <a:pathLst>
                <a:path w="10842" h="10810" extrusionOk="0">
                  <a:moveTo>
                    <a:pt x="10806" y="1"/>
                  </a:moveTo>
                  <a:cubicBezTo>
                    <a:pt x="10707" y="1"/>
                    <a:pt x="8285" y="2357"/>
                    <a:pt x="5337" y="5305"/>
                  </a:cubicBezTo>
                  <a:cubicBezTo>
                    <a:pt x="2369" y="8307"/>
                    <a:pt x="0" y="10742"/>
                    <a:pt x="67" y="10809"/>
                  </a:cubicBezTo>
                  <a:cubicBezTo>
                    <a:pt x="67" y="10809"/>
                    <a:pt x="68" y="10809"/>
                    <a:pt x="68" y="10809"/>
                  </a:cubicBezTo>
                  <a:cubicBezTo>
                    <a:pt x="135" y="10809"/>
                    <a:pt x="2590" y="8486"/>
                    <a:pt x="5537" y="5505"/>
                  </a:cubicBezTo>
                  <a:cubicBezTo>
                    <a:pt x="8506" y="2503"/>
                    <a:pt x="10841" y="68"/>
                    <a:pt x="10808" y="1"/>
                  </a:cubicBezTo>
                  <a:cubicBezTo>
                    <a:pt x="10807" y="1"/>
                    <a:pt x="10807" y="1"/>
                    <a:pt x="108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8" name="Google Shape;768;p44">
              <a:extLst>
                <a:ext uri="{FF2B5EF4-FFF2-40B4-BE49-F238E27FC236}">
                  <a16:creationId xmlns:a16="http://schemas.microsoft.com/office/drawing/2014/main" id="{FF81C649-5399-7349-B471-A0CF30C86BAF}"/>
                </a:ext>
              </a:extLst>
            </p:cNvPr>
            <p:cNvSpPr/>
            <p:nvPr/>
          </p:nvSpPr>
          <p:spPr>
            <a:xfrm>
              <a:off x="3510950" y="2704122"/>
              <a:ext cx="357007" cy="145717"/>
            </a:xfrm>
            <a:custGeom>
              <a:avLst/>
              <a:gdLst/>
              <a:ahLst/>
              <a:cxnLst/>
              <a:rect l="l" t="t" r="r" b="b"/>
              <a:pathLst>
                <a:path w="14278" h="5838" extrusionOk="0">
                  <a:moveTo>
                    <a:pt x="14277" y="0"/>
                  </a:moveTo>
                  <a:lnTo>
                    <a:pt x="14277" y="0"/>
                  </a:lnTo>
                  <a:cubicBezTo>
                    <a:pt x="14077" y="67"/>
                    <a:pt x="13877" y="134"/>
                    <a:pt x="13710" y="234"/>
                  </a:cubicBezTo>
                  <a:lnTo>
                    <a:pt x="12209" y="934"/>
                  </a:lnTo>
                  <a:cubicBezTo>
                    <a:pt x="10942" y="1535"/>
                    <a:pt x="9207" y="2335"/>
                    <a:pt x="7239" y="3169"/>
                  </a:cubicBezTo>
                  <a:cubicBezTo>
                    <a:pt x="5271" y="3970"/>
                    <a:pt x="3436" y="4637"/>
                    <a:pt x="2135" y="5071"/>
                  </a:cubicBezTo>
                  <a:lnTo>
                    <a:pt x="568" y="5638"/>
                  </a:lnTo>
                  <a:cubicBezTo>
                    <a:pt x="368" y="5671"/>
                    <a:pt x="167" y="5738"/>
                    <a:pt x="1" y="5838"/>
                  </a:cubicBezTo>
                  <a:cubicBezTo>
                    <a:pt x="201" y="5838"/>
                    <a:pt x="401" y="5771"/>
                    <a:pt x="601" y="5705"/>
                  </a:cubicBezTo>
                  <a:cubicBezTo>
                    <a:pt x="968" y="5604"/>
                    <a:pt x="1502" y="5471"/>
                    <a:pt x="2169" y="5238"/>
                  </a:cubicBezTo>
                  <a:cubicBezTo>
                    <a:pt x="3503" y="4837"/>
                    <a:pt x="5338" y="4203"/>
                    <a:pt x="7339" y="3403"/>
                  </a:cubicBezTo>
                  <a:cubicBezTo>
                    <a:pt x="9307" y="2569"/>
                    <a:pt x="11042" y="1735"/>
                    <a:pt x="12309" y="1101"/>
                  </a:cubicBezTo>
                  <a:cubicBezTo>
                    <a:pt x="12910" y="801"/>
                    <a:pt x="13410" y="534"/>
                    <a:pt x="13744" y="334"/>
                  </a:cubicBezTo>
                  <a:cubicBezTo>
                    <a:pt x="13944" y="234"/>
                    <a:pt x="14111" y="134"/>
                    <a:pt x="142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9" name="Google Shape;769;p44">
              <a:extLst>
                <a:ext uri="{FF2B5EF4-FFF2-40B4-BE49-F238E27FC236}">
                  <a16:creationId xmlns:a16="http://schemas.microsoft.com/office/drawing/2014/main" id="{B1610723-DFFA-744D-AE81-322879B76D66}"/>
                </a:ext>
              </a:extLst>
            </p:cNvPr>
            <p:cNvSpPr/>
            <p:nvPr/>
          </p:nvSpPr>
          <p:spPr>
            <a:xfrm>
              <a:off x="3515647" y="2843572"/>
              <a:ext cx="314730" cy="42304"/>
            </a:xfrm>
            <a:custGeom>
              <a:avLst/>
              <a:gdLst/>
              <a:ahLst/>
              <a:cxnLst/>
              <a:rect l="l" t="t" r="r" b="b"/>
              <a:pathLst>
                <a:path w="12610" h="1668" extrusionOk="0">
                  <a:moveTo>
                    <a:pt x="12610" y="0"/>
                  </a:moveTo>
                  <a:lnTo>
                    <a:pt x="12610" y="0"/>
                  </a:lnTo>
                  <a:cubicBezTo>
                    <a:pt x="11976" y="67"/>
                    <a:pt x="11376" y="134"/>
                    <a:pt x="10775" y="267"/>
                  </a:cubicBezTo>
                  <a:cubicBezTo>
                    <a:pt x="9641" y="434"/>
                    <a:pt x="8040" y="701"/>
                    <a:pt x="6305" y="934"/>
                  </a:cubicBezTo>
                  <a:cubicBezTo>
                    <a:pt x="4571" y="1168"/>
                    <a:pt x="3003" y="1301"/>
                    <a:pt x="1869" y="1435"/>
                  </a:cubicBezTo>
                  <a:cubicBezTo>
                    <a:pt x="1235" y="1468"/>
                    <a:pt x="601" y="1535"/>
                    <a:pt x="1" y="1635"/>
                  </a:cubicBezTo>
                  <a:cubicBezTo>
                    <a:pt x="168" y="1668"/>
                    <a:pt x="334" y="1668"/>
                    <a:pt x="501" y="1668"/>
                  </a:cubicBezTo>
                  <a:cubicBezTo>
                    <a:pt x="835" y="1668"/>
                    <a:pt x="1302" y="1635"/>
                    <a:pt x="1869" y="1601"/>
                  </a:cubicBezTo>
                  <a:cubicBezTo>
                    <a:pt x="3003" y="1568"/>
                    <a:pt x="4604" y="1435"/>
                    <a:pt x="6339" y="1201"/>
                  </a:cubicBezTo>
                  <a:cubicBezTo>
                    <a:pt x="8107" y="968"/>
                    <a:pt x="9674" y="701"/>
                    <a:pt x="10808" y="467"/>
                  </a:cubicBezTo>
                  <a:cubicBezTo>
                    <a:pt x="11376" y="334"/>
                    <a:pt x="11809" y="234"/>
                    <a:pt x="12143" y="167"/>
                  </a:cubicBezTo>
                  <a:cubicBezTo>
                    <a:pt x="12276" y="134"/>
                    <a:pt x="12443" y="67"/>
                    <a:pt x="1261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0" name="Google Shape;770;p44">
              <a:extLst>
                <a:ext uri="{FF2B5EF4-FFF2-40B4-BE49-F238E27FC236}">
                  <a16:creationId xmlns:a16="http://schemas.microsoft.com/office/drawing/2014/main" id="{322E90AD-0152-F443-B4D7-2470D0218A0E}"/>
                </a:ext>
              </a:extLst>
            </p:cNvPr>
            <p:cNvSpPr/>
            <p:nvPr/>
          </p:nvSpPr>
          <p:spPr>
            <a:xfrm>
              <a:off x="3525042" y="2917214"/>
              <a:ext cx="294374" cy="10968"/>
            </a:xfrm>
            <a:custGeom>
              <a:avLst/>
              <a:gdLst/>
              <a:ahLst/>
              <a:cxnLst/>
              <a:rect l="l" t="t" r="r" b="b"/>
              <a:pathLst>
                <a:path w="11776" h="449" extrusionOk="0">
                  <a:moveTo>
                    <a:pt x="506" y="1"/>
                  </a:moveTo>
                  <a:cubicBezTo>
                    <a:pt x="336" y="1"/>
                    <a:pt x="167" y="5"/>
                    <a:pt x="1" y="15"/>
                  </a:cubicBezTo>
                  <a:cubicBezTo>
                    <a:pt x="568" y="148"/>
                    <a:pt x="1135" y="215"/>
                    <a:pt x="1735" y="248"/>
                  </a:cubicBezTo>
                  <a:cubicBezTo>
                    <a:pt x="2769" y="315"/>
                    <a:pt x="4270" y="415"/>
                    <a:pt x="5905" y="448"/>
                  </a:cubicBezTo>
                  <a:cubicBezTo>
                    <a:pt x="7506" y="448"/>
                    <a:pt x="8974" y="415"/>
                    <a:pt x="10075" y="348"/>
                  </a:cubicBezTo>
                  <a:cubicBezTo>
                    <a:pt x="10642" y="348"/>
                    <a:pt x="11209" y="281"/>
                    <a:pt x="11776" y="181"/>
                  </a:cubicBezTo>
                  <a:cubicBezTo>
                    <a:pt x="11492" y="165"/>
                    <a:pt x="11209" y="156"/>
                    <a:pt x="10925" y="156"/>
                  </a:cubicBezTo>
                  <a:cubicBezTo>
                    <a:pt x="10642" y="156"/>
                    <a:pt x="10358" y="165"/>
                    <a:pt x="10075" y="181"/>
                  </a:cubicBezTo>
                  <a:lnTo>
                    <a:pt x="5905" y="181"/>
                  </a:lnTo>
                  <a:cubicBezTo>
                    <a:pt x="4270" y="148"/>
                    <a:pt x="2803" y="81"/>
                    <a:pt x="1735" y="48"/>
                  </a:cubicBezTo>
                  <a:cubicBezTo>
                    <a:pt x="1334" y="24"/>
                    <a:pt x="917" y="1"/>
                    <a:pt x="5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1" name="Google Shape;771;p44">
              <a:extLst>
                <a:ext uri="{FF2B5EF4-FFF2-40B4-BE49-F238E27FC236}">
                  <a16:creationId xmlns:a16="http://schemas.microsoft.com/office/drawing/2014/main" id="{AAE74D28-E684-D847-925C-35B4811288CA}"/>
                </a:ext>
              </a:extLst>
            </p:cNvPr>
            <p:cNvSpPr/>
            <p:nvPr/>
          </p:nvSpPr>
          <p:spPr>
            <a:xfrm>
              <a:off x="3246326" y="2379785"/>
              <a:ext cx="61067" cy="56407"/>
            </a:xfrm>
            <a:custGeom>
              <a:avLst/>
              <a:gdLst/>
              <a:ahLst/>
              <a:cxnLst/>
              <a:rect l="l" t="t" r="r" b="b"/>
              <a:pathLst>
                <a:path w="2400" h="2280" extrusionOk="0">
                  <a:moveTo>
                    <a:pt x="942" y="0"/>
                  </a:moveTo>
                  <a:cubicBezTo>
                    <a:pt x="612" y="0"/>
                    <a:pt x="320" y="161"/>
                    <a:pt x="168" y="405"/>
                  </a:cubicBezTo>
                  <a:cubicBezTo>
                    <a:pt x="1" y="772"/>
                    <a:pt x="34" y="1172"/>
                    <a:pt x="268" y="1506"/>
                  </a:cubicBezTo>
                  <a:cubicBezTo>
                    <a:pt x="434" y="1873"/>
                    <a:pt x="768" y="2139"/>
                    <a:pt x="1168" y="2273"/>
                  </a:cubicBezTo>
                  <a:cubicBezTo>
                    <a:pt x="1207" y="2277"/>
                    <a:pt x="1245" y="2280"/>
                    <a:pt x="1284" y="2280"/>
                  </a:cubicBezTo>
                  <a:cubicBezTo>
                    <a:pt x="1806" y="2280"/>
                    <a:pt x="2274" y="1865"/>
                    <a:pt x="2336" y="1305"/>
                  </a:cubicBezTo>
                  <a:cubicBezTo>
                    <a:pt x="2400" y="761"/>
                    <a:pt x="1664" y="1"/>
                    <a:pt x="1103" y="1"/>
                  </a:cubicBezTo>
                  <a:cubicBezTo>
                    <a:pt x="1080" y="1"/>
                    <a:pt x="1057" y="2"/>
                    <a:pt x="1035" y="5"/>
                  </a:cubicBezTo>
                  <a:cubicBezTo>
                    <a:pt x="1004" y="2"/>
                    <a:pt x="973" y="0"/>
                    <a:pt x="94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2" name="Google Shape;772;p44">
              <a:extLst>
                <a:ext uri="{FF2B5EF4-FFF2-40B4-BE49-F238E27FC236}">
                  <a16:creationId xmlns:a16="http://schemas.microsoft.com/office/drawing/2014/main" id="{F61FE973-84A4-E044-8C40-225859480BB4}"/>
                </a:ext>
              </a:extLst>
            </p:cNvPr>
            <p:cNvSpPr/>
            <p:nvPr/>
          </p:nvSpPr>
          <p:spPr>
            <a:xfrm>
              <a:off x="3665966" y="2362549"/>
              <a:ext cx="57936" cy="56407"/>
            </a:xfrm>
            <a:custGeom>
              <a:avLst/>
              <a:gdLst/>
              <a:ahLst/>
              <a:cxnLst/>
              <a:rect l="l" t="t" r="r" b="b"/>
              <a:pathLst>
                <a:path w="2334" h="2242" extrusionOk="0">
                  <a:moveTo>
                    <a:pt x="883" y="1"/>
                  </a:moveTo>
                  <a:cubicBezTo>
                    <a:pt x="579" y="1"/>
                    <a:pt x="286" y="164"/>
                    <a:pt x="133" y="439"/>
                  </a:cubicBezTo>
                  <a:cubicBezTo>
                    <a:pt x="0" y="772"/>
                    <a:pt x="33" y="1173"/>
                    <a:pt x="234" y="1473"/>
                  </a:cubicBezTo>
                  <a:cubicBezTo>
                    <a:pt x="400" y="1840"/>
                    <a:pt x="734" y="2107"/>
                    <a:pt x="1134" y="2240"/>
                  </a:cubicBezTo>
                  <a:cubicBezTo>
                    <a:pt x="1156" y="2241"/>
                    <a:pt x="1178" y="2242"/>
                    <a:pt x="1200" y="2242"/>
                  </a:cubicBezTo>
                  <a:cubicBezTo>
                    <a:pt x="1740" y="2242"/>
                    <a:pt x="2206" y="1851"/>
                    <a:pt x="2302" y="1306"/>
                  </a:cubicBezTo>
                  <a:cubicBezTo>
                    <a:pt x="2334" y="761"/>
                    <a:pt x="1627" y="1"/>
                    <a:pt x="1039" y="1"/>
                  </a:cubicBezTo>
                  <a:cubicBezTo>
                    <a:pt x="1015" y="1"/>
                    <a:pt x="991" y="2"/>
                    <a:pt x="967" y="5"/>
                  </a:cubicBezTo>
                  <a:cubicBezTo>
                    <a:pt x="939" y="2"/>
                    <a:pt x="911" y="1"/>
                    <a:pt x="8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3" name="Google Shape;773;p44">
              <a:extLst>
                <a:ext uri="{FF2B5EF4-FFF2-40B4-BE49-F238E27FC236}">
                  <a16:creationId xmlns:a16="http://schemas.microsoft.com/office/drawing/2014/main" id="{4C30B5C9-CF51-2E46-92E0-CADD40ABB201}"/>
                </a:ext>
              </a:extLst>
            </p:cNvPr>
            <p:cNvSpPr/>
            <p:nvPr/>
          </p:nvSpPr>
          <p:spPr>
            <a:xfrm>
              <a:off x="3819416" y="2677486"/>
              <a:ext cx="59501" cy="56407"/>
            </a:xfrm>
            <a:custGeom>
              <a:avLst/>
              <a:gdLst/>
              <a:ahLst/>
              <a:cxnLst/>
              <a:rect l="l" t="t" r="r" b="b"/>
              <a:pathLst>
                <a:path w="2366" h="2242" extrusionOk="0">
                  <a:moveTo>
                    <a:pt x="916" y="1"/>
                  </a:moveTo>
                  <a:cubicBezTo>
                    <a:pt x="612" y="1"/>
                    <a:pt x="320" y="164"/>
                    <a:pt x="167" y="439"/>
                  </a:cubicBezTo>
                  <a:cubicBezTo>
                    <a:pt x="0" y="772"/>
                    <a:pt x="33" y="1173"/>
                    <a:pt x="267" y="1473"/>
                  </a:cubicBezTo>
                  <a:cubicBezTo>
                    <a:pt x="434" y="1840"/>
                    <a:pt x="734" y="2107"/>
                    <a:pt x="1134" y="2240"/>
                  </a:cubicBezTo>
                  <a:cubicBezTo>
                    <a:pt x="1156" y="2241"/>
                    <a:pt x="1178" y="2242"/>
                    <a:pt x="1200" y="2242"/>
                  </a:cubicBezTo>
                  <a:cubicBezTo>
                    <a:pt x="1742" y="2242"/>
                    <a:pt x="2238" y="1851"/>
                    <a:pt x="2302" y="1306"/>
                  </a:cubicBezTo>
                  <a:cubicBezTo>
                    <a:pt x="2366" y="761"/>
                    <a:pt x="1630" y="1"/>
                    <a:pt x="1069" y="1"/>
                  </a:cubicBezTo>
                  <a:cubicBezTo>
                    <a:pt x="1046" y="1"/>
                    <a:pt x="1023" y="2"/>
                    <a:pt x="1001" y="5"/>
                  </a:cubicBezTo>
                  <a:cubicBezTo>
                    <a:pt x="973" y="2"/>
                    <a:pt x="944" y="1"/>
                    <a:pt x="91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4" name="Google Shape;774;p44">
              <a:extLst>
                <a:ext uri="{FF2B5EF4-FFF2-40B4-BE49-F238E27FC236}">
                  <a16:creationId xmlns:a16="http://schemas.microsoft.com/office/drawing/2014/main" id="{8F2107DA-28FF-6C43-AF53-5408C2D46AB6}"/>
                </a:ext>
              </a:extLst>
            </p:cNvPr>
            <p:cNvSpPr/>
            <p:nvPr/>
          </p:nvSpPr>
          <p:spPr>
            <a:xfrm>
              <a:off x="3479634" y="2450293"/>
              <a:ext cx="40711" cy="39172"/>
            </a:xfrm>
            <a:custGeom>
              <a:avLst/>
              <a:gdLst/>
              <a:ahLst/>
              <a:cxnLst/>
              <a:rect l="l" t="t" r="r" b="b"/>
              <a:pathLst>
                <a:path w="1602" h="1544" extrusionOk="0">
                  <a:moveTo>
                    <a:pt x="629" y="1"/>
                  </a:moveTo>
                  <a:cubicBezTo>
                    <a:pt x="420" y="1"/>
                    <a:pt x="220" y="127"/>
                    <a:pt x="100" y="306"/>
                  </a:cubicBezTo>
                  <a:cubicBezTo>
                    <a:pt x="0" y="540"/>
                    <a:pt x="34" y="806"/>
                    <a:pt x="167" y="1040"/>
                  </a:cubicBezTo>
                  <a:cubicBezTo>
                    <a:pt x="301" y="1273"/>
                    <a:pt x="501" y="1474"/>
                    <a:pt x="801" y="1540"/>
                  </a:cubicBezTo>
                  <a:cubicBezTo>
                    <a:pt x="822" y="1542"/>
                    <a:pt x="842" y="1543"/>
                    <a:pt x="863" y="1543"/>
                  </a:cubicBezTo>
                  <a:cubicBezTo>
                    <a:pt x="1208" y="1543"/>
                    <a:pt x="1539" y="1284"/>
                    <a:pt x="1602" y="907"/>
                  </a:cubicBezTo>
                  <a:cubicBezTo>
                    <a:pt x="1535" y="406"/>
                    <a:pt x="1168" y="39"/>
                    <a:pt x="701" y="6"/>
                  </a:cubicBezTo>
                  <a:cubicBezTo>
                    <a:pt x="677" y="2"/>
                    <a:pt x="653" y="1"/>
                    <a:pt x="62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5" name="Google Shape;775;p44">
              <a:extLst>
                <a:ext uri="{FF2B5EF4-FFF2-40B4-BE49-F238E27FC236}">
                  <a16:creationId xmlns:a16="http://schemas.microsoft.com/office/drawing/2014/main" id="{4F91291A-325F-2A4A-9999-FE8099A22B62}"/>
                </a:ext>
              </a:extLst>
            </p:cNvPr>
            <p:cNvSpPr/>
            <p:nvPr/>
          </p:nvSpPr>
          <p:spPr>
            <a:xfrm>
              <a:off x="3810021" y="2820069"/>
              <a:ext cx="39146" cy="37604"/>
            </a:xfrm>
            <a:custGeom>
              <a:avLst/>
              <a:gdLst/>
              <a:ahLst/>
              <a:cxnLst/>
              <a:rect l="l" t="t" r="r" b="b"/>
              <a:pathLst>
                <a:path w="1568" h="1545" extrusionOk="0">
                  <a:moveTo>
                    <a:pt x="667" y="1"/>
                  </a:moveTo>
                  <a:cubicBezTo>
                    <a:pt x="434" y="1"/>
                    <a:pt x="234" y="101"/>
                    <a:pt x="100" y="301"/>
                  </a:cubicBezTo>
                  <a:cubicBezTo>
                    <a:pt x="0" y="534"/>
                    <a:pt x="34" y="835"/>
                    <a:pt x="167" y="1035"/>
                  </a:cubicBezTo>
                  <a:cubicBezTo>
                    <a:pt x="267" y="1302"/>
                    <a:pt x="501" y="1469"/>
                    <a:pt x="767" y="1535"/>
                  </a:cubicBezTo>
                  <a:cubicBezTo>
                    <a:pt x="805" y="1541"/>
                    <a:pt x="842" y="1545"/>
                    <a:pt x="879" y="1545"/>
                  </a:cubicBezTo>
                  <a:cubicBezTo>
                    <a:pt x="1234" y="1545"/>
                    <a:pt x="1538" y="1264"/>
                    <a:pt x="1568" y="901"/>
                  </a:cubicBezTo>
                  <a:cubicBezTo>
                    <a:pt x="1535" y="434"/>
                    <a:pt x="1168" y="67"/>
                    <a:pt x="66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6" name="Google Shape;776;p44">
              <a:extLst>
                <a:ext uri="{FF2B5EF4-FFF2-40B4-BE49-F238E27FC236}">
                  <a16:creationId xmlns:a16="http://schemas.microsoft.com/office/drawing/2014/main" id="{C7B65946-D547-844A-B103-87964B12AE22}"/>
                </a:ext>
              </a:extLst>
            </p:cNvPr>
            <p:cNvSpPr/>
            <p:nvPr/>
          </p:nvSpPr>
          <p:spPr>
            <a:xfrm>
              <a:off x="3799061" y="2896845"/>
              <a:ext cx="39145" cy="39171"/>
            </a:xfrm>
            <a:custGeom>
              <a:avLst/>
              <a:gdLst/>
              <a:ahLst/>
              <a:cxnLst/>
              <a:rect l="l" t="t" r="r" b="b"/>
              <a:pathLst>
                <a:path w="1602" h="1544" extrusionOk="0">
                  <a:moveTo>
                    <a:pt x="701" y="0"/>
                  </a:moveTo>
                  <a:cubicBezTo>
                    <a:pt x="467" y="0"/>
                    <a:pt x="234" y="100"/>
                    <a:pt x="100" y="300"/>
                  </a:cubicBezTo>
                  <a:cubicBezTo>
                    <a:pt x="0" y="534"/>
                    <a:pt x="34" y="801"/>
                    <a:pt x="167" y="1034"/>
                  </a:cubicBezTo>
                  <a:cubicBezTo>
                    <a:pt x="300" y="1268"/>
                    <a:pt x="501" y="1468"/>
                    <a:pt x="767" y="1534"/>
                  </a:cubicBezTo>
                  <a:cubicBezTo>
                    <a:pt x="805" y="1541"/>
                    <a:pt x="842" y="1544"/>
                    <a:pt x="879" y="1544"/>
                  </a:cubicBezTo>
                  <a:cubicBezTo>
                    <a:pt x="1234" y="1544"/>
                    <a:pt x="1541" y="1263"/>
                    <a:pt x="1601" y="901"/>
                  </a:cubicBezTo>
                  <a:cubicBezTo>
                    <a:pt x="1535" y="434"/>
                    <a:pt x="1168" y="67"/>
                    <a:pt x="70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7" name="Google Shape;777;p44">
              <a:extLst>
                <a:ext uri="{FF2B5EF4-FFF2-40B4-BE49-F238E27FC236}">
                  <a16:creationId xmlns:a16="http://schemas.microsoft.com/office/drawing/2014/main" id="{1BBCD258-6E5C-BD44-9799-16D147469BE8}"/>
                </a:ext>
              </a:extLst>
            </p:cNvPr>
            <p:cNvSpPr/>
            <p:nvPr/>
          </p:nvSpPr>
          <p:spPr>
            <a:xfrm>
              <a:off x="3359065" y="2503566"/>
              <a:ext cx="39146" cy="37604"/>
            </a:xfrm>
            <a:custGeom>
              <a:avLst/>
              <a:gdLst/>
              <a:ahLst/>
              <a:cxnLst/>
              <a:rect l="l" t="t" r="r" b="b"/>
              <a:pathLst>
                <a:path w="1602" h="1544" extrusionOk="0">
                  <a:moveTo>
                    <a:pt x="612" y="0"/>
                  </a:moveTo>
                  <a:cubicBezTo>
                    <a:pt x="410" y="0"/>
                    <a:pt x="217" y="99"/>
                    <a:pt x="101" y="273"/>
                  </a:cubicBezTo>
                  <a:cubicBezTo>
                    <a:pt x="1" y="540"/>
                    <a:pt x="34" y="807"/>
                    <a:pt x="167" y="1007"/>
                  </a:cubicBezTo>
                  <a:cubicBezTo>
                    <a:pt x="301" y="1274"/>
                    <a:pt x="501" y="1474"/>
                    <a:pt x="768" y="1541"/>
                  </a:cubicBezTo>
                  <a:cubicBezTo>
                    <a:pt x="788" y="1543"/>
                    <a:pt x="809" y="1543"/>
                    <a:pt x="829" y="1543"/>
                  </a:cubicBezTo>
                  <a:cubicBezTo>
                    <a:pt x="1205" y="1543"/>
                    <a:pt x="1538" y="1254"/>
                    <a:pt x="1602" y="874"/>
                  </a:cubicBezTo>
                  <a:cubicBezTo>
                    <a:pt x="1535" y="407"/>
                    <a:pt x="1168" y="40"/>
                    <a:pt x="701" y="6"/>
                  </a:cubicBezTo>
                  <a:cubicBezTo>
                    <a:pt x="671" y="2"/>
                    <a:pt x="642" y="0"/>
                    <a:pt x="61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8" name="Google Shape;778;p44">
              <a:extLst>
                <a:ext uri="{FF2B5EF4-FFF2-40B4-BE49-F238E27FC236}">
                  <a16:creationId xmlns:a16="http://schemas.microsoft.com/office/drawing/2014/main" id="{CF927A0D-31CE-A74A-A7C1-931A00B2C2F7}"/>
                </a:ext>
              </a:extLst>
            </p:cNvPr>
            <p:cNvSpPr/>
            <p:nvPr/>
          </p:nvSpPr>
          <p:spPr>
            <a:xfrm>
              <a:off x="3731730" y="2531769"/>
              <a:ext cx="39146" cy="39172"/>
            </a:xfrm>
            <a:custGeom>
              <a:avLst/>
              <a:gdLst/>
              <a:ahLst/>
              <a:cxnLst/>
              <a:rect l="l" t="t" r="r" b="b"/>
              <a:pathLst>
                <a:path w="1602" h="1545" extrusionOk="0">
                  <a:moveTo>
                    <a:pt x="701" y="1"/>
                  </a:moveTo>
                  <a:cubicBezTo>
                    <a:pt x="467" y="1"/>
                    <a:pt x="234" y="101"/>
                    <a:pt x="134" y="301"/>
                  </a:cubicBezTo>
                  <a:cubicBezTo>
                    <a:pt x="0" y="535"/>
                    <a:pt x="34" y="835"/>
                    <a:pt x="167" y="1035"/>
                  </a:cubicBezTo>
                  <a:cubicBezTo>
                    <a:pt x="300" y="1302"/>
                    <a:pt x="534" y="1469"/>
                    <a:pt x="801" y="1535"/>
                  </a:cubicBezTo>
                  <a:cubicBezTo>
                    <a:pt x="839" y="1542"/>
                    <a:pt x="876" y="1545"/>
                    <a:pt x="912" y="1545"/>
                  </a:cubicBezTo>
                  <a:cubicBezTo>
                    <a:pt x="1262" y="1545"/>
                    <a:pt x="1541" y="1264"/>
                    <a:pt x="1601" y="902"/>
                  </a:cubicBezTo>
                  <a:cubicBezTo>
                    <a:pt x="1535" y="435"/>
                    <a:pt x="1168" y="68"/>
                    <a:pt x="70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4275" name="Google Shape;751;p44">
            <a:extLst>
              <a:ext uri="{FF2B5EF4-FFF2-40B4-BE49-F238E27FC236}">
                <a16:creationId xmlns:a16="http://schemas.microsoft.com/office/drawing/2014/main" id="{D1B7FA94-370B-2644-8E1A-12D9D2B6D104}"/>
              </a:ext>
            </a:extLst>
          </p:cNvPr>
          <p:cNvGrpSpPr>
            <a:grpSpLocks/>
          </p:cNvGrpSpPr>
          <p:nvPr/>
        </p:nvGrpSpPr>
        <p:grpSpPr bwMode="auto">
          <a:xfrm rot="-4686182">
            <a:off x="8114110" y="5018485"/>
            <a:ext cx="1029890" cy="982265"/>
            <a:chOff x="2956650" y="2006875"/>
            <a:chExt cx="1356000" cy="1292650"/>
          </a:xfrm>
        </p:grpSpPr>
        <p:sp>
          <p:nvSpPr>
            <p:cNvPr id="112" name="Google Shape;752;p44">
              <a:extLst>
                <a:ext uri="{FF2B5EF4-FFF2-40B4-BE49-F238E27FC236}">
                  <a16:creationId xmlns:a16="http://schemas.microsoft.com/office/drawing/2014/main" id="{17A42FF3-5284-894A-93B7-41FBA6D453D4}"/>
                </a:ext>
              </a:extLst>
            </p:cNvPr>
            <p:cNvSpPr/>
            <p:nvPr/>
          </p:nvSpPr>
          <p:spPr>
            <a:xfrm>
              <a:off x="2956136" y="2133640"/>
              <a:ext cx="438937" cy="825729"/>
            </a:xfrm>
            <a:custGeom>
              <a:avLst/>
              <a:gdLst/>
              <a:ahLst/>
              <a:cxnLst/>
              <a:rect l="l" t="t" r="r" b="b"/>
              <a:pathLst>
                <a:path w="17547" h="33029" extrusionOk="0">
                  <a:moveTo>
                    <a:pt x="7619" y="0"/>
                  </a:moveTo>
                  <a:cubicBezTo>
                    <a:pt x="6848" y="0"/>
                    <a:pt x="6074" y="144"/>
                    <a:pt x="5338" y="439"/>
                  </a:cubicBezTo>
                  <a:cubicBezTo>
                    <a:pt x="2469" y="1506"/>
                    <a:pt x="1802" y="3808"/>
                    <a:pt x="2135" y="5943"/>
                  </a:cubicBezTo>
                  <a:cubicBezTo>
                    <a:pt x="2669" y="9612"/>
                    <a:pt x="768" y="13248"/>
                    <a:pt x="634" y="16984"/>
                  </a:cubicBezTo>
                  <a:cubicBezTo>
                    <a:pt x="534" y="20320"/>
                    <a:pt x="0" y="23822"/>
                    <a:pt x="1435" y="26824"/>
                  </a:cubicBezTo>
                  <a:cubicBezTo>
                    <a:pt x="2869" y="29860"/>
                    <a:pt x="5338" y="32795"/>
                    <a:pt x="8673" y="33029"/>
                  </a:cubicBezTo>
                  <a:cubicBezTo>
                    <a:pt x="12776" y="29927"/>
                    <a:pt x="15578" y="25423"/>
                    <a:pt x="16579" y="20353"/>
                  </a:cubicBezTo>
                  <a:cubicBezTo>
                    <a:pt x="17546" y="15316"/>
                    <a:pt x="16812" y="10079"/>
                    <a:pt x="14511" y="5476"/>
                  </a:cubicBezTo>
                  <a:cubicBezTo>
                    <a:pt x="13644" y="3741"/>
                    <a:pt x="12543" y="2040"/>
                    <a:pt x="10908" y="939"/>
                  </a:cubicBezTo>
                  <a:cubicBezTo>
                    <a:pt x="9910" y="320"/>
                    <a:pt x="8768" y="0"/>
                    <a:pt x="761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" name="Google Shape;753;p44">
              <a:extLst>
                <a:ext uri="{FF2B5EF4-FFF2-40B4-BE49-F238E27FC236}">
                  <a16:creationId xmlns:a16="http://schemas.microsoft.com/office/drawing/2014/main" id="{6313AFE0-4888-4949-9312-2E19510A08AB}"/>
                </a:ext>
              </a:extLst>
            </p:cNvPr>
            <p:cNvSpPr/>
            <p:nvPr/>
          </p:nvSpPr>
          <p:spPr>
            <a:xfrm>
              <a:off x="2991560" y="2630034"/>
              <a:ext cx="565915" cy="535862"/>
            </a:xfrm>
            <a:custGeom>
              <a:avLst/>
              <a:gdLst/>
              <a:ahLst/>
              <a:cxnLst/>
              <a:rect l="l" t="t" r="r" b="b"/>
              <a:pathLst>
                <a:path w="22617" h="21408" extrusionOk="0">
                  <a:moveTo>
                    <a:pt x="8787" y="1"/>
                  </a:moveTo>
                  <a:cubicBezTo>
                    <a:pt x="7031" y="1"/>
                    <a:pt x="5278" y="475"/>
                    <a:pt x="3870" y="1503"/>
                  </a:cubicBezTo>
                  <a:cubicBezTo>
                    <a:pt x="1801" y="3038"/>
                    <a:pt x="0" y="8308"/>
                    <a:pt x="1501" y="12811"/>
                  </a:cubicBezTo>
                  <a:cubicBezTo>
                    <a:pt x="2135" y="15113"/>
                    <a:pt x="3169" y="17448"/>
                    <a:pt x="5037" y="19016"/>
                  </a:cubicBezTo>
                  <a:cubicBezTo>
                    <a:pt x="6705" y="20417"/>
                    <a:pt x="8940" y="21050"/>
                    <a:pt x="11108" y="21284"/>
                  </a:cubicBezTo>
                  <a:cubicBezTo>
                    <a:pt x="11763" y="21363"/>
                    <a:pt x="12433" y="21407"/>
                    <a:pt x="13104" y="21407"/>
                  </a:cubicBezTo>
                  <a:cubicBezTo>
                    <a:pt x="15821" y="21407"/>
                    <a:pt x="18556" y="20688"/>
                    <a:pt x="20348" y="18682"/>
                  </a:cubicBezTo>
                  <a:cubicBezTo>
                    <a:pt x="22149" y="16714"/>
                    <a:pt x="22616" y="13779"/>
                    <a:pt x="21982" y="11177"/>
                  </a:cubicBezTo>
                  <a:cubicBezTo>
                    <a:pt x="21382" y="8608"/>
                    <a:pt x="19781" y="6307"/>
                    <a:pt x="17913" y="4439"/>
                  </a:cubicBezTo>
                  <a:cubicBezTo>
                    <a:pt x="16012" y="2537"/>
                    <a:pt x="13843" y="1036"/>
                    <a:pt x="11342" y="336"/>
                  </a:cubicBezTo>
                  <a:cubicBezTo>
                    <a:pt x="10516" y="116"/>
                    <a:pt x="9651" y="1"/>
                    <a:pt x="8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" name="Google Shape;754;p44">
              <a:extLst>
                <a:ext uri="{FF2B5EF4-FFF2-40B4-BE49-F238E27FC236}">
                  <a16:creationId xmlns:a16="http://schemas.microsoft.com/office/drawing/2014/main" id="{74B9481F-8492-1F49-9840-636C8A9D49BC}"/>
                </a:ext>
              </a:extLst>
            </p:cNvPr>
            <p:cNvSpPr/>
            <p:nvPr/>
          </p:nvSpPr>
          <p:spPr>
            <a:xfrm>
              <a:off x="3166951" y="2006462"/>
              <a:ext cx="760300" cy="888404"/>
            </a:xfrm>
            <a:custGeom>
              <a:avLst/>
              <a:gdLst/>
              <a:ahLst/>
              <a:cxnLst/>
              <a:rect l="l" t="t" r="r" b="b"/>
              <a:pathLst>
                <a:path w="30456" h="35549" extrusionOk="0">
                  <a:moveTo>
                    <a:pt x="19536" y="0"/>
                  </a:moveTo>
                  <a:cubicBezTo>
                    <a:pt x="16963" y="0"/>
                    <a:pt x="14424" y="1301"/>
                    <a:pt x="12242" y="2877"/>
                  </a:cubicBezTo>
                  <a:cubicBezTo>
                    <a:pt x="5604" y="7713"/>
                    <a:pt x="1101" y="15486"/>
                    <a:pt x="300" y="23491"/>
                  </a:cubicBezTo>
                  <a:cubicBezTo>
                    <a:pt x="0" y="26694"/>
                    <a:pt x="434" y="30330"/>
                    <a:pt x="2936" y="32231"/>
                  </a:cubicBezTo>
                  <a:lnTo>
                    <a:pt x="3836" y="32531"/>
                  </a:lnTo>
                  <a:cubicBezTo>
                    <a:pt x="5488" y="34583"/>
                    <a:pt x="8161" y="35549"/>
                    <a:pt x="10870" y="35549"/>
                  </a:cubicBezTo>
                  <a:cubicBezTo>
                    <a:pt x="11553" y="35549"/>
                    <a:pt x="12238" y="35487"/>
                    <a:pt x="12909" y="35367"/>
                  </a:cubicBezTo>
                  <a:cubicBezTo>
                    <a:pt x="16278" y="34733"/>
                    <a:pt x="19314" y="32765"/>
                    <a:pt x="21849" y="30363"/>
                  </a:cubicBezTo>
                  <a:cubicBezTo>
                    <a:pt x="25685" y="26794"/>
                    <a:pt x="28621" y="22057"/>
                    <a:pt x="29555" y="16987"/>
                  </a:cubicBezTo>
                  <a:cubicBezTo>
                    <a:pt x="30455" y="11916"/>
                    <a:pt x="29188" y="6479"/>
                    <a:pt x="25718" y="2943"/>
                  </a:cubicBezTo>
                  <a:cubicBezTo>
                    <a:pt x="24284" y="1442"/>
                    <a:pt x="22383" y="275"/>
                    <a:pt x="20315" y="41"/>
                  </a:cubicBezTo>
                  <a:cubicBezTo>
                    <a:pt x="20055" y="14"/>
                    <a:pt x="19795" y="0"/>
                    <a:pt x="195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" name="Google Shape;755;p44">
              <a:extLst>
                <a:ext uri="{FF2B5EF4-FFF2-40B4-BE49-F238E27FC236}">
                  <a16:creationId xmlns:a16="http://schemas.microsoft.com/office/drawing/2014/main" id="{82E19C89-6F45-8245-87E2-BDEDD4E96E81}"/>
                </a:ext>
              </a:extLst>
            </p:cNvPr>
            <p:cNvSpPr/>
            <p:nvPr/>
          </p:nvSpPr>
          <p:spPr>
            <a:xfrm>
              <a:off x="3405874" y="2571784"/>
              <a:ext cx="906091" cy="459086"/>
            </a:xfrm>
            <a:custGeom>
              <a:avLst/>
              <a:gdLst/>
              <a:ahLst/>
              <a:cxnLst/>
              <a:rect l="l" t="t" r="r" b="b"/>
              <a:pathLst>
                <a:path w="36227" h="18377" extrusionOk="0">
                  <a:moveTo>
                    <a:pt x="0" y="14100"/>
                  </a:moveTo>
                  <a:cubicBezTo>
                    <a:pt x="11" y="14109"/>
                    <a:pt x="22" y="14118"/>
                    <a:pt x="33" y="14127"/>
                  </a:cubicBezTo>
                  <a:lnTo>
                    <a:pt x="33" y="14127"/>
                  </a:lnTo>
                  <a:lnTo>
                    <a:pt x="0" y="14100"/>
                  </a:lnTo>
                  <a:close/>
                  <a:moveTo>
                    <a:pt x="25451" y="0"/>
                  </a:moveTo>
                  <a:cubicBezTo>
                    <a:pt x="25184" y="0"/>
                    <a:pt x="24917" y="8"/>
                    <a:pt x="24651" y="23"/>
                  </a:cubicBezTo>
                  <a:cubicBezTo>
                    <a:pt x="21783" y="190"/>
                    <a:pt x="19014" y="1191"/>
                    <a:pt x="16412" y="2425"/>
                  </a:cubicBezTo>
                  <a:cubicBezTo>
                    <a:pt x="10396" y="5317"/>
                    <a:pt x="5175" y="9632"/>
                    <a:pt x="1178" y="14976"/>
                  </a:cubicBezTo>
                  <a:lnTo>
                    <a:pt x="1178" y="14976"/>
                  </a:lnTo>
                  <a:cubicBezTo>
                    <a:pt x="783" y="14712"/>
                    <a:pt x="401" y="14429"/>
                    <a:pt x="33" y="14127"/>
                  </a:cubicBezTo>
                  <a:lnTo>
                    <a:pt x="33" y="14127"/>
                  </a:lnTo>
                  <a:lnTo>
                    <a:pt x="1134" y="15034"/>
                  </a:lnTo>
                  <a:cubicBezTo>
                    <a:pt x="1149" y="15015"/>
                    <a:pt x="1163" y="14995"/>
                    <a:pt x="1178" y="14976"/>
                  </a:cubicBezTo>
                  <a:lnTo>
                    <a:pt x="1178" y="14976"/>
                  </a:lnTo>
                  <a:cubicBezTo>
                    <a:pt x="3246" y="16360"/>
                    <a:pt x="5653" y="17234"/>
                    <a:pt x="8106" y="17736"/>
                  </a:cubicBezTo>
                  <a:cubicBezTo>
                    <a:pt x="10660" y="18258"/>
                    <a:pt x="13264" y="18377"/>
                    <a:pt x="15875" y="18377"/>
                  </a:cubicBezTo>
                  <a:cubicBezTo>
                    <a:pt x="16265" y="18377"/>
                    <a:pt x="16655" y="18374"/>
                    <a:pt x="17046" y="18370"/>
                  </a:cubicBezTo>
                  <a:cubicBezTo>
                    <a:pt x="21682" y="18303"/>
                    <a:pt x="26453" y="18003"/>
                    <a:pt x="30522" y="15801"/>
                  </a:cubicBezTo>
                  <a:cubicBezTo>
                    <a:pt x="32790" y="14601"/>
                    <a:pt x="34859" y="12666"/>
                    <a:pt x="35492" y="10164"/>
                  </a:cubicBezTo>
                  <a:cubicBezTo>
                    <a:pt x="36226" y="7362"/>
                    <a:pt x="34959" y="4293"/>
                    <a:pt x="32757" y="2425"/>
                  </a:cubicBezTo>
                  <a:cubicBezTo>
                    <a:pt x="30757" y="759"/>
                    <a:pt x="28097" y="0"/>
                    <a:pt x="254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" name="Google Shape;756;p44">
              <a:extLst>
                <a:ext uri="{FF2B5EF4-FFF2-40B4-BE49-F238E27FC236}">
                  <a16:creationId xmlns:a16="http://schemas.microsoft.com/office/drawing/2014/main" id="{4234B444-2D10-1044-8C14-E9957D1710D9}"/>
                </a:ext>
              </a:extLst>
            </p:cNvPr>
            <p:cNvSpPr/>
            <p:nvPr/>
          </p:nvSpPr>
          <p:spPr>
            <a:xfrm>
              <a:off x="3294515" y="2930511"/>
              <a:ext cx="799492" cy="368210"/>
            </a:xfrm>
            <a:custGeom>
              <a:avLst/>
              <a:gdLst/>
              <a:ahLst/>
              <a:cxnLst/>
              <a:rect l="l" t="t" r="r" b="b"/>
              <a:pathLst>
                <a:path w="31945" h="14728" extrusionOk="0">
                  <a:moveTo>
                    <a:pt x="14209" y="1"/>
                  </a:moveTo>
                  <a:cubicBezTo>
                    <a:pt x="10470" y="1"/>
                    <a:pt x="6711" y="970"/>
                    <a:pt x="3724" y="3225"/>
                  </a:cubicBezTo>
                  <a:cubicBezTo>
                    <a:pt x="2323" y="4293"/>
                    <a:pt x="1089" y="5727"/>
                    <a:pt x="656" y="7428"/>
                  </a:cubicBezTo>
                  <a:cubicBezTo>
                    <a:pt x="547" y="7854"/>
                    <a:pt x="503" y="8300"/>
                    <a:pt x="523" y="8744"/>
                  </a:cubicBezTo>
                  <a:lnTo>
                    <a:pt x="523" y="8744"/>
                  </a:lnTo>
                  <a:lnTo>
                    <a:pt x="22" y="7829"/>
                  </a:lnTo>
                  <a:lnTo>
                    <a:pt x="22" y="7829"/>
                  </a:lnTo>
                  <a:cubicBezTo>
                    <a:pt x="1" y="9010"/>
                    <a:pt x="500" y="10138"/>
                    <a:pt x="1266" y="11052"/>
                  </a:cubicBezTo>
                  <a:lnTo>
                    <a:pt x="1266" y="11052"/>
                  </a:lnTo>
                  <a:cubicBezTo>
                    <a:pt x="1551" y="11469"/>
                    <a:pt x="1915" y="11829"/>
                    <a:pt x="2357" y="12098"/>
                  </a:cubicBezTo>
                  <a:lnTo>
                    <a:pt x="2341" y="12069"/>
                  </a:lnTo>
                  <a:lnTo>
                    <a:pt x="2341" y="12069"/>
                  </a:lnTo>
                  <a:cubicBezTo>
                    <a:pt x="2498" y="12187"/>
                    <a:pt x="2659" y="12297"/>
                    <a:pt x="2824" y="12399"/>
                  </a:cubicBezTo>
                  <a:cubicBezTo>
                    <a:pt x="4425" y="13366"/>
                    <a:pt x="6326" y="13733"/>
                    <a:pt x="8161" y="14033"/>
                  </a:cubicBezTo>
                  <a:cubicBezTo>
                    <a:pt x="10696" y="14496"/>
                    <a:pt x="13267" y="14728"/>
                    <a:pt x="15834" y="14728"/>
                  </a:cubicBezTo>
                  <a:cubicBezTo>
                    <a:pt x="16780" y="14728"/>
                    <a:pt x="17726" y="14696"/>
                    <a:pt x="18668" y="14633"/>
                  </a:cubicBezTo>
                  <a:cubicBezTo>
                    <a:pt x="22171" y="14367"/>
                    <a:pt x="25673" y="13433"/>
                    <a:pt x="28676" y="11565"/>
                  </a:cubicBezTo>
                  <a:cubicBezTo>
                    <a:pt x="30310" y="10531"/>
                    <a:pt x="31945" y="8863"/>
                    <a:pt x="31611" y="6995"/>
                  </a:cubicBezTo>
                  <a:cubicBezTo>
                    <a:pt x="31277" y="5260"/>
                    <a:pt x="29510" y="4293"/>
                    <a:pt x="27942" y="3559"/>
                  </a:cubicBezTo>
                  <a:cubicBezTo>
                    <a:pt x="24072" y="1824"/>
                    <a:pt x="20036" y="390"/>
                    <a:pt x="15766" y="56"/>
                  </a:cubicBezTo>
                  <a:cubicBezTo>
                    <a:pt x="15249" y="20"/>
                    <a:pt x="14729" y="1"/>
                    <a:pt x="142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" name="Google Shape;757;p44">
              <a:extLst>
                <a:ext uri="{FF2B5EF4-FFF2-40B4-BE49-F238E27FC236}">
                  <a16:creationId xmlns:a16="http://schemas.microsoft.com/office/drawing/2014/main" id="{63023B13-AC0A-894F-91EB-52C787C2543D}"/>
                </a:ext>
              </a:extLst>
            </p:cNvPr>
            <p:cNvSpPr/>
            <p:nvPr/>
          </p:nvSpPr>
          <p:spPr>
            <a:xfrm>
              <a:off x="3390110" y="2599237"/>
              <a:ext cx="40758" cy="192722"/>
            </a:xfrm>
            <a:custGeom>
              <a:avLst/>
              <a:gdLst/>
              <a:ahLst/>
              <a:cxnLst/>
              <a:rect l="l" t="t" r="r" b="b"/>
              <a:pathLst>
                <a:path w="1635" h="7708" extrusionOk="0">
                  <a:moveTo>
                    <a:pt x="1090" y="1"/>
                  </a:moveTo>
                  <a:cubicBezTo>
                    <a:pt x="726" y="1"/>
                    <a:pt x="299" y="1690"/>
                    <a:pt x="134" y="3804"/>
                  </a:cubicBezTo>
                  <a:cubicBezTo>
                    <a:pt x="0" y="5939"/>
                    <a:pt x="167" y="7673"/>
                    <a:pt x="534" y="7707"/>
                  </a:cubicBezTo>
                  <a:cubicBezTo>
                    <a:pt x="537" y="7707"/>
                    <a:pt x="541" y="7707"/>
                    <a:pt x="545" y="7707"/>
                  </a:cubicBezTo>
                  <a:cubicBezTo>
                    <a:pt x="909" y="7707"/>
                    <a:pt x="1303" y="6018"/>
                    <a:pt x="1468" y="3904"/>
                  </a:cubicBezTo>
                  <a:cubicBezTo>
                    <a:pt x="1635" y="1769"/>
                    <a:pt x="1468" y="35"/>
                    <a:pt x="1101" y="1"/>
                  </a:cubicBezTo>
                  <a:cubicBezTo>
                    <a:pt x="1097" y="1"/>
                    <a:pt x="1094" y="1"/>
                    <a:pt x="10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" name="Google Shape;758;p44">
              <a:extLst>
                <a:ext uri="{FF2B5EF4-FFF2-40B4-BE49-F238E27FC236}">
                  <a16:creationId xmlns:a16="http://schemas.microsoft.com/office/drawing/2014/main" id="{C8AE5C74-2BE5-244A-85A7-041A69A3D77D}"/>
                </a:ext>
              </a:extLst>
            </p:cNvPr>
            <p:cNvSpPr/>
            <p:nvPr/>
          </p:nvSpPr>
          <p:spPr>
            <a:xfrm>
              <a:off x="3399461" y="2620948"/>
              <a:ext cx="117572" cy="169220"/>
            </a:xfrm>
            <a:custGeom>
              <a:avLst/>
              <a:gdLst/>
              <a:ahLst/>
              <a:cxnLst/>
              <a:rect l="l" t="t" r="r" b="b"/>
              <a:pathLst>
                <a:path w="4704" h="6745" extrusionOk="0">
                  <a:moveTo>
                    <a:pt x="4300" y="0"/>
                  </a:moveTo>
                  <a:cubicBezTo>
                    <a:pt x="3917" y="0"/>
                    <a:pt x="2828" y="1307"/>
                    <a:pt x="1768" y="3022"/>
                  </a:cubicBezTo>
                  <a:cubicBezTo>
                    <a:pt x="667" y="4890"/>
                    <a:pt x="0" y="6524"/>
                    <a:pt x="300" y="6725"/>
                  </a:cubicBezTo>
                  <a:cubicBezTo>
                    <a:pt x="323" y="6738"/>
                    <a:pt x="349" y="6745"/>
                    <a:pt x="378" y="6745"/>
                  </a:cubicBezTo>
                  <a:cubicBezTo>
                    <a:pt x="789" y="6745"/>
                    <a:pt x="1875" y="5466"/>
                    <a:pt x="2902" y="3722"/>
                  </a:cubicBezTo>
                  <a:cubicBezTo>
                    <a:pt x="4036" y="1854"/>
                    <a:pt x="4703" y="220"/>
                    <a:pt x="4370" y="20"/>
                  </a:cubicBezTo>
                  <a:cubicBezTo>
                    <a:pt x="4350" y="7"/>
                    <a:pt x="4327" y="0"/>
                    <a:pt x="43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" name="Google Shape;759;p44">
              <a:extLst>
                <a:ext uri="{FF2B5EF4-FFF2-40B4-BE49-F238E27FC236}">
                  <a16:creationId xmlns:a16="http://schemas.microsoft.com/office/drawing/2014/main" id="{4F07768D-BB0C-8C43-BD7E-5453EBFA6A87}"/>
                </a:ext>
              </a:extLst>
            </p:cNvPr>
            <p:cNvSpPr/>
            <p:nvPr/>
          </p:nvSpPr>
          <p:spPr>
            <a:xfrm>
              <a:off x="3432278" y="2687319"/>
              <a:ext cx="114437" cy="104978"/>
            </a:xfrm>
            <a:custGeom>
              <a:avLst/>
              <a:gdLst/>
              <a:ahLst/>
              <a:cxnLst/>
              <a:rect l="l" t="t" r="r" b="b"/>
              <a:pathLst>
                <a:path w="4571" h="4153" extrusionOk="0">
                  <a:moveTo>
                    <a:pt x="4172" y="0"/>
                  </a:moveTo>
                  <a:cubicBezTo>
                    <a:pt x="3777" y="0"/>
                    <a:pt x="2836" y="710"/>
                    <a:pt x="1869" y="1677"/>
                  </a:cubicBezTo>
                  <a:cubicBezTo>
                    <a:pt x="801" y="2778"/>
                    <a:pt x="1" y="3812"/>
                    <a:pt x="234" y="4079"/>
                  </a:cubicBezTo>
                  <a:cubicBezTo>
                    <a:pt x="273" y="4129"/>
                    <a:pt x="339" y="4153"/>
                    <a:pt x="428" y="4153"/>
                  </a:cubicBezTo>
                  <a:cubicBezTo>
                    <a:pt x="868" y="4153"/>
                    <a:pt x="1864" y="3555"/>
                    <a:pt x="2836" y="2611"/>
                  </a:cubicBezTo>
                  <a:cubicBezTo>
                    <a:pt x="3970" y="1477"/>
                    <a:pt x="4571" y="276"/>
                    <a:pt x="4304" y="42"/>
                  </a:cubicBezTo>
                  <a:cubicBezTo>
                    <a:pt x="4271" y="14"/>
                    <a:pt x="4227" y="0"/>
                    <a:pt x="417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" name="Google Shape;760;p44">
              <a:extLst>
                <a:ext uri="{FF2B5EF4-FFF2-40B4-BE49-F238E27FC236}">
                  <a16:creationId xmlns:a16="http://schemas.microsoft.com/office/drawing/2014/main" id="{AC39F1CC-5BAB-D14A-88D4-DBE156067883}"/>
                </a:ext>
              </a:extLst>
            </p:cNvPr>
            <p:cNvSpPr/>
            <p:nvPr/>
          </p:nvSpPr>
          <p:spPr>
            <a:xfrm>
              <a:off x="3457531" y="2700519"/>
              <a:ext cx="169304" cy="130049"/>
            </a:xfrm>
            <a:custGeom>
              <a:avLst/>
              <a:gdLst/>
              <a:ahLst/>
              <a:cxnLst/>
              <a:rect l="l" t="t" r="r" b="b"/>
              <a:pathLst>
                <a:path w="6739" h="5241" extrusionOk="0">
                  <a:moveTo>
                    <a:pt x="6367" y="1"/>
                  </a:moveTo>
                  <a:cubicBezTo>
                    <a:pt x="5892" y="1"/>
                    <a:pt x="4466" y="851"/>
                    <a:pt x="2936" y="2116"/>
                  </a:cubicBezTo>
                  <a:cubicBezTo>
                    <a:pt x="1235" y="3517"/>
                    <a:pt x="0" y="4918"/>
                    <a:pt x="234" y="5184"/>
                  </a:cubicBezTo>
                  <a:cubicBezTo>
                    <a:pt x="263" y="5222"/>
                    <a:pt x="315" y="5241"/>
                    <a:pt x="386" y="5241"/>
                  </a:cubicBezTo>
                  <a:cubicBezTo>
                    <a:pt x="874" y="5241"/>
                    <a:pt x="2288" y="4369"/>
                    <a:pt x="3803" y="3116"/>
                  </a:cubicBezTo>
                  <a:cubicBezTo>
                    <a:pt x="5538" y="1715"/>
                    <a:pt x="6739" y="348"/>
                    <a:pt x="6505" y="47"/>
                  </a:cubicBezTo>
                  <a:cubicBezTo>
                    <a:pt x="6478" y="16"/>
                    <a:pt x="6431" y="1"/>
                    <a:pt x="63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" name="Google Shape;761;p44">
              <a:extLst>
                <a:ext uri="{FF2B5EF4-FFF2-40B4-BE49-F238E27FC236}">
                  <a16:creationId xmlns:a16="http://schemas.microsoft.com/office/drawing/2014/main" id="{6CF840A5-AF75-5D4C-8709-A8C3E8794E12}"/>
                </a:ext>
              </a:extLst>
            </p:cNvPr>
            <p:cNvSpPr/>
            <p:nvPr/>
          </p:nvSpPr>
          <p:spPr>
            <a:xfrm>
              <a:off x="3471646" y="2788620"/>
              <a:ext cx="178710" cy="56407"/>
            </a:xfrm>
            <a:custGeom>
              <a:avLst/>
              <a:gdLst/>
              <a:ahLst/>
              <a:cxnLst/>
              <a:rect l="l" t="t" r="r" b="b"/>
              <a:pathLst>
                <a:path w="7172" h="2241" extrusionOk="0">
                  <a:moveTo>
                    <a:pt x="6263" y="1"/>
                  </a:moveTo>
                  <a:cubicBezTo>
                    <a:pt x="5577" y="1"/>
                    <a:pt x="4540" y="142"/>
                    <a:pt x="3403" y="451"/>
                  </a:cubicBezTo>
                  <a:cubicBezTo>
                    <a:pt x="1468" y="951"/>
                    <a:pt x="0" y="1718"/>
                    <a:pt x="100" y="2052"/>
                  </a:cubicBezTo>
                  <a:cubicBezTo>
                    <a:pt x="136" y="2181"/>
                    <a:pt x="362" y="2240"/>
                    <a:pt x="725" y="2240"/>
                  </a:cubicBezTo>
                  <a:cubicBezTo>
                    <a:pt x="1391" y="2240"/>
                    <a:pt x="2517" y="2042"/>
                    <a:pt x="3770" y="1718"/>
                  </a:cubicBezTo>
                  <a:cubicBezTo>
                    <a:pt x="5671" y="1218"/>
                    <a:pt x="7172" y="584"/>
                    <a:pt x="7105" y="217"/>
                  </a:cubicBezTo>
                  <a:cubicBezTo>
                    <a:pt x="7077" y="76"/>
                    <a:pt x="6764" y="1"/>
                    <a:pt x="626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" name="Google Shape;762;p44">
              <a:extLst>
                <a:ext uri="{FF2B5EF4-FFF2-40B4-BE49-F238E27FC236}">
                  <a16:creationId xmlns:a16="http://schemas.microsoft.com/office/drawing/2014/main" id="{330F266C-40DA-5848-B875-CFD083BE64DD}"/>
                </a:ext>
              </a:extLst>
            </p:cNvPr>
            <p:cNvSpPr/>
            <p:nvPr/>
          </p:nvSpPr>
          <p:spPr>
            <a:xfrm>
              <a:off x="3477118" y="2855817"/>
              <a:ext cx="166169" cy="36038"/>
            </a:xfrm>
            <a:custGeom>
              <a:avLst/>
              <a:gdLst/>
              <a:ahLst/>
              <a:cxnLst/>
              <a:rect l="l" t="t" r="r" b="b"/>
              <a:pathLst>
                <a:path w="6639" h="1465" extrusionOk="0">
                  <a:moveTo>
                    <a:pt x="2060" y="0"/>
                  </a:moveTo>
                  <a:cubicBezTo>
                    <a:pt x="911" y="0"/>
                    <a:pt x="91" y="162"/>
                    <a:pt x="67" y="432"/>
                  </a:cubicBezTo>
                  <a:cubicBezTo>
                    <a:pt x="0" y="799"/>
                    <a:pt x="1468" y="1233"/>
                    <a:pt x="3302" y="1400"/>
                  </a:cubicBezTo>
                  <a:cubicBezTo>
                    <a:pt x="3778" y="1444"/>
                    <a:pt x="4235" y="1464"/>
                    <a:pt x="4650" y="1464"/>
                  </a:cubicBezTo>
                  <a:cubicBezTo>
                    <a:pt x="5807" y="1464"/>
                    <a:pt x="6638" y="1303"/>
                    <a:pt x="6638" y="1033"/>
                  </a:cubicBezTo>
                  <a:cubicBezTo>
                    <a:pt x="6638" y="699"/>
                    <a:pt x="5170" y="232"/>
                    <a:pt x="3402" y="65"/>
                  </a:cubicBezTo>
                  <a:cubicBezTo>
                    <a:pt x="2927" y="21"/>
                    <a:pt x="2473" y="0"/>
                    <a:pt x="20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" name="Google Shape;763;p44">
              <a:extLst>
                <a:ext uri="{FF2B5EF4-FFF2-40B4-BE49-F238E27FC236}">
                  <a16:creationId xmlns:a16="http://schemas.microsoft.com/office/drawing/2014/main" id="{A240D8D5-92D5-EA40-B590-DE19D189F200}"/>
                </a:ext>
              </a:extLst>
            </p:cNvPr>
            <p:cNvSpPr/>
            <p:nvPr/>
          </p:nvSpPr>
          <p:spPr>
            <a:xfrm>
              <a:off x="3279708" y="2433063"/>
              <a:ext cx="87787" cy="308669"/>
            </a:xfrm>
            <a:custGeom>
              <a:avLst/>
              <a:gdLst/>
              <a:ahLst/>
              <a:cxnLst/>
              <a:rect l="l" t="t" r="r" b="b"/>
              <a:pathLst>
                <a:path w="3503" h="12377" extrusionOk="0">
                  <a:moveTo>
                    <a:pt x="68" y="1"/>
                  </a:moveTo>
                  <a:cubicBezTo>
                    <a:pt x="68" y="1"/>
                    <a:pt x="68" y="1"/>
                    <a:pt x="67" y="1"/>
                  </a:cubicBezTo>
                  <a:cubicBezTo>
                    <a:pt x="0" y="1"/>
                    <a:pt x="701" y="2803"/>
                    <a:pt x="1635" y="6205"/>
                  </a:cubicBezTo>
                  <a:cubicBezTo>
                    <a:pt x="2536" y="9641"/>
                    <a:pt x="3369" y="12377"/>
                    <a:pt x="3436" y="12377"/>
                  </a:cubicBezTo>
                  <a:cubicBezTo>
                    <a:pt x="3503" y="12343"/>
                    <a:pt x="2802" y="9575"/>
                    <a:pt x="1868" y="6139"/>
                  </a:cubicBezTo>
                  <a:cubicBezTo>
                    <a:pt x="940" y="2757"/>
                    <a:pt x="143" y="1"/>
                    <a:pt x="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" name="Google Shape;764;p44">
              <a:extLst>
                <a:ext uri="{FF2B5EF4-FFF2-40B4-BE49-F238E27FC236}">
                  <a16:creationId xmlns:a16="http://schemas.microsoft.com/office/drawing/2014/main" id="{6F6AF1B0-86CC-314C-AF20-06D5ACDB86B2}"/>
                </a:ext>
              </a:extLst>
            </p:cNvPr>
            <p:cNvSpPr/>
            <p:nvPr/>
          </p:nvSpPr>
          <p:spPr>
            <a:xfrm>
              <a:off x="3375600" y="2537128"/>
              <a:ext cx="7838" cy="213091"/>
            </a:xfrm>
            <a:custGeom>
              <a:avLst/>
              <a:gdLst/>
              <a:ahLst/>
              <a:cxnLst/>
              <a:rect l="l" t="t" r="r" b="b"/>
              <a:pathLst>
                <a:path w="368" h="8573" extrusionOk="0">
                  <a:moveTo>
                    <a:pt x="334" y="0"/>
                  </a:moveTo>
                  <a:cubicBezTo>
                    <a:pt x="201" y="400"/>
                    <a:pt x="167" y="834"/>
                    <a:pt x="134" y="1268"/>
                  </a:cubicBezTo>
                  <a:cubicBezTo>
                    <a:pt x="67" y="2035"/>
                    <a:pt x="0" y="3102"/>
                    <a:pt x="0" y="4303"/>
                  </a:cubicBezTo>
                  <a:cubicBezTo>
                    <a:pt x="0" y="5471"/>
                    <a:pt x="34" y="6571"/>
                    <a:pt x="67" y="7339"/>
                  </a:cubicBezTo>
                  <a:cubicBezTo>
                    <a:pt x="67" y="7739"/>
                    <a:pt x="100" y="8173"/>
                    <a:pt x="201" y="8573"/>
                  </a:cubicBezTo>
                  <a:cubicBezTo>
                    <a:pt x="267" y="8173"/>
                    <a:pt x="267" y="7739"/>
                    <a:pt x="267" y="7305"/>
                  </a:cubicBezTo>
                  <a:cubicBezTo>
                    <a:pt x="267" y="6438"/>
                    <a:pt x="234" y="5404"/>
                    <a:pt x="267" y="4270"/>
                  </a:cubicBezTo>
                  <a:cubicBezTo>
                    <a:pt x="267" y="3136"/>
                    <a:pt x="301" y="2135"/>
                    <a:pt x="334" y="1268"/>
                  </a:cubicBezTo>
                  <a:cubicBezTo>
                    <a:pt x="367" y="834"/>
                    <a:pt x="367" y="400"/>
                    <a:pt x="3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" name="Google Shape;765;p44">
              <a:extLst>
                <a:ext uri="{FF2B5EF4-FFF2-40B4-BE49-F238E27FC236}">
                  <a16:creationId xmlns:a16="http://schemas.microsoft.com/office/drawing/2014/main" id="{61AC628C-B893-0844-A747-78DD7AF844EA}"/>
                </a:ext>
              </a:extLst>
            </p:cNvPr>
            <p:cNvSpPr/>
            <p:nvPr/>
          </p:nvSpPr>
          <p:spPr>
            <a:xfrm>
              <a:off x="3412092" y="2483969"/>
              <a:ext cx="83084" cy="293001"/>
            </a:xfrm>
            <a:custGeom>
              <a:avLst/>
              <a:gdLst/>
              <a:ahLst/>
              <a:cxnLst/>
              <a:rect l="l" t="t" r="r" b="b"/>
              <a:pathLst>
                <a:path w="3303" h="11777" extrusionOk="0">
                  <a:moveTo>
                    <a:pt x="3235" y="1"/>
                  </a:moveTo>
                  <a:cubicBezTo>
                    <a:pt x="3193" y="1"/>
                    <a:pt x="2397" y="2624"/>
                    <a:pt x="1535" y="5872"/>
                  </a:cubicBezTo>
                  <a:cubicBezTo>
                    <a:pt x="634" y="9108"/>
                    <a:pt x="0" y="11776"/>
                    <a:pt x="67" y="11776"/>
                  </a:cubicBezTo>
                  <a:cubicBezTo>
                    <a:pt x="68" y="11776"/>
                    <a:pt x="68" y="11777"/>
                    <a:pt x="69" y="11777"/>
                  </a:cubicBezTo>
                  <a:cubicBezTo>
                    <a:pt x="144" y="11777"/>
                    <a:pt x="907" y="9154"/>
                    <a:pt x="1768" y="5939"/>
                  </a:cubicBezTo>
                  <a:cubicBezTo>
                    <a:pt x="2669" y="2670"/>
                    <a:pt x="3303" y="1"/>
                    <a:pt x="3236" y="1"/>
                  </a:cubicBezTo>
                  <a:cubicBezTo>
                    <a:pt x="3236" y="1"/>
                    <a:pt x="3236" y="1"/>
                    <a:pt x="32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" name="Google Shape;766;p44">
              <a:extLst>
                <a:ext uri="{FF2B5EF4-FFF2-40B4-BE49-F238E27FC236}">
                  <a16:creationId xmlns:a16="http://schemas.microsoft.com/office/drawing/2014/main" id="{FAF93594-88EB-554F-8037-F05489222990}"/>
                </a:ext>
              </a:extLst>
            </p:cNvPr>
            <p:cNvSpPr/>
            <p:nvPr/>
          </p:nvSpPr>
          <p:spPr>
            <a:xfrm>
              <a:off x="3428674" y="2403372"/>
              <a:ext cx="260227" cy="365075"/>
            </a:xfrm>
            <a:custGeom>
              <a:avLst/>
              <a:gdLst/>
              <a:ahLst/>
              <a:cxnLst/>
              <a:rect l="l" t="t" r="r" b="b"/>
              <a:pathLst>
                <a:path w="10375" h="14545" extrusionOk="0">
                  <a:moveTo>
                    <a:pt x="10374" y="1"/>
                  </a:moveTo>
                  <a:lnTo>
                    <a:pt x="10374" y="1"/>
                  </a:lnTo>
                  <a:cubicBezTo>
                    <a:pt x="10174" y="168"/>
                    <a:pt x="10007" y="334"/>
                    <a:pt x="9874" y="501"/>
                  </a:cubicBezTo>
                  <a:cubicBezTo>
                    <a:pt x="9540" y="835"/>
                    <a:pt x="9140" y="1335"/>
                    <a:pt x="8606" y="1969"/>
                  </a:cubicBezTo>
                  <a:cubicBezTo>
                    <a:pt x="7606" y="3237"/>
                    <a:pt x="6205" y="4971"/>
                    <a:pt x="4770" y="6973"/>
                  </a:cubicBezTo>
                  <a:cubicBezTo>
                    <a:pt x="3336" y="8974"/>
                    <a:pt x="2135" y="10842"/>
                    <a:pt x="1301" y="12243"/>
                  </a:cubicBezTo>
                  <a:cubicBezTo>
                    <a:pt x="868" y="12943"/>
                    <a:pt x="534" y="13477"/>
                    <a:pt x="334" y="13911"/>
                  </a:cubicBezTo>
                  <a:cubicBezTo>
                    <a:pt x="200" y="14111"/>
                    <a:pt x="100" y="14311"/>
                    <a:pt x="0" y="14545"/>
                  </a:cubicBezTo>
                  <a:cubicBezTo>
                    <a:pt x="167" y="14344"/>
                    <a:pt x="301" y="14144"/>
                    <a:pt x="434" y="13944"/>
                  </a:cubicBezTo>
                  <a:lnTo>
                    <a:pt x="1468" y="12343"/>
                  </a:lnTo>
                  <a:cubicBezTo>
                    <a:pt x="2335" y="11009"/>
                    <a:pt x="3603" y="9141"/>
                    <a:pt x="5004" y="7139"/>
                  </a:cubicBezTo>
                  <a:cubicBezTo>
                    <a:pt x="6405" y="5138"/>
                    <a:pt x="7773" y="3370"/>
                    <a:pt x="8773" y="2102"/>
                  </a:cubicBezTo>
                  <a:lnTo>
                    <a:pt x="9941" y="568"/>
                  </a:lnTo>
                  <a:cubicBezTo>
                    <a:pt x="10108" y="401"/>
                    <a:pt x="10241" y="201"/>
                    <a:pt x="1037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" name="Google Shape;767;p44">
              <a:extLst>
                <a:ext uri="{FF2B5EF4-FFF2-40B4-BE49-F238E27FC236}">
                  <a16:creationId xmlns:a16="http://schemas.microsoft.com/office/drawing/2014/main" id="{C24C8604-DE29-FB41-AFEC-C69847EE3992}"/>
                </a:ext>
              </a:extLst>
            </p:cNvPr>
            <p:cNvSpPr/>
            <p:nvPr/>
          </p:nvSpPr>
          <p:spPr>
            <a:xfrm>
              <a:off x="3473059" y="2561571"/>
              <a:ext cx="271200" cy="271064"/>
            </a:xfrm>
            <a:custGeom>
              <a:avLst/>
              <a:gdLst/>
              <a:ahLst/>
              <a:cxnLst/>
              <a:rect l="l" t="t" r="r" b="b"/>
              <a:pathLst>
                <a:path w="10842" h="10810" extrusionOk="0">
                  <a:moveTo>
                    <a:pt x="10806" y="1"/>
                  </a:moveTo>
                  <a:cubicBezTo>
                    <a:pt x="10707" y="1"/>
                    <a:pt x="8285" y="2357"/>
                    <a:pt x="5337" y="5305"/>
                  </a:cubicBezTo>
                  <a:cubicBezTo>
                    <a:pt x="2369" y="8307"/>
                    <a:pt x="0" y="10742"/>
                    <a:pt x="67" y="10809"/>
                  </a:cubicBezTo>
                  <a:cubicBezTo>
                    <a:pt x="67" y="10809"/>
                    <a:pt x="68" y="10809"/>
                    <a:pt x="68" y="10809"/>
                  </a:cubicBezTo>
                  <a:cubicBezTo>
                    <a:pt x="135" y="10809"/>
                    <a:pt x="2590" y="8486"/>
                    <a:pt x="5537" y="5505"/>
                  </a:cubicBezTo>
                  <a:cubicBezTo>
                    <a:pt x="8506" y="2503"/>
                    <a:pt x="10841" y="68"/>
                    <a:pt x="10808" y="1"/>
                  </a:cubicBezTo>
                  <a:cubicBezTo>
                    <a:pt x="10807" y="1"/>
                    <a:pt x="10807" y="1"/>
                    <a:pt x="108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" name="Google Shape;768;p44">
              <a:extLst>
                <a:ext uri="{FF2B5EF4-FFF2-40B4-BE49-F238E27FC236}">
                  <a16:creationId xmlns:a16="http://schemas.microsoft.com/office/drawing/2014/main" id="{94619BB1-D32D-324D-8F5B-B17648CBF7EF}"/>
                </a:ext>
              </a:extLst>
            </p:cNvPr>
            <p:cNvSpPr/>
            <p:nvPr/>
          </p:nvSpPr>
          <p:spPr>
            <a:xfrm>
              <a:off x="3508397" y="2703801"/>
              <a:ext cx="357420" cy="145716"/>
            </a:xfrm>
            <a:custGeom>
              <a:avLst/>
              <a:gdLst/>
              <a:ahLst/>
              <a:cxnLst/>
              <a:rect l="l" t="t" r="r" b="b"/>
              <a:pathLst>
                <a:path w="14278" h="5838" extrusionOk="0">
                  <a:moveTo>
                    <a:pt x="14277" y="0"/>
                  </a:moveTo>
                  <a:lnTo>
                    <a:pt x="14277" y="0"/>
                  </a:lnTo>
                  <a:cubicBezTo>
                    <a:pt x="14077" y="67"/>
                    <a:pt x="13877" y="134"/>
                    <a:pt x="13710" y="234"/>
                  </a:cubicBezTo>
                  <a:lnTo>
                    <a:pt x="12209" y="934"/>
                  </a:lnTo>
                  <a:cubicBezTo>
                    <a:pt x="10942" y="1535"/>
                    <a:pt x="9207" y="2335"/>
                    <a:pt x="7239" y="3169"/>
                  </a:cubicBezTo>
                  <a:cubicBezTo>
                    <a:pt x="5271" y="3970"/>
                    <a:pt x="3436" y="4637"/>
                    <a:pt x="2135" y="5071"/>
                  </a:cubicBezTo>
                  <a:lnTo>
                    <a:pt x="568" y="5638"/>
                  </a:lnTo>
                  <a:cubicBezTo>
                    <a:pt x="368" y="5671"/>
                    <a:pt x="167" y="5738"/>
                    <a:pt x="1" y="5838"/>
                  </a:cubicBezTo>
                  <a:cubicBezTo>
                    <a:pt x="201" y="5838"/>
                    <a:pt x="401" y="5771"/>
                    <a:pt x="601" y="5705"/>
                  </a:cubicBezTo>
                  <a:cubicBezTo>
                    <a:pt x="968" y="5604"/>
                    <a:pt x="1502" y="5471"/>
                    <a:pt x="2169" y="5238"/>
                  </a:cubicBezTo>
                  <a:cubicBezTo>
                    <a:pt x="3503" y="4837"/>
                    <a:pt x="5338" y="4203"/>
                    <a:pt x="7339" y="3403"/>
                  </a:cubicBezTo>
                  <a:cubicBezTo>
                    <a:pt x="9307" y="2569"/>
                    <a:pt x="11042" y="1735"/>
                    <a:pt x="12309" y="1101"/>
                  </a:cubicBezTo>
                  <a:cubicBezTo>
                    <a:pt x="12910" y="801"/>
                    <a:pt x="13410" y="534"/>
                    <a:pt x="13744" y="334"/>
                  </a:cubicBezTo>
                  <a:cubicBezTo>
                    <a:pt x="13944" y="234"/>
                    <a:pt x="14111" y="134"/>
                    <a:pt x="142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" name="Google Shape;769;p44">
              <a:extLst>
                <a:ext uri="{FF2B5EF4-FFF2-40B4-BE49-F238E27FC236}">
                  <a16:creationId xmlns:a16="http://schemas.microsoft.com/office/drawing/2014/main" id="{FBD6BE7D-D7C5-3D43-8D95-9DDE50615A8D}"/>
                </a:ext>
              </a:extLst>
            </p:cNvPr>
            <p:cNvSpPr/>
            <p:nvPr/>
          </p:nvSpPr>
          <p:spPr>
            <a:xfrm>
              <a:off x="3513690" y="2843548"/>
              <a:ext cx="316661" cy="42304"/>
            </a:xfrm>
            <a:custGeom>
              <a:avLst/>
              <a:gdLst/>
              <a:ahLst/>
              <a:cxnLst/>
              <a:rect l="l" t="t" r="r" b="b"/>
              <a:pathLst>
                <a:path w="12610" h="1668" extrusionOk="0">
                  <a:moveTo>
                    <a:pt x="12610" y="0"/>
                  </a:moveTo>
                  <a:lnTo>
                    <a:pt x="12610" y="0"/>
                  </a:lnTo>
                  <a:cubicBezTo>
                    <a:pt x="11976" y="67"/>
                    <a:pt x="11376" y="134"/>
                    <a:pt x="10775" y="267"/>
                  </a:cubicBezTo>
                  <a:cubicBezTo>
                    <a:pt x="9641" y="434"/>
                    <a:pt x="8040" y="701"/>
                    <a:pt x="6305" y="934"/>
                  </a:cubicBezTo>
                  <a:cubicBezTo>
                    <a:pt x="4571" y="1168"/>
                    <a:pt x="3003" y="1301"/>
                    <a:pt x="1869" y="1435"/>
                  </a:cubicBezTo>
                  <a:cubicBezTo>
                    <a:pt x="1235" y="1468"/>
                    <a:pt x="601" y="1535"/>
                    <a:pt x="1" y="1635"/>
                  </a:cubicBezTo>
                  <a:cubicBezTo>
                    <a:pt x="168" y="1668"/>
                    <a:pt x="334" y="1668"/>
                    <a:pt x="501" y="1668"/>
                  </a:cubicBezTo>
                  <a:cubicBezTo>
                    <a:pt x="835" y="1668"/>
                    <a:pt x="1302" y="1635"/>
                    <a:pt x="1869" y="1601"/>
                  </a:cubicBezTo>
                  <a:cubicBezTo>
                    <a:pt x="3003" y="1568"/>
                    <a:pt x="4604" y="1435"/>
                    <a:pt x="6339" y="1201"/>
                  </a:cubicBezTo>
                  <a:cubicBezTo>
                    <a:pt x="8107" y="968"/>
                    <a:pt x="9674" y="701"/>
                    <a:pt x="10808" y="467"/>
                  </a:cubicBezTo>
                  <a:cubicBezTo>
                    <a:pt x="11376" y="334"/>
                    <a:pt x="11809" y="234"/>
                    <a:pt x="12143" y="167"/>
                  </a:cubicBezTo>
                  <a:cubicBezTo>
                    <a:pt x="12276" y="134"/>
                    <a:pt x="12443" y="67"/>
                    <a:pt x="1261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" name="Google Shape;770;p44">
              <a:extLst>
                <a:ext uri="{FF2B5EF4-FFF2-40B4-BE49-F238E27FC236}">
                  <a16:creationId xmlns:a16="http://schemas.microsoft.com/office/drawing/2014/main" id="{BD583BE4-9282-4E40-84E9-B29579DBCF30}"/>
                </a:ext>
              </a:extLst>
            </p:cNvPr>
            <p:cNvSpPr/>
            <p:nvPr/>
          </p:nvSpPr>
          <p:spPr>
            <a:xfrm>
              <a:off x="3524027" y="2916996"/>
              <a:ext cx="294715" cy="10967"/>
            </a:xfrm>
            <a:custGeom>
              <a:avLst/>
              <a:gdLst/>
              <a:ahLst/>
              <a:cxnLst/>
              <a:rect l="l" t="t" r="r" b="b"/>
              <a:pathLst>
                <a:path w="11776" h="449" extrusionOk="0">
                  <a:moveTo>
                    <a:pt x="506" y="1"/>
                  </a:moveTo>
                  <a:cubicBezTo>
                    <a:pt x="336" y="1"/>
                    <a:pt x="167" y="5"/>
                    <a:pt x="1" y="15"/>
                  </a:cubicBezTo>
                  <a:cubicBezTo>
                    <a:pt x="568" y="148"/>
                    <a:pt x="1135" y="215"/>
                    <a:pt x="1735" y="248"/>
                  </a:cubicBezTo>
                  <a:cubicBezTo>
                    <a:pt x="2769" y="315"/>
                    <a:pt x="4270" y="415"/>
                    <a:pt x="5905" y="448"/>
                  </a:cubicBezTo>
                  <a:cubicBezTo>
                    <a:pt x="7506" y="448"/>
                    <a:pt x="8974" y="415"/>
                    <a:pt x="10075" y="348"/>
                  </a:cubicBezTo>
                  <a:cubicBezTo>
                    <a:pt x="10642" y="348"/>
                    <a:pt x="11209" y="281"/>
                    <a:pt x="11776" y="181"/>
                  </a:cubicBezTo>
                  <a:cubicBezTo>
                    <a:pt x="11492" y="165"/>
                    <a:pt x="11209" y="156"/>
                    <a:pt x="10925" y="156"/>
                  </a:cubicBezTo>
                  <a:cubicBezTo>
                    <a:pt x="10642" y="156"/>
                    <a:pt x="10358" y="165"/>
                    <a:pt x="10075" y="181"/>
                  </a:cubicBezTo>
                  <a:lnTo>
                    <a:pt x="5905" y="181"/>
                  </a:lnTo>
                  <a:cubicBezTo>
                    <a:pt x="4270" y="148"/>
                    <a:pt x="2803" y="81"/>
                    <a:pt x="1735" y="48"/>
                  </a:cubicBezTo>
                  <a:cubicBezTo>
                    <a:pt x="1334" y="24"/>
                    <a:pt x="917" y="1"/>
                    <a:pt x="5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" name="Google Shape;771;p44">
              <a:extLst>
                <a:ext uri="{FF2B5EF4-FFF2-40B4-BE49-F238E27FC236}">
                  <a16:creationId xmlns:a16="http://schemas.microsoft.com/office/drawing/2014/main" id="{0827EC00-2370-2345-8D12-0F61D3894BC2}"/>
                </a:ext>
              </a:extLst>
            </p:cNvPr>
            <p:cNvSpPr/>
            <p:nvPr/>
          </p:nvSpPr>
          <p:spPr>
            <a:xfrm>
              <a:off x="3246316" y="2379448"/>
              <a:ext cx="59570" cy="56407"/>
            </a:xfrm>
            <a:custGeom>
              <a:avLst/>
              <a:gdLst/>
              <a:ahLst/>
              <a:cxnLst/>
              <a:rect l="l" t="t" r="r" b="b"/>
              <a:pathLst>
                <a:path w="2400" h="2280" extrusionOk="0">
                  <a:moveTo>
                    <a:pt x="942" y="0"/>
                  </a:moveTo>
                  <a:cubicBezTo>
                    <a:pt x="612" y="0"/>
                    <a:pt x="320" y="161"/>
                    <a:pt x="168" y="405"/>
                  </a:cubicBezTo>
                  <a:cubicBezTo>
                    <a:pt x="1" y="772"/>
                    <a:pt x="34" y="1172"/>
                    <a:pt x="268" y="1506"/>
                  </a:cubicBezTo>
                  <a:cubicBezTo>
                    <a:pt x="434" y="1873"/>
                    <a:pt x="768" y="2139"/>
                    <a:pt x="1168" y="2273"/>
                  </a:cubicBezTo>
                  <a:cubicBezTo>
                    <a:pt x="1207" y="2277"/>
                    <a:pt x="1245" y="2280"/>
                    <a:pt x="1284" y="2280"/>
                  </a:cubicBezTo>
                  <a:cubicBezTo>
                    <a:pt x="1806" y="2280"/>
                    <a:pt x="2274" y="1865"/>
                    <a:pt x="2336" y="1305"/>
                  </a:cubicBezTo>
                  <a:cubicBezTo>
                    <a:pt x="2400" y="761"/>
                    <a:pt x="1664" y="1"/>
                    <a:pt x="1103" y="1"/>
                  </a:cubicBezTo>
                  <a:cubicBezTo>
                    <a:pt x="1080" y="1"/>
                    <a:pt x="1057" y="2"/>
                    <a:pt x="1035" y="5"/>
                  </a:cubicBezTo>
                  <a:cubicBezTo>
                    <a:pt x="1004" y="2"/>
                    <a:pt x="973" y="0"/>
                    <a:pt x="94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" name="Google Shape;772;p44">
              <a:extLst>
                <a:ext uri="{FF2B5EF4-FFF2-40B4-BE49-F238E27FC236}">
                  <a16:creationId xmlns:a16="http://schemas.microsoft.com/office/drawing/2014/main" id="{1013330C-9B7F-C34E-9157-B837D1ECFE05}"/>
                </a:ext>
              </a:extLst>
            </p:cNvPr>
            <p:cNvSpPr/>
            <p:nvPr/>
          </p:nvSpPr>
          <p:spPr>
            <a:xfrm>
              <a:off x="3665517" y="2361795"/>
              <a:ext cx="58002" cy="56407"/>
            </a:xfrm>
            <a:custGeom>
              <a:avLst/>
              <a:gdLst/>
              <a:ahLst/>
              <a:cxnLst/>
              <a:rect l="l" t="t" r="r" b="b"/>
              <a:pathLst>
                <a:path w="2334" h="2242" extrusionOk="0">
                  <a:moveTo>
                    <a:pt x="883" y="1"/>
                  </a:moveTo>
                  <a:cubicBezTo>
                    <a:pt x="579" y="1"/>
                    <a:pt x="286" y="164"/>
                    <a:pt x="133" y="439"/>
                  </a:cubicBezTo>
                  <a:cubicBezTo>
                    <a:pt x="0" y="772"/>
                    <a:pt x="33" y="1173"/>
                    <a:pt x="234" y="1473"/>
                  </a:cubicBezTo>
                  <a:cubicBezTo>
                    <a:pt x="400" y="1840"/>
                    <a:pt x="734" y="2107"/>
                    <a:pt x="1134" y="2240"/>
                  </a:cubicBezTo>
                  <a:cubicBezTo>
                    <a:pt x="1156" y="2241"/>
                    <a:pt x="1178" y="2242"/>
                    <a:pt x="1200" y="2242"/>
                  </a:cubicBezTo>
                  <a:cubicBezTo>
                    <a:pt x="1740" y="2242"/>
                    <a:pt x="2206" y="1851"/>
                    <a:pt x="2302" y="1306"/>
                  </a:cubicBezTo>
                  <a:cubicBezTo>
                    <a:pt x="2334" y="761"/>
                    <a:pt x="1627" y="1"/>
                    <a:pt x="1039" y="1"/>
                  </a:cubicBezTo>
                  <a:cubicBezTo>
                    <a:pt x="1015" y="1"/>
                    <a:pt x="991" y="2"/>
                    <a:pt x="967" y="5"/>
                  </a:cubicBezTo>
                  <a:cubicBezTo>
                    <a:pt x="939" y="2"/>
                    <a:pt x="911" y="1"/>
                    <a:pt x="8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" name="Google Shape;773;p44">
              <a:extLst>
                <a:ext uri="{FF2B5EF4-FFF2-40B4-BE49-F238E27FC236}">
                  <a16:creationId xmlns:a16="http://schemas.microsoft.com/office/drawing/2014/main" id="{06FE942E-F70A-F64E-8ED4-12E4CED1A6BA}"/>
                </a:ext>
              </a:extLst>
            </p:cNvPr>
            <p:cNvSpPr/>
            <p:nvPr/>
          </p:nvSpPr>
          <p:spPr>
            <a:xfrm>
              <a:off x="3821547" y="2676409"/>
              <a:ext cx="58002" cy="56407"/>
            </a:xfrm>
            <a:custGeom>
              <a:avLst/>
              <a:gdLst/>
              <a:ahLst/>
              <a:cxnLst/>
              <a:rect l="l" t="t" r="r" b="b"/>
              <a:pathLst>
                <a:path w="2366" h="2242" extrusionOk="0">
                  <a:moveTo>
                    <a:pt x="916" y="1"/>
                  </a:moveTo>
                  <a:cubicBezTo>
                    <a:pt x="612" y="1"/>
                    <a:pt x="320" y="164"/>
                    <a:pt x="167" y="439"/>
                  </a:cubicBezTo>
                  <a:cubicBezTo>
                    <a:pt x="0" y="772"/>
                    <a:pt x="33" y="1173"/>
                    <a:pt x="267" y="1473"/>
                  </a:cubicBezTo>
                  <a:cubicBezTo>
                    <a:pt x="434" y="1840"/>
                    <a:pt x="734" y="2107"/>
                    <a:pt x="1134" y="2240"/>
                  </a:cubicBezTo>
                  <a:cubicBezTo>
                    <a:pt x="1156" y="2241"/>
                    <a:pt x="1178" y="2242"/>
                    <a:pt x="1200" y="2242"/>
                  </a:cubicBezTo>
                  <a:cubicBezTo>
                    <a:pt x="1742" y="2242"/>
                    <a:pt x="2238" y="1851"/>
                    <a:pt x="2302" y="1306"/>
                  </a:cubicBezTo>
                  <a:cubicBezTo>
                    <a:pt x="2366" y="761"/>
                    <a:pt x="1630" y="1"/>
                    <a:pt x="1069" y="1"/>
                  </a:cubicBezTo>
                  <a:cubicBezTo>
                    <a:pt x="1046" y="1"/>
                    <a:pt x="1023" y="2"/>
                    <a:pt x="1001" y="5"/>
                  </a:cubicBezTo>
                  <a:cubicBezTo>
                    <a:pt x="973" y="2"/>
                    <a:pt x="944" y="1"/>
                    <a:pt x="91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" name="Google Shape;774;p44">
              <a:extLst>
                <a:ext uri="{FF2B5EF4-FFF2-40B4-BE49-F238E27FC236}">
                  <a16:creationId xmlns:a16="http://schemas.microsoft.com/office/drawing/2014/main" id="{49BBCB76-D76F-094C-8E19-EF80B0242A05}"/>
                </a:ext>
              </a:extLst>
            </p:cNvPr>
            <p:cNvSpPr/>
            <p:nvPr/>
          </p:nvSpPr>
          <p:spPr>
            <a:xfrm>
              <a:off x="3480035" y="2449080"/>
              <a:ext cx="39190" cy="39172"/>
            </a:xfrm>
            <a:custGeom>
              <a:avLst/>
              <a:gdLst/>
              <a:ahLst/>
              <a:cxnLst/>
              <a:rect l="l" t="t" r="r" b="b"/>
              <a:pathLst>
                <a:path w="1602" h="1544" extrusionOk="0">
                  <a:moveTo>
                    <a:pt x="629" y="1"/>
                  </a:moveTo>
                  <a:cubicBezTo>
                    <a:pt x="420" y="1"/>
                    <a:pt x="220" y="127"/>
                    <a:pt x="100" y="306"/>
                  </a:cubicBezTo>
                  <a:cubicBezTo>
                    <a:pt x="0" y="540"/>
                    <a:pt x="34" y="806"/>
                    <a:pt x="167" y="1040"/>
                  </a:cubicBezTo>
                  <a:cubicBezTo>
                    <a:pt x="301" y="1273"/>
                    <a:pt x="501" y="1474"/>
                    <a:pt x="801" y="1540"/>
                  </a:cubicBezTo>
                  <a:cubicBezTo>
                    <a:pt x="822" y="1542"/>
                    <a:pt x="842" y="1543"/>
                    <a:pt x="863" y="1543"/>
                  </a:cubicBezTo>
                  <a:cubicBezTo>
                    <a:pt x="1208" y="1543"/>
                    <a:pt x="1539" y="1284"/>
                    <a:pt x="1602" y="907"/>
                  </a:cubicBezTo>
                  <a:cubicBezTo>
                    <a:pt x="1535" y="406"/>
                    <a:pt x="1168" y="39"/>
                    <a:pt x="701" y="6"/>
                  </a:cubicBezTo>
                  <a:cubicBezTo>
                    <a:pt x="677" y="2"/>
                    <a:pt x="653" y="1"/>
                    <a:pt x="62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" name="Google Shape;775;p44">
              <a:extLst>
                <a:ext uri="{FF2B5EF4-FFF2-40B4-BE49-F238E27FC236}">
                  <a16:creationId xmlns:a16="http://schemas.microsoft.com/office/drawing/2014/main" id="{8181CA38-956F-FE41-BBE1-177785B5DA9A}"/>
                </a:ext>
              </a:extLst>
            </p:cNvPr>
            <p:cNvSpPr/>
            <p:nvPr/>
          </p:nvSpPr>
          <p:spPr>
            <a:xfrm>
              <a:off x="3811111" y="2819690"/>
              <a:ext cx="39190" cy="37604"/>
            </a:xfrm>
            <a:custGeom>
              <a:avLst/>
              <a:gdLst/>
              <a:ahLst/>
              <a:cxnLst/>
              <a:rect l="l" t="t" r="r" b="b"/>
              <a:pathLst>
                <a:path w="1568" h="1545" extrusionOk="0">
                  <a:moveTo>
                    <a:pt x="667" y="1"/>
                  </a:moveTo>
                  <a:cubicBezTo>
                    <a:pt x="434" y="1"/>
                    <a:pt x="234" y="101"/>
                    <a:pt x="100" y="301"/>
                  </a:cubicBezTo>
                  <a:cubicBezTo>
                    <a:pt x="0" y="534"/>
                    <a:pt x="34" y="835"/>
                    <a:pt x="167" y="1035"/>
                  </a:cubicBezTo>
                  <a:cubicBezTo>
                    <a:pt x="267" y="1302"/>
                    <a:pt x="501" y="1469"/>
                    <a:pt x="767" y="1535"/>
                  </a:cubicBezTo>
                  <a:cubicBezTo>
                    <a:pt x="805" y="1541"/>
                    <a:pt x="842" y="1545"/>
                    <a:pt x="879" y="1545"/>
                  </a:cubicBezTo>
                  <a:cubicBezTo>
                    <a:pt x="1234" y="1545"/>
                    <a:pt x="1538" y="1264"/>
                    <a:pt x="1568" y="901"/>
                  </a:cubicBezTo>
                  <a:cubicBezTo>
                    <a:pt x="1535" y="434"/>
                    <a:pt x="1168" y="67"/>
                    <a:pt x="66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" name="Google Shape;776;p44">
              <a:extLst>
                <a:ext uri="{FF2B5EF4-FFF2-40B4-BE49-F238E27FC236}">
                  <a16:creationId xmlns:a16="http://schemas.microsoft.com/office/drawing/2014/main" id="{06FA8B86-F8C5-804E-BF1A-EF32F8D6355B}"/>
                </a:ext>
              </a:extLst>
            </p:cNvPr>
            <p:cNvSpPr/>
            <p:nvPr/>
          </p:nvSpPr>
          <p:spPr>
            <a:xfrm>
              <a:off x="3796976" y="2896176"/>
              <a:ext cx="40758" cy="39171"/>
            </a:xfrm>
            <a:custGeom>
              <a:avLst/>
              <a:gdLst/>
              <a:ahLst/>
              <a:cxnLst/>
              <a:rect l="l" t="t" r="r" b="b"/>
              <a:pathLst>
                <a:path w="1602" h="1544" extrusionOk="0">
                  <a:moveTo>
                    <a:pt x="701" y="0"/>
                  </a:moveTo>
                  <a:cubicBezTo>
                    <a:pt x="467" y="0"/>
                    <a:pt x="234" y="100"/>
                    <a:pt x="100" y="300"/>
                  </a:cubicBezTo>
                  <a:cubicBezTo>
                    <a:pt x="0" y="534"/>
                    <a:pt x="34" y="801"/>
                    <a:pt x="167" y="1034"/>
                  </a:cubicBezTo>
                  <a:cubicBezTo>
                    <a:pt x="300" y="1268"/>
                    <a:pt x="501" y="1468"/>
                    <a:pt x="767" y="1534"/>
                  </a:cubicBezTo>
                  <a:cubicBezTo>
                    <a:pt x="805" y="1541"/>
                    <a:pt x="842" y="1544"/>
                    <a:pt x="879" y="1544"/>
                  </a:cubicBezTo>
                  <a:cubicBezTo>
                    <a:pt x="1234" y="1544"/>
                    <a:pt x="1541" y="1263"/>
                    <a:pt x="1601" y="901"/>
                  </a:cubicBezTo>
                  <a:cubicBezTo>
                    <a:pt x="1535" y="434"/>
                    <a:pt x="1168" y="67"/>
                    <a:pt x="70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" name="Google Shape;777;p44">
              <a:extLst>
                <a:ext uri="{FF2B5EF4-FFF2-40B4-BE49-F238E27FC236}">
                  <a16:creationId xmlns:a16="http://schemas.microsoft.com/office/drawing/2014/main" id="{1C136DD8-6FAA-B54E-879B-BF76F15C04E5}"/>
                </a:ext>
              </a:extLst>
            </p:cNvPr>
            <p:cNvSpPr/>
            <p:nvPr/>
          </p:nvSpPr>
          <p:spPr>
            <a:xfrm>
              <a:off x="3356498" y="2502133"/>
              <a:ext cx="40758" cy="37604"/>
            </a:xfrm>
            <a:custGeom>
              <a:avLst/>
              <a:gdLst/>
              <a:ahLst/>
              <a:cxnLst/>
              <a:rect l="l" t="t" r="r" b="b"/>
              <a:pathLst>
                <a:path w="1602" h="1544" extrusionOk="0">
                  <a:moveTo>
                    <a:pt x="612" y="0"/>
                  </a:moveTo>
                  <a:cubicBezTo>
                    <a:pt x="410" y="0"/>
                    <a:pt x="217" y="99"/>
                    <a:pt x="101" y="273"/>
                  </a:cubicBezTo>
                  <a:cubicBezTo>
                    <a:pt x="1" y="540"/>
                    <a:pt x="34" y="807"/>
                    <a:pt x="167" y="1007"/>
                  </a:cubicBezTo>
                  <a:cubicBezTo>
                    <a:pt x="301" y="1274"/>
                    <a:pt x="501" y="1474"/>
                    <a:pt x="768" y="1541"/>
                  </a:cubicBezTo>
                  <a:cubicBezTo>
                    <a:pt x="788" y="1543"/>
                    <a:pt x="809" y="1543"/>
                    <a:pt x="829" y="1543"/>
                  </a:cubicBezTo>
                  <a:cubicBezTo>
                    <a:pt x="1205" y="1543"/>
                    <a:pt x="1538" y="1254"/>
                    <a:pt x="1602" y="874"/>
                  </a:cubicBezTo>
                  <a:cubicBezTo>
                    <a:pt x="1535" y="407"/>
                    <a:pt x="1168" y="40"/>
                    <a:pt x="701" y="6"/>
                  </a:cubicBezTo>
                  <a:cubicBezTo>
                    <a:pt x="671" y="2"/>
                    <a:pt x="642" y="0"/>
                    <a:pt x="61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" name="Google Shape;778;p44">
              <a:extLst>
                <a:ext uri="{FF2B5EF4-FFF2-40B4-BE49-F238E27FC236}">
                  <a16:creationId xmlns:a16="http://schemas.microsoft.com/office/drawing/2014/main" id="{15B0B8CD-F8D1-C840-A4D1-9885921D1FFA}"/>
                </a:ext>
              </a:extLst>
            </p:cNvPr>
            <p:cNvSpPr/>
            <p:nvPr/>
          </p:nvSpPr>
          <p:spPr>
            <a:xfrm>
              <a:off x="3729588" y="2530870"/>
              <a:ext cx="40758" cy="39172"/>
            </a:xfrm>
            <a:custGeom>
              <a:avLst/>
              <a:gdLst/>
              <a:ahLst/>
              <a:cxnLst/>
              <a:rect l="l" t="t" r="r" b="b"/>
              <a:pathLst>
                <a:path w="1602" h="1545" extrusionOk="0">
                  <a:moveTo>
                    <a:pt x="701" y="1"/>
                  </a:moveTo>
                  <a:cubicBezTo>
                    <a:pt x="467" y="1"/>
                    <a:pt x="234" y="101"/>
                    <a:pt x="134" y="301"/>
                  </a:cubicBezTo>
                  <a:cubicBezTo>
                    <a:pt x="0" y="535"/>
                    <a:pt x="34" y="835"/>
                    <a:pt x="167" y="1035"/>
                  </a:cubicBezTo>
                  <a:cubicBezTo>
                    <a:pt x="300" y="1302"/>
                    <a:pt x="534" y="1469"/>
                    <a:pt x="801" y="1535"/>
                  </a:cubicBezTo>
                  <a:cubicBezTo>
                    <a:pt x="839" y="1542"/>
                    <a:pt x="876" y="1545"/>
                    <a:pt x="912" y="1545"/>
                  </a:cubicBezTo>
                  <a:cubicBezTo>
                    <a:pt x="1262" y="1545"/>
                    <a:pt x="1541" y="1264"/>
                    <a:pt x="1601" y="902"/>
                  </a:cubicBezTo>
                  <a:cubicBezTo>
                    <a:pt x="1535" y="435"/>
                    <a:pt x="1168" y="68"/>
                    <a:pt x="70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defTabSz="914378">
                <a:buClr>
                  <a:srgbClr val="000000"/>
                </a:buClr>
                <a:defRPr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pic>
        <p:nvPicPr>
          <p:cNvPr id="54276" name="Picture 5">
            <a:extLst>
              <a:ext uri="{FF2B5EF4-FFF2-40B4-BE49-F238E27FC236}">
                <a16:creationId xmlns:a16="http://schemas.microsoft.com/office/drawing/2014/main" id="{0F48897C-2F44-004A-AB21-912FCE8C2C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444" y="532209"/>
            <a:ext cx="9302354" cy="5695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6B0F45D9-4F59-FC4C-B6F2-10DD1F386500}"/>
              </a:ext>
            </a:extLst>
          </p:cNvPr>
          <p:cNvSpPr txBox="1"/>
          <p:nvPr/>
        </p:nvSpPr>
        <p:spPr>
          <a:xfrm>
            <a:off x="523876" y="1356717"/>
            <a:ext cx="7431881" cy="446274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/>
          <a:p>
            <a:pPr algn="ctr" defTabSz="914378">
              <a:buClr>
                <a:srgbClr val="000000"/>
              </a:buClr>
              <a:defRPr/>
            </a:pPr>
            <a:r>
              <a:rPr lang="en-US" sz="2300" b="1" kern="0" dirty="0" err="1">
                <a:solidFill>
                  <a:srgbClr val="FFFFFF"/>
                </a:solidFill>
                <a:latin typeface="HP001 4 hàng" pitchFamily="34" charset="0"/>
                <a:cs typeface="Arial"/>
                <a:sym typeface="Arial"/>
              </a:rPr>
              <a:t>Thứ</a:t>
            </a:r>
            <a:r>
              <a:rPr lang="en-US" sz="2300" b="1" kern="0" dirty="0">
                <a:solidFill>
                  <a:srgbClr val="FFFFFF"/>
                </a:solidFill>
                <a:latin typeface="HP001 4 hàng" pitchFamily="34" charset="0"/>
                <a:cs typeface="Arial"/>
                <a:sym typeface="Arial"/>
              </a:rPr>
              <a:t> </a:t>
            </a:r>
            <a:r>
              <a:rPr lang="en-US" sz="2300" b="1" kern="0" dirty="0" err="1">
                <a:solidFill>
                  <a:srgbClr val="FFFFFF"/>
                </a:solidFill>
                <a:latin typeface="HP001 4 hàng" pitchFamily="34" charset="0"/>
                <a:cs typeface="Arial"/>
                <a:sym typeface="Arial"/>
              </a:rPr>
              <a:t>năm</a:t>
            </a:r>
            <a:r>
              <a:rPr lang="en-US" sz="2300" b="1" kern="0" dirty="0">
                <a:solidFill>
                  <a:srgbClr val="FFFFFF"/>
                </a:solidFill>
                <a:latin typeface="HP001 4 hàng" pitchFamily="34" charset="0"/>
                <a:cs typeface="Arial"/>
                <a:sym typeface="Arial"/>
              </a:rPr>
              <a:t> </a:t>
            </a:r>
            <a:r>
              <a:rPr lang="en-US" sz="2300" b="1" kern="0" dirty="0" err="1">
                <a:solidFill>
                  <a:srgbClr val="FFFFFF"/>
                </a:solidFill>
                <a:latin typeface="HP001 4 hàng" pitchFamily="34" charset="0"/>
                <a:cs typeface="Arial"/>
                <a:sym typeface="Arial"/>
              </a:rPr>
              <a:t>ngày</a:t>
            </a:r>
            <a:r>
              <a:rPr lang="en-US" sz="2300" b="1" kern="0" dirty="0">
                <a:solidFill>
                  <a:srgbClr val="FFFFFF"/>
                </a:solidFill>
                <a:latin typeface="HP001 4 hàng" pitchFamily="34" charset="0"/>
                <a:cs typeface="Arial"/>
                <a:sym typeface="Arial"/>
              </a:rPr>
              <a:t> 6 </a:t>
            </a:r>
            <a:r>
              <a:rPr lang="en-US" sz="2300" b="1" kern="0" dirty="0" err="1">
                <a:solidFill>
                  <a:srgbClr val="FFFFFF"/>
                </a:solidFill>
                <a:latin typeface="HP001 4 hàng" pitchFamily="34" charset="0"/>
                <a:cs typeface="Arial"/>
                <a:sym typeface="Arial"/>
              </a:rPr>
              <a:t>tháng</a:t>
            </a:r>
            <a:r>
              <a:rPr lang="en-US" sz="2300" b="1" kern="0" dirty="0">
                <a:solidFill>
                  <a:srgbClr val="FFFFFF"/>
                </a:solidFill>
                <a:latin typeface="HP001 4 hàng" pitchFamily="34" charset="0"/>
                <a:cs typeface="Arial"/>
                <a:sym typeface="Arial"/>
              </a:rPr>
              <a:t> 1 </a:t>
            </a:r>
            <a:r>
              <a:rPr lang="en-US" sz="2300" b="1" kern="0" dirty="0" err="1">
                <a:solidFill>
                  <a:srgbClr val="FFFFFF"/>
                </a:solidFill>
                <a:latin typeface="HP001 4 hàng" pitchFamily="34" charset="0"/>
                <a:cs typeface="Arial"/>
                <a:sym typeface="Arial"/>
              </a:rPr>
              <a:t>năm</a:t>
            </a:r>
            <a:r>
              <a:rPr lang="en-US" sz="2300" b="1" kern="0" dirty="0">
                <a:solidFill>
                  <a:srgbClr val="FFFFFF"/>
                </a:solidFill>
                <a:latin typeface="HP001 4 hàng" pitchFamily="34" charset="0"/>
                <a:cs typeface="Arial"/>
                <a:sym typeface="Arial"/>
              </a:rPr>
              <a:t> 2022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CE05209-5A80-8942-B7E9-F168D6F0CD29}"/>
              </a:ext>
            </a:extLst>
          </p:cNvPr>
          <p:cNvSpPr txBox="1"/>
          <p:nvPr/>
        </p:nvSpPr>
        <p:spPr>
          <a:xfrm>
            <a:off x="535782" y="1794867"/>
            <a:ext cx="7127081" cy="446274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/>
          <a:p>
            <a:pPr algn="ctr" defTabSz="914378">
              <a:buClr>
                <a:srgbClr val="000000"/>
              </a:buClr>
              <a:defRPr/>
            </a:pPr>
            <a:r>
              <a:rPr lang="en-US" sz="2300" b="1" kern="0" dirty="0">
                <a:solidFill>
                  <a:srgbClr val="FFFFFF"/>
                </a:solidFill>
                <a:latin typeface="HP001 4 hàng" pitchFamily="34" charset="0"/>
                <a:cs typeface="Arial"/>
                <a:sym typeface="Arial"/>
              </a:rPr>
              <a:t>   </a:t>
            </a:r>
            <a:r>
              <a:rPr lang="en-US" sz="2300" b="1" kern="0" dirty="0" err="1">
                <a:solidFill>
                  <a:srgbClr val="FFFFFF"/>
                </a:solidFill>
                <a:latin typeface="HP001 4 hàng" pitchFamily="34" charset="0"/>
                <a:cs typeface="Arial"/>
                <a:sym typeface="Arial"/>
              </a:rPr>
              <a:t>Tiếng</a:t>
            </a:r>
            <a:r>
              <a:rPr lang="en-US" sz="2300" b="1" kern="0" dirty="0">
                <a:solidFill>
                  <a:srgbClr val="FFFFFF"/>
                </a:solidFill>
                <a:latin typeface="HP001 4 hàng" pitchFamily="34" charset="0"/>
                <a:cs typeface="Arial"/>
                <a:sym typeface="Arial"/>
              </a:rPr>
              <a:t> </a:t>
            </a:r>
            <a:r>
              <a:rPr lang="en-US" sz="2300" b="1" kern="0" dirty="0" err="1">
                <a:solidFill>
                  <a:srgbClr val="FFFFFF"/>
                </a:solidFill>
                <a:latin typeface="HP001 4 hàng" pitchFamily="34" charset="0"/>
                <a:cs typeface="Arial"/>
                <a:sym typeface="Arial"/>
              </a:rPr>
              <a:t>Việt</a:t>
            </a:r>
            <a:endParaRPr lang="en-US" sz="2300" b="1" kern="0" dirty="0">
              <a:solidFill>
                <a:srgbClr val="FFFFFF"/>
              </a:solidFill>
              <a:latin typeface="HP001 4 hàng" pitchFamily="34" charset="0"/>
              <a:cs typeface="Arial"/>
              <a:sym typeface="Arial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EA74C83-D131-5F47-89A3-82A2BB11CB38}"/>
              </a:ext>
            </a:extLst>
          </p:cNvPr>
          <p:cNvSpPr txBox="1"/>
          <p:nvPr/>
        </p:nvSpPr>
        <p:spPr>
          <a:xfrm>
            <a:off x="957263" y="2240161"/>
            <a:ext cx="6324600" cy="800217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/>
          <a:p>
            <a:pPr algn="ctr" defTabSz="914378">
              <a:buClr>
                <a:srgbClr val="000000"/>
              </a:buClr>
              <a:defRPr/>
            </a:pPr>
            <a:r>
              <a:rPr lang="en-US" sz="2300" b="1" kern="0" dirty="0" err="1">
                <a:solidFill>
                  <a:srgbClr val="FFFF00"/>
                </a:solidFill>
                <a:latin typeface="HP001 4 hàng" pitchFamily="34" charset="0"/>
                <a:cs typeface="Arial"/>
                <a:sym typeface="Arial"/>
              </a:rPr>
              <a:t>Ôn</a:t>
            </a:r>
            <a:r>
              <a:rPr lang="en-US" sz="2300" b="1" kern="0" dirty="0">
                <a:solidFill>
                  <a:srgbClr val="FFFF00"/>
                </a:solidFill>
                <a:latin typeface="HP001 4 hàng" pitchFamily="34" charset="0"/>
                <a:cs typeface="Arial"/>
                <a:sym typeface="Arial"/>
              </a:rPr>
              <a:t> </a:t>
            </a:r>
            <a:r>
              <a:rPr lang="en-US" sz="2300" b="1" kern="0" dirty="0" err="1">
                <a:solidFill>
                  <a:srgbClr val="FFFF00"/>
                </a:solidFill>
                <a:latin typeface="HP001 4 hàng" pitchFamily="34" charset="0"/>
                <a:cs typeface="Arial"/>
                <a:sym typeface="Arial"/>
              </a:rPr>
              <a:t>tập</a:t>
            </a:r>
            <a:r>
              <a:rPr lang="en-US" sz="2300" b="1" kern="0" dirty="0">
                <a:solidFill>
                  <a:srgbClr val="FFFF00"/>
                </a:solidFill>
                <a:latin typeface="HP001 4 hàng" pitchFamily="34" charset="0"/>
                <a:cs typeface="Arial"/>
                <a:sym typeface="Arial"/>
              </a:rPr>
              <a:t> </a:t>
            </a:r>
            <a:r>
              <a:rPr lang="en-US" sz="2300" b="1" kern="0" dirty="0" err="1">
                <a:solidFill>
                  <a:srgbClr val="FFFF00"/>
                </a:solidFill>
                <a:latin typeface="HP001 4 hàng" pitchFamily="34" charset="0"/>
                <a:cs typeface="Arial"/>
                <a:sym typeface="Arial"/>
              </a:rPr>
              <a:t>cuối</a:t>
            </a:r>
            <a:r>
              <a:rPr lang="en-US" sz="2300" b="1" kern="0" dirty="0">
                <a:solidFill>
                  <a:srgbClr val="FFFF00"/>
                </a:solidFill>
                <a:latin typeface="HP001 4 hàng" pitchFamily="34" charset="0"/>
                <a:cs typeface="Arial"/>
                <a:sym typeface="Arial"/>
              </a:rPr>
              <a:t> </a:t>
            </a:r>
            <a:r>
              <a:rPr lang="en-US" sz="2300" b="1" kern="0" dirty="0" err="1">
                <a:solidFill>
                  <a:srgbClr val="FFFF00"/>
                </a:solidFill>
                <a:latin typeface="HP001 4 hàng" pitchFamily="34" charset="0"/>
                <a:cs typeface="Arial"/>
                <a:sym typeface="Arial"/>
              </a:rPr>
              <a:t>học</a:t>
            </a:r>
            <a:r>
              <a:rPr lang="en-US" sz="2300" b="1" kern="0" dirty="0">
                <a:solidFill>
                  <a:srgbClr val="FFFF00"/>
                </a:solidFill>
                <a:latin typeface="HP001 4 hàng" pitchFamily="34" charset="0"/>
                <a:cs typeface="Arial"/>
                <a:sym typeface="Arial"/>
              </a:rPr>
              <a:t> </a:t>
            </a:r>
            <a:r>
              <a:rPr lang="en-US" sz="2300" b="1" kern="0" dirty="0" err="1">
                <a:solidFill>
                  <a:srgbClr val="FFFF00"/>
                </a:solidFill>
                <a:latin typeface="HP001 4 hàng" pitchFamily="34" charset="0"/>
                <a:cs typeface="Arial"/>
                <a:sym typeface="Arial"/>
              </a:rPr>
              <a:t>kì</a:t>
            </a:r>
            <a:r>
              <a:rPr lang="en-US" sz="2300" b="1" kern="0" dirty="0">
                <a:solidFill>
                  <a:srgbClr val="FFFF00"/>
                </a:solidFill>
                <a:latin typeface="HP001 4 hàng" pitchFamily="34" charset="0"/>
                <a:cs typeface="Arial"/>
                <a:sym typeface="Arial"/>
              </a:rPr>
              <a:t> 1</a:t>
            </a:r>
          </a:p>
          <a:p>
            <a:pPr algn="ctr" defTabSz="914378">
              <a:buClr>
                <a:srgbClr val="000000"/>
              </a:buClr>
              <a:defRPr/>
            </a:pPr>
            <a:r>
              <a:rPr lang="en-US" sz="2300" b="1" kern="0" dirty="0">
                <a:solidFill>
                  <a:srgbClr val="FFFF00"/>
                </a:solidFill>
                <a:latin typeface="HP001 4 hàng" pitchFamily="34" charset="0"/>
                <a:cs typeface="Arial"/>
                <a:sym typeface="Arial"/>
              </a:rPr>
              <a:t> </a:t>
            </a:r>
            <a:r>
              <a:rPr lang="en-US" sz="2300" b="1" kern="0" dirty="0" err="1">
                <a:solidFill>
                  <a:srgbClr val="FFFF00"/>
                </a:solidFill>
                <a:latin typeface="HP001 4 hàng" pitchFamily="34" charset="0"/>
                <a:cs typeface="Arial"/>
                <a:sym typeface="Arial"/>
              </a:rPr>
              <a:t>Tiết</a:t>
            </a:r>
            <a:r>
              <a:rPr lang="en-US" sz="2300" b="1" kern="0" dirty="0">
                <a:solidFill>
                  <a:srgbClr val="FFFF00"/>
                </a:solidFill>
                <a:latin typeface="HP001 4 hàng" pitchFamily="34" charset="0"/>
                <a:cs typeface="Arial"/>
                <a:sym typeface="Arial"/>
              </a:rPr>
              <a:t> 4 + 5</a:t>
            </a:r>
          </a:p>
        </p:txBody>
      </p:sp>
      <p:sp>
        <p:nvSpPr>
          <p:cNvPr id="2" name="AutoShape 2" descr="50 đề kiểm tra cuối học kì 2 lớp 2 môn Toán - Tin Tức Giáo Dục Học Tập Tiny">
            <a:extLst>
              <a:ext uri="{FF2B5EF4-FFF2-40B4-BE49-F238E27FC236}">
                <a16:creationId xmlns:a16="http://schemas.microsoft.com/office/drawing/2014/main" id="{BAC534B1-2F9B-194F-9B79-56CBBCFF7F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94235" y="739973"/>
            <a:ext cx="304800" cy="304801"/>
          </a:xfrm>
          <a:prstGeom prst="rect">
            <a:avLst/>
          </a:prstGeom>
          <a:noFill/>
        </p:spPr>
        <p:txBody>
          <a:bodyPr lIns="91438" tIns="45719" rIns="91438" bIns="45719"/>
          <a:lstStyle/>
          <a:p>
            <a:pPr defTabSz="914378">
              <a:buClr>
                <a:srgbClr val="000000"/>
              </a:buClr>
              <a:defRPr/>
            </a:pPr>
            <a:endParaRPr lang="en-US"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D87839A-1598-5D4D-A27E-1339654C5A66}"/>
              </a:ext>
            </a:extLst>
          </p:cNvPr>
          <p:cNvCxnSpPr/>
          <p:nvPr/>
        </p:nvCxnSpPr>
        <p:spPr>
          <a:xfrm>
            <a:off x="1416302" y="739972"/>
            <a:ext cx="0" cy="526077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13812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0"/>
            <a:ext cx="8686800" cy="144780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điền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b="1" i="1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dấu</a:t>
            </a:r>
            <a:r>
              <a:rPr lang="en-US" sz="3200" b="1" i="1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b="1" i="1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chấm</a:t>
            </a:r>
            <a:r>
              <a:rPr lang="en-US" sz="3200" b="1" i="1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hay </a:t>
            </a:r>
            <a:r>
              <a:rPr lang="en-US" sz="3200" b="1" i="1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dấu</a:t>
            </a:r>
            <a:r>
              <a:rPr lang="en-US" sz="3200" b="1" i="1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b="1" i="1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phẩy</a:t>
            </a:r>
            <a:r>
              <a:rPr lang="en-US" sz="3200" b="1" i="1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vào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mỗi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ô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trống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trong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đoạn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văn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sau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?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28600" y="1371600"/>
            <a:ext cx="8686800" cy="464820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Cà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Mau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đất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xốp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đất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nẻ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chân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chim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nền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nhà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cũng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rạn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nứt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	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cái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đất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phập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phều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và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lắm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gió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lắm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dông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như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thế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đứng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lẻ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khó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mà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chống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chọi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nổi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Cây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bình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bát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cây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bần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cũng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phải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quây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quần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thành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chòm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thành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rặng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phải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dài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phải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cắm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sâu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vào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lòng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đất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38800" y="62484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Theo</a:t>
            </a:r>
            <a:r>
              <a:rPr lang="en-US" sz="2800" dirty="0"/>
              <a:t> Mai </a:t>
            </a:r>
            <a:r>
              <a:rPr lang="en-US" sz="2800" dirty="0" err="1"/>
              <a:t>Văn</a:t>
            </a:r>
            <a:r>
              <a:rPr lang="en-US" sz="2800" dirty="0"/>
              <a:t> </a:t>
            </a:r>
            <a:r>
              <a:rPr lang="en-US" sz="2800" dirty="0" err="1"/>
              <a:t>Tạo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9448800" y="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>
                <a:solidFill>
                  <a:srgbClr val="FF0000"/>
                </a:solidFill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10200" y="1701225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mùa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nắng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9372600" y="15240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ùa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nắng</a:t>
            </a:r>
            <a:r>
              <a:rPr lang="en-US" sz="3200" dirty="0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9372600" y="2057400"/>
            <a:ext cx="6096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.TMC-Ong Do" pitchFamily="2" charset="0"/>
              </a:rPr>
              <a:t>,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26670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trên</a:t>
            </a:r>
            <a:endParaRPr lang="en-US" sz="3200" dirty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1219200" y="2615625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rên</a:t>
            </a:r>
            <a:endParaRPr lang="en-US" sz="3200" dirty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448800" y="289560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>
                <a:solidFill>
                  <a:srgbClr val="FF0000"/>
                </a:solidFill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72600" y="3886200"/>
            <a:ext cx="6096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>
                <a:solidFill>
                  <a:srgbClr val="FF0000"/>
                </a:solidFill>
              </a:rPr>
              <a:t>,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38600" y="31242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cây</a:t>
            </a:r>
            <a:endParaRPr lang="en-US" sz="3200" dirty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44000" y="528834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>
                <a:solidFill>
                  <a:srgbClr val="FF0000"/>
                </a:solidFill>
              </a:rPr>
              <a:t>,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210800" y="487680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>
                <a:solidFill>
                  <a:srgbClr val="FF0000"/>
                </a:solidFill>
              </a:rPr>
              <a:t>,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1219200" y="480060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>
                <a:solidFill>
                  <a:srgbClr val="FF0000"/>
                </a:solidFill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00400" y="4611469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000099"/>
                </a:solidFill>
              </a:rPr>
              <a:t>rễ</a:t>
            </a:r>
            <a:endParaRPr lang="en-US" sz="3600" dirty="0">
              <a:solidFill>
                <a:srgbClr val="00009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1066800" y="60198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R</a:t>
            </a:r>
            <a:r>
              <a:rPr lang="en-US" sz="3600" dirty="0" err="1">
                <a:solidFill>
                  <a:srgbClr val="000099"/>
                </a:solidFill>
              </a:rPr>
              <a:t>ễ</a:t>
            </a:r>
            <a:endParaRPr lang="en-US" sz="3600" dirty="0">
              <a:solidFill>
                <a:srgbClr val="00009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668000" y="3733800"/>
            <a:ext cx="838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600" i="1" dirty="0">
                <a:solidFill>
                  <a:srgbClr val="FF0000"/>
                </a:solidFill>
              </a:rPr>
              <a:t>,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-0.01434 L -0.47917 0.1410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00" y="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-0.03838 C -0.02847 -0.04046 -0.05469 -0.04254 -0.06389 -0.04254 C -0.12222 -0.04254 -0.18194 -0.00925 -0.18194 0.02404 C -0.18194 0.00717 -0.21198 -0.00925 -0.24028 -0.00925 C -0.27031 -0.00925 -0.29861 0.0074 -0.29861 0.02404 C -0.29861 0.01572 -0.31354 0.00717 -0.32847 0.00717 C -0.3434 0.00717 -0.35851 0.01549 -0.35851 0.02404 C -0.35851 0.01965 -0.36597 0.01572 -0.37344 0.01572 C -0.3809 0.01572 -0.38837 0.01988 -0.38837 0.02404 C -0.38837 0.02173 -0.39236 0.01965 -0.39583 0.01965 C -0.39774 0.01965 -0.4033 0.02173 -0.4033 0.02404 C -0.4033 0.02289 -0.40538 0.02173 -0.40729 0.02173 C -0.40729 0.0215 -0.41111 0.02289 -0.41111 0.02404 C -0.41111 0.02335 -0.41111 0.02289 -0.41319 0.02289 C -0.41319 0.02312 -0.4151 0.02335 -0.4151 0.02404 C -0.4151 0.02358 -0.4151 0.02335 -0.4151 0.02312 C -0.41701 0.02312 -0.41701 0.02335 -0.41701 0.02381 C -0.41892 0.02381 -0.41892 0.02335 -0.41892 0.02312 C -0.42083 0.02312 -0.42083 0.02335 -0.42083 0.02381 " pathEditMode="relative" rAng="0" ptsTypes="fffffffffffffffffff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0" y="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83237E-6 L -0.20833 -0.1475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00" y="-7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5723E-6 L -0.10417 -0.2141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0" y="-1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81503E-6 L 0.175 0.00925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00" y="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-1.21387E-6 L -0.6375 -0.20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100" y="-1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75 -0.04092 L -0.29583 -0.34057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00" y="-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045E-16 0.0111 L -0.2125 -0.05872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00" y="-3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778E-17 -4.04624E-7 L 0.44583 -0.13642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00" y="-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778E-17 3.93064E-6 L 0.45833 -0.21087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00" y="-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32948E-6 L -0.5375 -0.12532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00" y="-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8" grpId="1"/>
      <p:bldP spid="9" grpId="0"/>
      <p:bldP spid="10" grpId="0"/>
      <p:bldP spid="11" grpId="0"/>
      <p:bldP spid="11" grpId="1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0" grpId="1"/>
      <p:bldP spid="2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000099"/>
                </a:solidFill>
              </a:rPr>
              <a:t>HỌC SINH ÔN LẠI BÀI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1981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ĐỌC LẠI  CÁC BÀI TẬP ĐỌC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231913" y="1981200"/>
            <a:ext cx="8915400" cy="2743200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DẶN DÒ</a:t>
            </a:r>
          </a:p>
          <a:p>
            <a:pPr algn="ctr"/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VỀ NHÀ ÔN LẠI CÁC BÀI TẬP ĐỌC TỪ </a:t>
            </a:r>
            <a:r>
              <a:rPr lang="en-US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TuẦN</a:t>
            </a: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10 – </a:t>
            </a:r>
            <a:r>
              <a:rPr lang="en-US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TuẦN</a:t>
            </a: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17</a:t>
            </a:r>
          </a:p>
          <a:p>
            <a:pPr algn="ctr"/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3349" y="3048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Chuyện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gì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xảy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ra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làm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Thuyên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và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Đồng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ngạc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nhiên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Lúc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túng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gần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xin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giúp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en-US" sz="3200" dirty="0" err="1">
                <a:solidFill>
                  <a:srgbClr val="000066"/>
                </a:solidFill>
              </a:rPr>
              <a:t>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niên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cảm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ơn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Thuyên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và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Đồng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vì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Thuyên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và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Đồng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có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giọng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nói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gợi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cho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niên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nhớ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đến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người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mẹ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thân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thương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quê</a:t>
            </a:r>
            <a:r>
              <a:rPr lang="en-US" sz="3200" dirty="0">
                <a:solidFill>
                  <a:srgbClr val="000066"/>
                </a:solidFill>
              </a:rPr>
              <a:t> ở </a:t>
            </a:r>
            <a:r>
              <a:rPr lang="en-US" sz="3200" dirty="0" err="1">
                <a:solidFill>
                  <a:srgbClr val="000066"/>
                </a:solidFill>
              </a:rPr>
              <a:t>miền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Trung</a:t>
            </a:r>
            <a:r>
              <a:rPr lang="en-US" sz="3200" dirty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trẻ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tuổi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lẳng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cúi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đôi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mím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chặt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lộ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vẻ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đau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nhìn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nhau</a:t>
            </a:r>
            <a:r>
              <a:rPr lang="en-US" sz="3200" dirty="0">
                <a:solidFill>
                  <a:srgbClr val="000066"/>
                </a:solidFill>
              </a:rPr>
              <a:t>, </a:t>
            </a:r>
            <a:r>
              <a:rPr lang="en-US" sz="3200" dirty="0" err="1">
                <a:solidFill>
                  <a:srgbClr val="000066"/>
                </a:solidFill>
              </a:rPr>
              <a:t>mắt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rớm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lệ</a:t>
            </a:r>
            <a:r>
              <a:rPr lang="en-US" sz="3200" dirty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382000" y="6172200"/>
            <a:ext cx="7620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 err="1">
                <a:solidFill>
                  <a:srgbClr val="FF0000"/>
                </a:solidFill>
              </a:rPr>
              <a:t>Học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sinh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đoạn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tập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đọc</a:t>
            </a:r>
            <a:r>
              <a:rPr lang="en-US" sz="3600" dirty="0">
                <a:solidFill>
                  <a:srgbClr val="FF0000"/>
                </a:solidFill>
              </a:rPr>
              <a:t> “</a:t>
            </a:r>
            <a:r>
              <a:rPr lang="en-US" sz="3600" dirty="0" err="1">
                <a:solidFill>
                  <a:srgbClr val="FF0000"/>
                </a:solidFill>
              </a:rPr>
              <a:t>Thư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gửi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bà</a:t>
            </a:r>
            <a:r>
              <a:rPr lang="en-US" sz="3600" dirty="0">
                <a:solidFill>
                  <a:srgbClr val="FF0000"/>
                </a:solidFill>
              </a:rPr>
              <a:t>” </a:t>
            </a:r>
            <a:r>
              <a:rPr lang="en-US" sz="3600" dirty="0" err="1">
                <a:solidFill>
                  <a:srgbClr val="FF0000"/>
                </a:solidFill>
              </a:rPr>
              <a:t>trang</a:t>
            </a:r>
            <a:r>
              <a:rPr lang="en-US" sz="3600" dirty="0">
                <a:solidFill>
                  <a:srgbClr val="FF0000"/>
                </a:solidFill>
              </a:rPr>
              <a:t>  81-82. </a:t>
            </a:r>
            <a:r>
              <a:rPr lang="en-US" sz="3600" dirty="0" err="1">
                <a:solidFill>
                  <a:srgbClr val="FF0000"/>
                </a:solidFill>
              </a:rPr>
              <a:t>Trả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trong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câu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hỏi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3600" dirty="0">
                <a:solidFill>
                  <a:srgbClr val="000066"/>
                </a:solidFill>
              </a:rPr>
              <a:t>1.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viết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thư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ai</a:t>
            </a:r>
            <a:r>
              <a:rPr lang="en-US" sz="3600" dirty="0">
                <a:solidFill>
                  <a:srgbClr val="000066"/>
                </a:solidFill>
              </a:rPr>
              <a:t>? </a:t>
            </a:r>
            <a:r>
              <a:rPr lang="en-US" sz="3600" dirty="0" err="1">
                <a:solidFill>
                  <a:srgbClr val="000066"/>
                </a:solidFill>
              </a:rPr>
              <a:t>Dòng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đầu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thư</a:t>
            </a:r>
            <a:r>
              <a:rPr lang="en-US" sz="3600" dirty="0">
                <a:solidFill>
                  <a:srgbClr val="000066"/>
                </a:solidFill>
              </a:rPr>
              <a:t>, </a:t>
            </a:r>
            <a:r>
              <a:rPr lang="en-US" sz="3600" dirty="0" err="1">
                <a:solidFill>
                  <a:srgbClr val="000066"/>
                </a:solidFill>
              </a:rPr>
              <a:t>bạn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ghi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thế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nào</a:t>
            </a:r>
            <a:r>
              <a:rPr lang="en-US" sz="3600" dirty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66"/>
                </a:solidFill>
              </a:rPr>
              <a:t>	2.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hỏi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thăm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điều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gì</a:t>
            </a:r>
            <a:r>
              <a:rPr lang="en-US" sz="3600" dirty="0">
                <a:solidFill>
                  <a:srgbClr val="000066"/>
                </a:solidFill>
              </a:rPr>
              <a:t> ?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kể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với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những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gì</a:t>
            </a:r>
            <a:r>
              <a:rPr lang="en-US" sz="3600" dirty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vi-VN" sz="3600" dirty="0">
                <a:solidFill>
                  <a:srgbClr val="000066"/>
                </a:solidFill>
              </a:rPr>
              <a:t>	3.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Đoạn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cuối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thư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thấy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tình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cảm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của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với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thế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nào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vi-VN" sz="3600" dirty="0">
                <a:solidFill>
                  <a:srgbClr val="000066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67056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>
                <a:solidFill>
                  <a:srgbClr val="000066"/>
                </a:solidFill>
              </a:rPr>
              <a:t>1.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viết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thư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ở </a:t>
            </a:r>
            <a:r>
              <a:rPr lang="en-US" sz="3600" dirty="0" err="1">
                <a:solidFill>
                  <a:srgbClr val="000066"/>
                </a:solidFill>
              </a:rPr>
              <a:t>quê</a:t>
            </a:r>
            <a:r>
              <a:rPr lang="en-US" sz="3600" dirty="0">
                <a:solidFill>
                  <a:srgbClr val="000066"/>
                </a:solidFill>
              </a:rPr>
              <a:t>. </a:t>
            </a:r>
            <a:r>
              <a:rPr lang="en-US" sz="3600" dirty="0" err="1">
                <a:solidFill>
                  <a:srgbClr val="000066"/>
                </a:solidFill>
              </a:rPr>
              <a:t>Dòng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đầu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thư</a:t>
            </a:r>
            <a:r>
              <a:rPr lang="en-US" sz="3600" dirty="0">
                <a:solidFill>
                  <a:srgbClr val="000066"/>
                </a:solidFill>
              </a:rPr>
              <a:t>, </a:t>
            </a:r>
            <a:r>
              <a:rPr lang="en-US" sz="3600" dirty="0" err="1">
                <a:solidFill>
                  <a:srgbClr val="000066"/>
                </a:solidFill>
              </a:rPr>
              <a:t>bạn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ghi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b="1" i="1" dirty="0" err="1">
                <a:solidFill>
                  <a:srgbClr val="000066"/>
                </a:solidFill>
              </a:rPr>
              <a:t>Hải</a:t>
            </a:r>
            <a:r>
              <a:rPr lang="en-US" sz="3600" b="1" i="1" dirty="0">
                <a:solidFill>
                  <a:srgbClr val="000066"/>
                </a:solidFill>
              </a:rPr>
              <a:t> </a:t>
            </a:r>
            <a:r>
              <a:rPr lang="en-US" sz="3600" b="1" i="1" dirty="0" err="1">
                <a:solidFill>
                  <a:srgbClr val="000066"/>
                </a:solidFill>
              </a:rPr>
              <a:t>Phòng</a:t>
            </a:r>
            <a:r>
              <a:rPr lang="en-US" sz="3600" b="1" i="1" dirty="0">
                <a:solidFill>
                  <a:srgbClr val="000066"/>
                </a:solidFill>
              </a:rPr>
              <a:t> , </a:t>
            </a:r>
            <a:r>
              <a:rPr lang="en-US" sz="3600" b="1" i="1" dirty="0" err="1">
                <a:solidFill>
                  <a:srgbClr val="000066"/>
                </a:solidFill>
              </a:rPr>
              <a:t>ngày</a:t>
            </a:r>
            <a:r>
              <a:rPr lang="en-US" sz="3600" b="1" i="1" dirty="0">
                <a:solidFill>
                  <a:srgbClr val="000066"/>
                </a:solidFill>
              </a:rPr>
              <a:t> 6 </a:t>
            </a:r>
            <a:r>
              <a:rPr lang="en-US" sz="3600" b="1" i="1" dirty="0" err="1">
                <a:solidFill>
                  <a:srgbClr val="000066"/>
                </a:solidFill>
              </a:rPr>
              <a:t>tháng</a:t>
            </a:r>
            <a:r>
              <a:rPr lang="en-US" sz="3600" b="1" i="1" dirty="0">
                <a:solidFill>
                  <a:srgbClr val="000066"/>
                </a:solidFill>
              </a:rPr>
              <a:t> 11 </a:t>
            </a:r>
            <a:r>
              <a:rPr lang="en-US" sz="3600" b="1" i="1" dirty="0" err="1">
                <a:solidFill>
                  <a:srgbClr val="000066"/>
                </a:solidFill>
              </a:rPr>
              <a:t>năm</a:t>
            </a:r>
            <a:r>
              <a:rPr lang="en-US" sz="3600" b="1" i="1" dirty="0">
                <a:solidFill>
                  <a:srgbClr val="000066"/>
                </a:solidFill>
              </a:rPr>
              <a:t> 2003.</a:t>
            </a:r>
          </a:p>
          <a:p>
            <a:pPr marL="61913" indent="-61913" algn="just" eaLnBrk="1" hangingPunct="1">
              <a:spcBef>
                <a:spcPts val="0"/>
              </a:spcBef>
              <a:buFontTx/>
              <a:buNone/>
            </a:pPr>
            <a:r>
              <a:rPr lang="en-US" sz="3600" dirty="0">
                <a:solidFill>
                  <a:srgbClr val="000066"/>
                </a:solidFill>
              </a:rPr>
              <a:t>	2.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hỏi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thăm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sức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khỏe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: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có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khỏe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không</a:t>
            </a:r>
            <a:r>
              <a:rPr lang="en-US" sz="3600" dirty="0">
                <a:solidFill>
                  <a:srgbClr val="000066"/>
                </a:solidFill>
              </a:rPr>
              <a:t> ạ?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kể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với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là</a:t>
            </a:r>
            <a:r>
              <a:rPr lang="en-US" sz="3600" dirty="0">
                <a:solidFill>
                  <a:srgbClr val="000066"/>
                </a:solidFill>
              </a:rPr>
              <a:t> : </a:t>
            </a:r>
            <a:r>
              <a:rPr lang="en-US" sz="3600" dirty="0" err="1">
                <a:solidFill>
                  <a:srgbClr val="000066"/>
                </a:solidFill>
              </a:rPr>
              <a:t>Được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lên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lớp</a:t>
            </a:r>
            <a:r>
              <a:rPr lang="en-US" sz="3600" dirty="0">
                <a:solidFill>
                  <a:srgbClr val="000066"/>
                </a:solidFill>
              </a:rPr>
              <a:t> 3, </a:t>
            </a:r>
            <a:r>
              <a:rPr lang="en-US" sz="3600" dirty="0" err="1">
                <a:solidFill>
                  <a:srgbClr val="000066"/>
                </a:solidFill>
              </a:rPr>
              <a:t>được</a:t>
            </a:r>
            <a:r>
              <a:rPr lang="en-US" sz="3600" dirty="0">
                <a:solidFill>
                  <a:srgbClr val="000066"/>
                </a:solidFill>
              </a:rPr>
              <a:t> 8 </a:t>
            </a:r>
            <a:r>
              <a:rPr lang="en-US" sz="3600" dirty="0" err="1">
                <a:solidFill>
                  <a:srgbClr val="000066"/>
                </a:solidFill>
              </a:rPr>
              <a:t>điểm</a:t>
            </a:r>
            <a:r>
              <a:rPr lang="en-US" sz="3600" dirty="0">
                <a:solidFill>
                  <a:srgbClr val="000066"/>
                </a:solidFill>
              </a:rPr>
              <a:t> 10, </a:t>
            </a:r>
            <a:r>
              <a:rPr lang="en-US" sz="3600" dirty="0" err="1">
                <a:solidFill>
                  <a:srgbClr val="000066"/>
                </a:solidFill>
              </a:rPr>
              <a:t>được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chơi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với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bố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mẹ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vào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những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ngày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nghỉ</a:t>
            </a:r>
            <a:r>
              <a:rPr lang="en-US" sz="3600" dirty="0">
                <a:solidFill>
                  <a:srgbClr val="000066"/>
                </a:solidFill>
              </a:rPr>
              <a:t>, </a:t>
            </a:r>
            <a:r>
              <a:rPr lang="en-US" sz="3600" dirty="0" err="1">
                <a:solidFill>
                  <a:srgbClr val="000066"/>
                </a:solidFill>
              </a:rPr>
              <a:t>kể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về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kỉ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niệm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năm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ngoái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về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quê</a:t>
            </a:r>
            <a:r>
              <a:rPr lang="en-US" sz="3600" dirty="0">
                <a:solidFill>
                  <a:srgbClr val="000066"/>
                </a:solidFill>
              </a:rPr>
              <a:t>; </a:t>
            </a:r>
            <a:r>
              <a:rPr lang="en-US" sz="3600" dirty="0" err="1">
                <a:solidFill>
                  <a:srgbClr val="000066"/>
                </a:solidFill>
              </a:rPr>
              <a:t>được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thả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diều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trên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đê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với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Tuấn</a:t>
            </a:r>
            <a:r>
              <a:rPr lang="en-US" sz="3600" dirty="0">
                <a:solidFill>
                  <a:srgbClr val="000066"/>
                </a:solidFill>
              </a:rPr>
              <a:t>; </a:t>
            </a:r>
            <a:r>
              <a:rPr lang="en-US" sz="3600" dirty="0" err="1">
                <a:solidFill>
                  <a:srgbClr val="000066"/>
                </a:solidFill>
              </a:rPr>
              <a:t>được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nghe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kể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chuyện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cổ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tích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dưới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ánh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trăng</a:t>
            </a:r>
            <a:r>
              <a:rPr lang="en-US" sz="3600" dirty="0">
                <a:solidFill>
                  <a:srgbClr val="000066"/>
                </a:solidFill>
              </a:rPr>
              <a:t>. 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vi-VN" sz="3600" dirty="0">
                <a:solidFill>
                  <a:srgbClr val="000066"/>
                </a:solidFill>
              </a:rPr>
              <a:t>	3.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Đoạn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cuối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thư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cho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thấy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tình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cảm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của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Đức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rất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yêu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quý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bà</a:t>
            </a:r>
            <a:r>
              <a:rPr lang="en-US" sz="3600" dirty="0">
                <a:solidFill>
                  <a:srgbClr val="000066"/>
                </a:solidFill>
              </a:rPr>
              <a:t>.</a:t>
            </a:r>
            <a:endParaRPr lang="vi-VN" sz="3600" dirty="0">
              <a:solidFill>
                <a:srgbClr val="0000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324600"/>
            <a:ext cx="914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0000"/>
                </a:solidFill>
              </a:rPr>
              <a:t>Học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đoạn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“ </a:t>
            </a:r>
            <a:r>
              <a:rPr lang="en-US" dirty="0" err="1">
                <a:solidFill>
                  <a:srgbClr val="FF0000"/>
                </a:solidFill>
              </a:rPr>
              <a:t>Đất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quý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đất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yêu</a:t>
            </a:r>
            <a:r>
              <a:rPr lang="en-US" dirty="0">
                <a:solidFill>
                  <a:srgbClr val="FF0000"/>
                </a:solidFill>
              </a:rPr>
              <a:t>” </a:t>
            </a:r>
            <a:r>
              <a:rPr lang="en-US" dirty="0" err="1">
                <a:solidFill>
                  <a:srgbClr val="FF0000"/>
                </a:solidFill>
              </a:rPr>
              <a:t>trang</a:t>
            </a:r>
            <a:r>
              <a:rPr lang="en-US" dirty="0">
                <a:solidFill>
                  <a:srgbClr val="FF0000"/>
                </a:solidFill>
              </a:rPr>
              <a:t> 84 -85. </a:t>
            </a:r>
            <a:r>
              <a:rPr lang="en-US" dirty="0" err="1">
                <a:solidFill>
                  <a:srgbClr val="FF0000"/>
                </a:solidFill>
              </a:rPr>
              <a:t>Trả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lời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câu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hỏi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Hai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vua</a:t>
            </a:r>
            <a:r>
              <a:rPr lang="en-US" dirty="0">
                <a:solidFill>
                  <a:srgbClr val="000099"/>
                </a:solidFill>
              </a:rPr>
              <a:t>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đón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tiếp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thế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en-US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sắp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tàu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ngờ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xảy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ra</a:t>
            </a:r>
            <a:r>
              <a:rPr lang="en-US" dirty="0">
                <a:solidFill>
                  <a:srgbClr val="000099"/>
                </a:solidFill>
              </a:rPr>
              <a:t>  ?</a:t>
            </a:r>
          </a:p>
          <a:p>
            <a:pPr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mang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dù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chỉ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nhỏ</a:t>
            </a:r>
            <a:r>
              <a:rPr lang="vi-VN" dirty="0">
                <a:solidFill>
                  <a:srgbClr val="000099"/>
                </a:solidFill>
              </a:rPr>
              <a:t>?</a:t>
            </a:r>
          </a:p>
          <a:p>
            <a:pPr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dirty="0">
                <a:solidFill>
                  <a:srgbClr val="000099"/>
                </a:solidFill>
              </a:rPr>
              <a:t>Theo </a:t>
            </a:r>
            <a:r>
              <a:rPr lang="en-US" dirty="0" err="1">
                <a:solidFill>
                  <a:srgbClr val="000099"/>
                </a:solidFill>
              </a:rPr>
              <a:t>em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phong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tục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cảm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với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như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thế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nào</a:t>
            </a:r>
            <a:r>
              <a:rPr lang="vi-VN" dirty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Hai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vua</a:t>
            </a:r>
            <a:r>
              <a:rPr lang="en-US" dirty="0">
                <a:solidFill>
                  <a:srgbClr val="000099"/>
                </a:solidFill>
              </a:rPr>
              <a:t>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đón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tiếp</a:t>
            </a:r>
            <a:r>
              <a:rPr lang="en-US" dirty="0">
                <a:solidFill>
                  <a:srgbClr val="000099"/>
                </a:solidFill>
              </a:rPr>
              <a:t>: </a:t>
            </a:r>
            <a:r>
              <a:rPr lang="en-US" dirty="0" err="1">
                <a:solidFill>
                  <a:srgbClr val="000099"/>
                </a:solidFill>
              </a:rPr>
              <a:t>Vua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họ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vào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cung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mở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tiệc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chiêu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đãi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tặng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vật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quý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Khi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sắp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tàu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có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ngờ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xảy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Viên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quan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bảo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dừng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lại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cởi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giày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họ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cạo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đất</a:t>
            </a:r>
            <a:r>
              <a:rPr lang="en-US" dirty="0">
                <a:solidFill>
                  <a:srgbClr val="000099"/>
                </a:solidFill>
              </a:rPr>
              <a:t> ở </a:t>
            </a:r>
            <a:r>
              <a:rPr lang="en-US" dirty="0" err="1">
                <a:solidFill>
                  <a:srgbClr val="000099"/>
                </a:solidFill>
              </a:rPr>
              <a:t>đế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giày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rồi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mới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xuống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tàu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trở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về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nước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không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khách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mang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đi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dù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chỉ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một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cát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nhỏ</a:t>
            </a:r>
            <a:r>
              <a:rPr lang="en-US" dirty="0">
                <a:solidFill>
                  <a:srgbClr val="000099"/>
                </a:solidFill>
              </a:rPr>
              <a:t>.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coi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họ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thứ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thiêng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liêng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cao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quý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nhất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>
                <a:solidFill>
                  <a:srgbClr val="000099"/>
                </a:solidFill>
              </a:rPr>
              <a:t>	4. </a:t>
            </a:r>
            <a:r>
              <a:rPr lang="en-US" dirty="0">
                <a:solidFill>
                  <a:srgbClr val="000099"/>
                </a:solidFill>
              </a:rPr>
              <a:t>Theo </a:t>
            </a:r>
            <a:r>
              <a:rPr lang="en-US" dirty="0" err="1">
                <a:solidFill>
                  <a:srgbClr val="000099"/>
                </a:solidFill>
              </a:rPr>
              <a:t>em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phong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tục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nói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tình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cảm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người</a:t>
            </a:r>
            <a:r>
              <a:rPr lang="en-US" dirty="0">
                <a:solidFill>
                  <a:srgbClr val="000099"/>
                </a:solidFill>
              </a:rPr>
              <a:t> Ê-</a:t>
            </a:r>
            <a:r>
              <a:rPr lang="en-US" dirty="0" err="1">
                <a:solidFill>
                  <a:srgbClr val="000099"/>
                </a:solidFill>
              </a:rPr>
              <a:t>ti</a:t>
            </a:r>
            <a:r>
              <a:rPr lang="en-US" dirty="0">
                <a:solidFill>
                  <a:srgbClr val="000099"/>
                </a:solidFill>
              </a:rPr>
              <a:t>-ô-pi-a </a:t>
            </a:r>
            <a:r>
              <a:rPr lang="en-US" dirty="0" err="1">
                <a:solidFill>
                  <a:srgbClr val="000099"/>
                </a:solidFill>
              </a:rPr>
              <a:t>với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r>
              <a:rPr lang="en-US" dirty="0" err="1">
                <a:solidFill>
                  <a:srgbClr val="000099"/>
                </a:solidFill>
              </a:rPr>
              <a:t>Họ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coi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đai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của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Tổ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quốc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tài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sản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quý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giá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thiêng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liêng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nhất</a:t>
            </a:r>
            <a:endParaRPr lang="vi-VN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4" name="Action Button: End 3">
            <a:hlinkClick r:id="rId2" action="ppaction://hlinksldjump" highlightClick="1"/>
          </p:cNvPr>
          <p:cNvSpPr/>
          <p:nvPr/>
        </p:nvSpPr>
        <p:spPr>
          <a:xfrm>
            <a:off x="8458200" y="6477000"/>
            <a:ext cx="6858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0000"/>
                </a:solidFill>
              </a:rPr>
              <a:t>Học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đoạn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đọc</a:t>
            </a:r>
            <a:r>
              <a:rPr lang="en-US" dirty="0">
                <a:solidFill>
                  <a:srgbClr val="FF0000"/>
                </a:solidFill>
              </a:rPr>
              <a:t> “ </a:t>
            </a:r>
            <a:r>
              <a:rPr lang="en-US" dirty="0" err="1">
                <a:solidFill>
                  <a:srgbClr val="FF0000"/>
                </a:solidFill>
              </a:rPr>
              <a:t>Vẽ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quê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hương</a:t>
            </a:r>
            <a:r>
              <a:rPr lang="en-US" dirty="0">
                <a:solidFill>
                  <a:srgbClr val="FF0000"/>
                </a:solidFill>
              </a:rPr>
              <a:t>” </a:t>
            </a:r>
            <a:r>
              <a:rPr lang="en-US" dirty="0" err="1">
                <a:solidFill>
                  <a:srgbClr val="FF0000"/>
                </a:solidFill>
              </a:rPr>
              <a:t>trang</a:t>
            </a:r>
            <a:r>
              <a:rPr lang="en-US" dirty="0">
                <a:solidFill>
                  <a:srgbClr val="FF0000"/>
                </a:solidFill>
              </a:rPr>
              <a:t> 88 -89. </a:t>
            </a:r>
            <a:r>
              <a:rPr lang="en-US" dirty="0" err="1">
                <a:solidFill>
                  <a:srgbClr val="FF0000"/>
                </a:solidFill>
              </a:rPr>
              <a:t>Trả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lời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câu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hỏi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99"/>
                </a:solidFill>
              </a:rPr>
              <a:t>1. </a:t>
            </a:r>
            <a:r>
              <a:rPr lang="en-US" dirty="0" err="1">
                <a:solidFill>
                  <a:srgbClr val="000099"/>
                </a:solidFill>
              </a:rPr>
              <a:t>Kể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cảnh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vật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trong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bài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thơ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	2. </a:t>
            </a:r>
            <a:r>
              <a:rPr lang="en-US" dirty="0" err="1">
                <a:solidFill>
                  <a:srgbClr val="000099"/>
                </a:solidFill>
              </a:rPr>
              <a:t>Cảnh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vật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được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bằng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nhiều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màu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sắc</a:t>
            </a:r>
            <a:r>
              <a:rPr lang="en-US" dirty="0">
                <a:solidFill>
                  <a:srgbClr val="000099"/>
                </a:solidFill>
              </a:rPr>
              <a:t>. </a:t>
            </a:r>
            <a:r>
              <a:rPr lang="en-US" dirty="0" err="1">
                <a:solidFill>
                  <a:srgbClr val="000099"/>
                </a:solidFill>
              </a:rPr>
              <a:t>Hãy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kể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tên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những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màu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sắc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ấy</a:t>
            </a:r>
            <a:r>
              <a:rPr lang="en-US" dirty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3.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sao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bức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tranh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đẹp</a:t>
            </a:r>
            <a:r>
              <a:rPr lang="vi-VN" dirty="0">
                <a:solidFill>
                  <a:srgbClr val="000099"/>
                </a:solidFill>
              </a:rPr>
              <a:t>?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Chọn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câu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trả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lời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em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cho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là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đúng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nhất</a:t>
            </a:r>
            <a:r>
              <a:rPr lang="en-US" dirty="0">
                <a:solidFill>
                  <a:srgbClr val="000099"/>
                </a:solidFill>
              </a:rPr>
              <a:t> : </a:t>
            </a:r>
            <a:endParaRPr lang="vi-VN" dirty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</a:rPr>
              <a:t>	</a:t>
            </a:r>
            <a:r>
              <a:rPr lang="en-US" dirty="0">
                <a:solidFill>
                  <a:srgbClr val="000099"/>
                </a:solidFill>
              </a:rPr>
              <a:t> a/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đẹp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    b/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nhỏ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trong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bài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thơ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vẽ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rất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giỏi</a:t>
            </a:r>
            <a:r>
              <a:rPr lang="en-US" dirty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</a:rPr>
              <a:t>    c/ </a:t>
            </a:r>
            <a:r>
              <a:rPr lang="en-US" dirty="0" err="1">
                <a:solidFill>
                  <a:srgbClr val="000099"/>
                </a:solidFill>
              </a:rPr>
              <a:t>Vì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bạn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nhỏ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yêu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quê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hương</a:t>
            </a:r>
            <a:r>
              <a:rPr lang="en-US" dirty="0">
                <a:solidFill>
                  <a:srgbClr val="000099"/>
                </a:solidFill>
              </a:rPr>
              <a:t>.</a:t>
            </a:r>
            <a:endParaRPr lang="vi-VN" dirty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3790</Words>
  <Application>Microsoft Office PowerPoint</Application>
  <PresentationFormat>On-screen Show (4:3)</PresentationFormat>
  <Paragraphs>230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.TMC-Ong Do</vt:lpstr>
      <vt:lpstr>Arial</vt:lpstr>
      <vt:lpstr>Arial Black</vt:lpstr>
      <vt:lpstr>Calibri</vt:lpstr>
      <vt:lpstr>Cambria</vt:lpstr>
      <vt:lpstr>HP001 4 hàng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HỌC SINH ÔN LẠI BÀI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 ANH</dc:creator>
  <cp:lastModifiedBy>Hoàng Thị Thu Huyền</cp:lastModifiedBy>
  <cp:revision>73</cp:revision>
  <dcterms:created xsi:type="dcterms:W3CDTF">2012-11-26T07:18:10Z</dcterms:created>
  <dcterms:modified xsi:type="dcterms:W3CDTF">2022-01-06T02:38:38Z</dcterms:modified>
</cp:coreProperties>
</file>