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3" r:id="rId2"/>
    <p:sldId id="298" r:id="rId3"/>
    <p:sldId id="291" r:id="rId4"/>
    <p:sldId id="290" r:id="rId5"/>
    <p:sldId id="299" r:id="rId6"/>
    <p:sldId id="300" r:id="rId7"/>
    <p:sldId id="388" r:id="rId8"/>
    <p:sldId id="329" r:id="rId9"/>
    <p:sldId id="304" r:id="rId10"/>
    <p:sldId id="272" r:id="rId11"/>
    <p:sldId id="317" r:id="rId12"/>
    <p:sldId id="393" r:id="rId13"/>
    <p:sldId id="39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CC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82" d="100"/>
          <a:sy n="82" d="100"/>
        </p:scale>
        <p:origin x="730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8E0EE-5E4E-4ECA-8D79-5167EAB7FBA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1DE66E-AB31-4FFD-AE2D-AD50979CCE0D}">
      <dgm:prSet custT="1"/>
      <dgm:spPr/>
      <dgm:t>
        <a:bodyPr/>
        <a:lstStyle/>
        <a:p>
          <a:pPr algn="just" rtl="0">
            <a:lnSpc>
              <a:spcPct val="150000"/>
            </a:lnSpc>
          </a:pPr>
          <a:r>
            <a:rPr lang="en-US" sz="3200" b="1">
              <a:solidFill>
                <a:schemeClr val="tx1"/>
              </a:solidFill>
              <a:latin typeface="Cambria" panose="02040503050406030204" pitchFamily="18" charset="0"/>
            </a:rPr>
            <a:t>1. Trình bày được quy tắc nhân hai phân số.</a:t>
          </a:r>
          <a:endParaRPr lang="en-US" sz="3200" b="1" i="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283145FB-7D78-448B-A4D3-CD33CD7AA33B}" type="parTrans" cxnId="{1D48D64F-7504-408A-B4BE-3B01C86AD2C7}">
      <dgm:prSet/>
      <dgm:spPr/>
      <dgm:t>
        <a:bodyPr/>
        <a:lstStyle/>
        <a:p>
          <a:endParaRPr lang="en-US"/>
        </a:p>
      </dgm:t>
    </dgm:pt>
    <dgm:pt modelId="{2E05A6F5-5225-4276-A3F3-DB48B7699D5E}" type="sibTrans" cxnId="{1D48D64F-7504-408A-B4BE-3B01C86AD2C7}">
      <dgm:prSet/>
      <dgm:spPr/>
      <dgm:t>
        <a:bodyPr/>
        <a:lstStyle/>
        <a:p>
          <a:endParaRPr lang="en-US"/>
        </a:p>
      </dgm:t>
    </dgm:pt>
    <dgm:pt modelId="{63DB8867-7E26-4356-8891-683B27FA814E}">
      <dgm:prSet custT="1"/>
      <dgm:spPr/>
      <dgm:t>
        <a:bodyPr/>
        <a:lstStyle/>
        <a:p>
          <a:pPr algn="just" rtl="0">
            <a:lnSpc>
              <a:spcPct val="150000"/>
            </a:lnSpc>
          </a:pPr>
          <a:r>
            <a:rPr lang="en-US" sz="3200" b="1">
              <a:solidFill>
                <a:schemeClr val="tx1"/>
              </a:solidFill>
              <a:latin typeface="Cambria" panose="02040503050406030204" pitchFamily="18" charset="0"/>
            </a:rPr>
            <a:t>2. </a:t>
          </a:r>
          <a:r>
            <a:rPr lang="vi-VN" sz="3200" b="1">
              <a:solidFill>
                <a:schemeClr val="tx1"/>
              </a:solidFill>
              <a:latin typeface="Cambria" panose="02040503050406030204" pitchFamily="18" charset="0"/>
            </a:rPr>
            <a:t>Vận dụng </a:t>
          </a:r>
          <a:r>
            <a:rPr lang="en-US" sz="3200" b="1">
              <a:solidFill>
                <a:schemeClr val="tx1"/>
              </a:solidFill>
              <a:latin typeface="Cambria" panose="02040503050406030204" pitchFamily="18" charset="0"/>
            </a:rPr>
            <a:t>được </a:t>
          </a:r>
          <a:r>
            <a:rPr lang="vi-VN" sz="3200" b="1">
              <a:solidFill>
                <a:schemeClr val="tx1"/>
              </a:solidFill>
              <a:latin typeface="Cambria" panose="02040503050406030204" pitchFamily="18" charset="0"/>
            </a:rPr>
            <a:t>cách thực hiện phép nhân phân số vào giải các bài toán có liên quan.</a:t>
          </a:r>
          <a:endParaRPr lang="en-US" sz="32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37B9869-F1F2-45AC-8BB0-9FD3581664AC}" type="parTrans" cxnId="{52B2B64E-3268-4F12-80CB-085866D78CBE}">
      <dgm:prSet/>
      <dgm:spPr/>
      <dgm:t>
        <a:bodyPr/>
        <a:lstStyle/>
        <a:p>
          <a:endParaRPr lang="en-US"/>
        </a:p>
      </dgm:t>
    </dgm:pt>
    <dgm:pt modelId="{081A2948-9677-4D68-BD8C-2918036355CA}" type="sibTrans" cxnId="{52B2B64E-3268-4F12-80CB-085866D78CBE}">
      <dgm:prSet/>
      <dgm:spPr/>
      <dgm:t>
        <a:bodyPr/>
        <a:lstStyle/>
        <a:p>
          <a:endParaRPr lang="en-US"/>
        </a:p>
      </dgm:t>
    </dgm:pt>
    <dgm:pt modelId="{4246B287-8B94-4AE0-B1E6-D90BF32AB169}" type="pres">
      <dgm:prSet presAssocID="{AF08E0EE-5E4E-4ECA-8D79-5167EAB7FBA1}" presName="linear" presStyleCnt="0">
        <dgm:presLayoutVars>
          <dgm:animLvl val="lvl"/>
          <dgm:resizeHandles val="exact"/>
        </dgm:presLayoutVars>
      </dgm:prSet>
      <dgm:spPr/>
    </dgm:pt>
    <dgm:pt modelId="{32220698-70B5-4F4C-A2EB-67045CED20F0}" type="pres">
      <dgm:prSet presAssocID="{F41DE66E-AB31-4FFD-AE2D-AD50979CCE0D}" presName="parentText" presStyleLbl="node1" presStyleIdx="0" presStyleCnt="2" custScaleY="59696">
        <dgm:presLayoutVars>
          <dgm:chMax val="0"/>
          <dgm:bulletEnabled val="1"/>
        </dgm:presLayoutVars>
      </dgm:prSet>
      <dgm:spPr/>
    </dgm:pt>
    <dgm:pt modelId="{B09CC458-3096-4A0D-AF9A-E8439D611D24}" type="pres">
      <dgm:prSet presAssocID="{2E05A6F5-5225-4276-A3F3-DB48B7699D5E}" presName="spacer" presStyleCnt="0"/>
      <dgm:spPr/>
    </dgm:pt>
    <dgm:pt modelId="{B3CDA3AA-D57C-4896-8D2C-4CA52A1CC817}" type="pres">
      <dgm:prSet presAssocID="{63DB8867-7E26-4356-8891-683B27FA814E}" presName="parentText" presStyleLbl="node1" presStyleIdx="1" presStyleCnt="2" custLinFactY="53524" custLinFactNeighborY="100000">
        <dgm:presLayoutVars>
          <dgm:chMax val="0"/>
          <dgm:bulletEnabled val="1"/>
        </dgm:presLayoutVars>
      </dgm:prSet>
      <dgm:spPr/>
    </dgm:pt>
  </dgm:ptLst>
  <dgm:cxnLst>
    <dgm:cxn modelId="{95A80A2F-5756-45FA-9C35-17D549ADD251}" type="presOf" srcId="{AF08E0EE-5E4E-4ECA-8D79-5167EAB7FBA1}" destId="{4246B287-8B94-4AE0-B1E6-D90BF32AB169}" srcOrd="0" destOrd="0" presId="urn:microsoft.com/office/officeart/2005/8/layout/vList2"/>
    <dgm:cxn modelId="{63115B45-2871-469D-80CB-9C7AE1B29803}" type="presOf" srcId="{63DB8867-7E26-4356-8891-683B27FA814E}" destId="{B3CDA3AA-D57C-4896-8D2C-4CA52A1CC817}" srcOrd="0" destOrd="0" presId="urn:microsoft.com/office/officeart/2005/8/layout/vList2"/>
    <dgm:cxn modelId="{52B2B64E-3268-4F12-80CB-085866D78CBE}" srcId="{AF08E0EE-5E4E-4ECA-8D79-5167EAB7FBA1}" destId="{63DB8867-7E26-4356-8891-683B27FA814E}" srcOrd="1" destOrd="0" parTransId="{137B9869-F1F2-45AC-8BB0-9FD3581664AC}" sibTransId="{081A2948-9677-4D68-BD8C-2918036355CA}"/>
    <dgm:cxn modelId="{1D48D64F-7504-408A-B4BE-3B01C86AD2C7}" srcId="{AF08E0EE-5E4E-4ECA-8D79-5167EAB7FBA1}" destId="{F41DE66E-AB31-4FFD-AE2D-AD50979CCE0D}" srcOrd="0" destOrd="0" parTransId="{283145FB-7D78-448B-A4D3-CD33CD7AA33B}" sibTransId="{2E05A6F5-5225-4276-A3F3-DB48B7699D5E}"/>
    <dgm:cxn modelId="{A58DB154-4B4E-47D0-84AE-C4BDA7C78C79}" type="presOf" srcId="{F41DE66E-AB31-4FFD-AE2D-AD50979CCE0D}" destId="{32220698-70B5-4F4C-A2EB-67045CED20F0}" srcOrd="0" destOrd="0" presId="urn:microsoft.com/office/officeart/2005/8/layout/vList2"/>
    <dgm:cxn modelId="{E5F6D03F-76BE-413B-BA22-E9CFA9EA4463}" type="presParOf" srcId="{4246B287-8B94-4AE0-B1E6-D90BF32AB169}" destId="{32220698-70B5-4F4C-A2EB-67045CED20F0}" srcOrd="0" destOrd="0" presId="urn:microsoft.com/office/officeart/2005/8/layout/vList2"/>
    <dgm:cxn modelId="{38C3FA34-6A8C-4D96-974F-CA5E9125ACFA}" type="presParOf" srcId="{4246B287-8B94-4AE0-B1E6-D90BF32AB169}" destId="{B09CC458-3096-4A0D-AF9A-E8439D611D24}" srcOrd="1" destOrd="0" presId="urn:microsoft.com/office/officeart/2005/8/layout/vList2"/>
    <dgm:cxn modelId="{31D70CA2-4FC6-4AA4-B70F-2FD3F44F6B4A}" type="presParOf" srcId="{4246B287-8B94-4AE0-B1E6-D90BF32AB169}" destId="{B3CDA3AA-D57C-4896-8D2C-4CA52A1CC8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08E0EE-5E4E-4ECA-8D79-5167EAB7FBA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1DE66E-AB31-4FFD-AE2D-AD50979CCE0D}">
      <dgm:prSet custT="1"/>
      <dgm:spPr/>
      <dgm:t>
        <a:bodyPr/>
        <a:lstStyle/>
        <a:p>
          <a:pPr algn="just" rtl="0">
            <a:lnSpc>
              <a:spcPct val="150000"/>
            </a:lnSpc>
          </a:pPr>
          <a:r>
            <a:rPr lang="en-US" sz="3200" b="1">
              <a:solidFill>
                <a:schemeClr val="tx1"/>
              </a:solidFill>
              <a:latin typeface="Cambria" panose="02040503050406030204" pitchFamily="18" charset="0"/>
            </a:rPr>
            <a:t>1. Trình bày được quy tắc nhân hai phân số.</a:t>
          </a:r>
          <a:endParaRPr lang="en-US" sz="3200" b="1" i="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283145FB-7D78-448B-A4D3-CD33CD7AA33B}" type="parTrans" cxnId="{1D48D64F-7504-408A-B4BE-3B01C86AD2C7}">
      <dgm:prSet/>
      <dgm:spPr/>
      <dgm:t>
        <a:bodyPr/>
        <a:lstStyle/>
        <a:p>
          <a:endParaRPr lang="en-US"/>
        </a:p>
      </dgm:t>
    </dgm:pt>
    <dgm:pt modelId="{2E05A6F5-5225-4276-A3F3-DB48B7699D5E}" type="sibTrans" cxnId="{1D48D64F-7504-408A-B4BE-3B01C86AD2C7}">
      <dgm:prSet/>
      <dgm:spPr/>
      <dgm:t>
        <a:bodyPr/>
        <a:lstStyle/>
        <a:p>
          <a:endParaRPr lang="en-US"/>
        </a:p>
      </dgm:t>
    </dgm:pt>
    <dgm:pt modelId="{63DB8867-7E26-4356-8891-683B27FA814E}">
      <dgm:prSet custT="1"/>
      <dgm:spPr/>
      <dgm:t>
        <a:bodyPr/>
        <a:lstStyle/>
        <a:p>
          <a:pPr algn="just" rtl="0">
            <a:lnSpc>
              <a:spcPct val="150000"/>
            </a:lnSpc>
          </a:pPr>
          <a:r>
            <a:rPr lang="en-US" sz="3200" b="1">
              <a:solidFill>
                <a:schemeClr val="tx1"/>
              </a:solidFill>
              <a:latin typeface="Cambria" panose="02040503050406030204" pitchFamily="18" charset="0"/>
            </a:rPr>
            <a:t>2. </a:t>
          </a:r>
          <a:r>
            <a:rPr lang="vi-VN" sz="3200" b="1">
              <a:solidFill>
                <a:schemeClr val="tx1"/>
              </a:solidFill>
              <a:latin typeface="Cambria" panose="02040503050406030204" pitchFamily="18" charset="0"/>
            </a:rPr>
            <a:t>Vận dụng </a:t>
          </a:r>
          <a:r>
            <a:rPr lang="en-US" sz="3200" b="1">
              <a:solidFill>
                <a:schemeClr val="tx1"/>
              </a:solidFill>
              <a:latin typeface="Cambria" panose="02040503050406030204" pitchFamily="18" charset="0"/>
            </a:rPr>
            <a:t>được </a:t>
          </a:r>
          <a:r>
            <a:rPr lang="vi-VN" sz="3200" b="1">
              <a:solidFill>
                <a:schemeClr val="tx1"/>
              </a:solidFill>
              <a:latin typeface="Cambria" panose="02040503050406030204" pitchFamily="18" charset="0"/>
            </a:rPr>
            <a:t>cách thực hiện phép nhân phân số vào giải các bài toán có liên quan.</a:t>
          </a:r>
          <a:endParaRPr lang="en-US" sz="32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37B9869-F1F2-45AC-8BB0-9FD3581664AC}" type="parTrans" cxnId="{52B2B64E-3268-4F12-80CB-085866D78CBE}">
      <dgm:prSet/>
      <dgm:spPr/>
      <dgm:t>
        <a:bodyPr/>
        <a:lstStyle/>
        <a:p>
          <a:endParaRPr lang="en-US"/>
        </a:p>
      </dgm:t>
    </dgm:pt>
    <dgm:pt modelId="{081A2948-9677-4D68-BD8C-2918036355CA}" type="sibTrans" cxnId="{52B2B64E-3268-4F12-80CB-085866D78CBE}">
      <dgm:prSet/>
      <dgm:spPr/>
      <dgm:t>
        <a:bodyPr/>
        <a:lstStyle/>
        <a:p>
          <a:endParaRPr lang="en-US"/>
        </a:p>
      </dgm:t>
    </dgm:pt>
    <dgm:pt modelId="{4246B287-8B94-4AE0-B1E6-D90BF32AB169}" type="pres">
      <dgm:prSet presAssocID="{AF08E0EE-5E4E-4ECA-8D79-5167EAB7FBA1}" presName="linear" presStyleCnt="0">
        <dgm:presLayoutVars>
          <dgm:animLvl val="lvl"/>
          <dgm:resizeHandles val="exact"/>
        </dgm:presLayoutVars>
      </dgm:prSet>
      <dgm:spPr/>
    </dgm:pt>
    <dgm:pt modelId="{32220698-70B5-4F4C-A2EB-67045CED20F0}" type="pres">
      <dgm:prSet presAssocID="{F41DE66E-AB31-4FFD-AE2D-AD50979CCE0D}" presName="parentText" presStyleLbl="node1" presStyleIdx="0" presStyleCnt="2" custScaleY="59696">
        <dgm:presLayoutVars>
          <dgm:chMax val="0"/>
          <dgm:bulletEnabled val="1"/>
        </dgm:presLayoutVars>
      </dgm:prSet>
      <dgm:spPr/>
    </dgm:pt>
    <dgm:pt modelId="{B09CC458-3096-4A0D-AF9A-E8439D611D24}" type="pres">
      <dgm:prSet presAssocID="{2E05A6F5-5225-4276-A3F3-DB48B7699D5E}" presName="spacer" presStyleCnt="0"/>
      <dgm:spPr/>
    </dgm:pt>
    <dgm:pt modelId="{B3CDA3AA-D57C-4896-8D2C-4CA52A1CC817}" type="pres">
      <dgm:prSet presAssocID="{63DB8867-7E26-4356-8891-683B27FA814E}" presName="parentText" presStyleLbl="node1" presStyleIdx="1" presStyleCnt="2" custLinFactY="53524" custLinFactNeighborY="100000">
        <dgm:presLayoutVars>
          <dgm:chMax val="0"/>
          <dgm:bulletEnabled val="1"/>
        </dgm:presLayoutVars>
      </dgm:prSet>
      <dgm:spPr/>
    </dgm:pt>
  </dgm:ptLst>
  <dgm:cxnLst>
    <dgm:cxn modelId="{95A80A2F-5756-45FA-9C35-17D549ADD251}" type="presOf" srcId="{AF08E0EE-5E4E-4ECA-8D79-5167EAB7FBA1}" destId="{4246B287-8B94-4AE0-B1E6-D90BF32AB169}" srcOrd="0" destOrd="0" presId="urn:microsoft.com/office/officeart/2005/8/layout/vList2"/>
    <dgm:cxn modelId="{63115B45-2871-469D-80CB-9C7AE1B29803}" type="presOf" srcId="{63DB8867-7E26-4356-8891-683B27FA814E}" destId="{B3CDA3AA-D57C-4896-8D2C-4CA52A1CC817}" srcOrd="0" destOrd="0" presId="urn:microsoft.com/office/officeart/2005/8/layout/vList2"/>
    <dgm:cxn modelId="{52B2B64E-3268-4F12-80CB-085866D78CBE}" srcId="{AF08E0EE-5E4E-4ECA-8D79-5167EAB7FBA1}" destId="{63DB8867-7E26-4356-8891-683B27FA814E}" srcOrd="1" destOrd="0" parTransId="{137B9869-F1F2-45AC-8BB0-9FD3581664AC}" sibTransId="{081A2948-9677-4D68-BD8C-2918036355CA}"/>
    <dgm:cxn modelId="{1D48D64F-7504-408A-B4BE-3B01C86AD2C7}" srcId="{AF08E0EE-5E4E-4ECA-8D79-5167EAB7FBA1}" destId="{F41DE66E-AB31-4FFD-AE2D-AD50979CCE0D}" srcOrd="0" destOrd="0" parTransId="{283145FB-7D78-448B-A4D3-CD33CD7AA33B}" sibTransId="{2E05A6F5-5225-4276-A3F3-DB48B7699D5E}"/>
    <dgm:cxn modelId="{A58DB154-4B4E-47D0-84AE-C4BDA7C78C79}" type="presOf" srcId="{F41DE66E-AB31-4FFD-AE2D-AD50979CCE0D}" destId="{32220698-70B5-4F4C-A2EB-67045CED20F0}" srcOrd="0" destOrd="0" presId="urn:microsoft.com/office/officeart/2005/8/layout/vList2"/>
    <dgm:cxn modelId="{E5F6D03F-76BE-413B-BA22-E9CFA9EA4463}" type="presParOf" srcId="{4246B287-8B94-4AE0-B1E6-D90BF32AB169}" destId="{32220698-70B5-4F4C-A2EB-67045CED20F0}" srcOrd="0" destOrd="0" presId="urn:microsoft.com/office/officeart/2005/8/layout/vList2"/>
    <dgm:cxn modelId="{38C3FA34-6A8C-4D96-974F-CA5E9125ACFA}" type="presParOf" srcId="{4246B287-8B94-4AE0-B1E6-D90BF32AB169}" destId="{B09CC458-3096-4A0D-AF9A-E8439D611D24}" srcOrd="1" destOrd="0" presId="urn:microsoft.com/office/officeart/2005/8/layout/vList2"/>
    <dgm:cxn modelId="{31D70CA2-4FC6-4AA4-B70F-2FD3F44F6B4A}" type="presParOf" srcId="{4246B287-8B94-4AE0-B1E6-D90BF32AB169}" destId="{B3CDA3AA-D57C-4896-8D2C-4CA52A1CC8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20698-70B5-4F4C-A2EB-67045CED20F0}">
      <dsp:nvSpPr>
        <dsp:cNvPr id="0" name=""/>
        <dsp:cNvSpPr/>
      </dsp:nvSpPr>
      <dsp:spPr>
        <a:xfrm>
          <a:off x="0" y="35577"/>
          <a:ext cx="8915400" cy="10504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  <a:latin typeface="Cambria" panose="02040503050406030204" pitchFamily="18" charset="0"/>
            </a:rPr>
            <a:t>1. Trình bày được quy tắc nhân hai phân số.</a:t>
          </a:r>
          <a:endParaRPr lang="en-US" sz="3200" b="1" i="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51279" y="86856"/>
        <a:ext cx="8812842" cy="947900"/>
      </dsp:txXfrm>
    </dsp:sp>
    <dsp:sp modelId="{B3CDA3AA-D57C-4896-8D2C-4CA52A1CC817}">
      <dsp:nvSpPr>
        <dsp:cNvPr id="0" name=""/>
        <dsp:cNvSpPr/>
      </dsp:nvSpPr>
      <dsp:spPr>
        <a:xfrm>
          <a:off x="0" y="1305933"/>
          <a:ext cx="8915400" cy="17596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  <a:latin typeface="Cambria" panose="02040503050406030204" pitchFamily="18" charset="0"/>
            </a:rPr>
            <a:t>2. </a:t>
          </a:r>
          <a:r>
            <a:rPr lang="vi-VN" sz="3200" b="1" kern="1200">
              <a:solidFill>
                <a:schemeClr val="tx1"/>
              </a:solidFill>
              <a:latin typeface="Cambria" panose="02040503050406030204" pitchFamily="18" charset="0"/>
            </a:rPr>
            <a:t>Vận dụng </a:t>
          </a:r>
          <a:r>
            <a:rPr lang="en-US" sz="3200" b="1" kern="1200">
              <a:solidFill>
                <a:schemeClr val="tx1"/>
              </a:solidFill>
              <a:latin typeface="Cambria" panose="02040503050406030204" pitchFamily="18" charset="0"/>
            </a:rPr>
            <a:t>được </a:t>
          </a:r>
          <a:r>
            <a:rPr lang="vi-VN" sz="3200" b="1" kern="1200">
              <a:solidFill>
                <a:schemeClr val="tx1"/>
              </a:solidFill>
              <a:latin typeface="Cambria" panose="02040503050406030204" pitchFamily="18" charset="0"/>
            </a:rPr>
            <a:t>cách thực hiện phép nhân phân số vào giải các bài toán có liên quan.</a:t>
          </a:r>
          <a:endParaRPr lang="en-US" sz="32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85900" y="1391833"/>
        <a:ext cx="8743600" cy="1587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20698-70B5-4F4C-A2EB-67045CED20F0}">
      <dsp:nvSpPr>
        <dsp:cNvPr id="0" name=""/>
        <dsp:cNvSpPr/>
      </dsp:nvSpPr>
      <dsp:spPr>
        <a:xfrm>
          <a:off x="0" y="35577"/>
          <a:ext cx="8915400" cy="10504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  <a:latin typeface="Cambria" panose="02040503050406030204" pitchFamily="18" charset="0"/>
            </a:rPr>
            <a:t>1. Trình bày được quy tắc nhân hai phân số.</a:t>
          </a:r>
          <a:endParaRPr lang="en-US" sz="3200" b="1" i="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51279" y="86856"/>
        <a:ext cx="8812842" cy="947900"/>
      </dsp:txXfrm>
    </dsp:sp>
    <dsp:sp modelId="{B3CDA3AA-D57C-4896-8D2C-4CA52A1CC817}">
      <dsp:nvSpPr>
        <dsp:cNvPr id="0" name=""/>
        <dsp:cNvSpPr/>
      </dsp:nvSpPr>
      <dsp:spPr>
        <a:xfrm>
          <a:off x="0" y="1305933"/>
          <a:ext cx="8915400" cy="17596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  <a:latin typeface="Cambria" panose="02040503050406030204" pitchFamily="18" charset="0"/>
            </a:rPr>
            <a:t>2. </a:t>
          </a:r>
          <a:r>
            <a:rPr lang="vi-VN" sz="3200" b="1" kern="1200">
              <a:solidFill>
                <a:schemeClr val="tx1"/>
              </a:solidFill>
              <a:latin typeface="Cambria" panose="02040503050406030204" pitchFamily="18" charset="0"/>
            </a:rPr>
            <a:t>Vận dụng </a:t>
          </a:r>
          <a:r>
            <a:rPr lang="en-US" sz="3200" b="1" kern="1200">
              <a:solidFill>
                <a:schemeClr val="tx1"/>
              </a:solidFill>
              <a:latin typeface="Cambria" panose="02040503050406030204" pitchFamily="18" charset="0"/>
            </a:rPr>
            <a:t>được </a:t>
          </a:r>
          <a:r>
            <a:rPr lang="vi-VN" sz="3200" b="1" kern="1200">
              <a:solidFill>
                <a:schemeClr val="tx1"/>
              </a:solidFill>
              <a:latin typeface="Cambria" panose="02040503050406030204" pitchFamily="18" charset="0"/>
            </a:rPr>
            <a:t>cách thực hiện phép nhân phân số vào giải các bài toán có liên quan.</a:t>
          </a:r>
          <a:endParaRPr lang="en-US" sz="32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85900" y="1391833"/>
        <a:ext cx="8743600" cy="1587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3.wmf"/><Relationship Id="rId7" Type="http://schemas.openxmlformats.org/officeDocument/2006/relationships/image" Target="../media/image26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25.wmf"/><Relationship Id="rId5" Type="http://schemas.openxmlformats.org/officeDocument/2006/relationships/image" Target="../media/image17.wmf"/><Relationship Id="rId4" Type="http://schemas.openxmlformats.org/officeDocument/2006/relationships/image" Target="../media/image24.wmf"/><Relationship Id="rId9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C65CB-4CA2-44A3-9FAA-1BC794015E32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A7751-3EEB-45A9-80E1-DA4DC7AA5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2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194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4" name="Google Shape;18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290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E956F7E-3A61-40DC-A4EF-50B127567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57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solidFill>
                  <a:prstClr val="black">
                    <a:tint val="75000"/>
                  </a:prstClr>
                </a:solidFill>
                <a:latin typeface=".VnTime" pitchFamily="34" charset="0"/>
                <a:ea typeface="+mn-ea"/>
              </a:defRPr>
            </a:lvl1pPr>
          </a:lstStyle>
          <a:p>
            <a:pPr>
              <a:defRPr/>
            </a:pPr>
            <a:fld id="{0116BAC3-1236-40D3-B829-442C7C7B7BC5}" type="datetimeFigureOut">
              <a:rPr lang="en-US"/>
              <a:pPr>
                <a:defRPr/>
              </a:pPr>
              <a:t>3/12/2022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solidFill>
                  <a:prstClr val="black">
                    <a:tint val="75000"/>
                  </a:prstClr>
                </a:solidFill>
                <a:latin typeface=".VnTime" pitchFamily="34" charset="0"/>
                <a:ea typeface="+mn-ea"/>
              </a:defRPr>
            </a:lvl1pPr>
          </a:lstStyle>
          <a:p>
            <a:pPr>
              <a:defRPr/>
            </a:pPr>
            <a:fld id="{B707B60E-FCB7-407F-83E2-3FDAE861C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89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8191F42-228F-4001-9A93-E732D90E3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F686084-E744-4B44-A2B8-F34100ED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19348DA-6C9D-4F89-AFE0-EDE759D5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3E0D2-79B5-4316-BC75-33D947712B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05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0" r:id="rId12"/>
    <p:sldLayoutId id="2147483686" r:id="rId13"/>
    <p:sldLayoutId id="2147483691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8.bin"/><Relationship Id="rId3" Type="http://schemas.openxmlformats.org/officeDocument/2006/relationships/oleObject" Target="../embeddings/oleObject10.bin"/><Relationship Id="rId21" Type="http://schemas.openxmlformats.org/officeDocument/2006/relationships/image" Target="../media/image21.wmf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0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2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5.wmf"/><Relationship Id="rId22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e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emf"/><Relationship Id="rId20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e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4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4559126" y="156072"/>
            <a:ext cx="361647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286000" y="1114961"/>
            <a:ext cx="7620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latin typeface="Cambria" panose="02040503050406030204" pitchFamily="18" charset="0"/>
                <a:cs typeface="Times New Roman" pitchFamily="18" charset="0"/>
              </a:rPr>
              <a:t>Hãy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viết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phép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tính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để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tính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diện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err="1">
                <a:latin typeface="Cambria" panose="02040503050406030204" pitchFamily="18" charset="0"/>
                <a:cs typeface="Times New Roman" pitchFamily="18" charset="0"/>
              </a:rPr>
              <a:t>tích</a:t>
            </a:r>
            <a:r>
              <a:rPr lang="en-US" sz="3200" b="1" i="1">
                <a:latin typeface="Cambria" panose="02040503050406030204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3200" b="1" i="1">
                <a:latin typeface="Cambria" panose="02040503050406030204" pitchFamily="18" charset="0"/>
                <a:cs typeface="Times New Roman" pitchFamily="18" charset="0"/>
              </a:rPr>
              <a:t>phần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tô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màu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hình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chữ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nhật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Cambria" panose="02040503050406030204" pitchFamily="18" charset="0"/>
                <a:cs typeface="Times New Roman" pitchFamily="18" charset="0"/>
              </a:rPr>
              <a:t>sau</a:t>
            </a:r>
            <a:r>
              <a:rPr lang="en-US" sz="3200" b="1" i="1" dirty="0">
                <a:latin typeface="Cambria" panose="02040503050406030204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12338" r="14557"/>
          <a:stretch/>
        </p:blipFill>
        <p:spPr>
          <a:xfrm>
            <a:off x="3886200" y="2412610"/>
            <a:ext cx="4114800" cy="42344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823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030">
            <a:extLst>
              <a:ext uri="{FF2B5EF4-FFF2-40B4-BE49-F238E27FC236}">
                <a16:creationId xmlns:a16="http://schemas.microsoft.com/office/drawing/2014/main" id="{916F5E28-F653-495D-BF21-FE91EEF77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9744"/>
            <a:ext cx="2057400" cy="93345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57150" cmpd="thickThin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300" b="1" dirty="0">
                <a:latin typeface="Times New Roman" panose="02020603050405020304" pitchFamily="18" charset="0"/>
              </a:rPr>
              <a:t> 2:</a:t>
            </a:r>
          </a:p>
        </p:txBody>
      </p:sp>
      <p:sp>
        <p:nvSpPr>
          <p:cNvPr id="8195" name="Text Box 1031">
            <a:extLst>
              <a:ext uri="{FF2B5EF4-FFF2-40B4-BE49-F238E27FC236}">
                <a16:creationId xmlns:a16="http://schemas.microsoft.com/office/drawing/2014/main" id="{AC39E5A4-B7DB-40D5-80BB-7A13115A2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350" y="152401"/>
            <a:ext cx="3276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</a:rPr>
              <a:t>Rút gọn rồi tính</a:t>
            </a:r>
          </a:p>
        </p:txBody>
      </p:sp>
      <p:grpSp>
        <p:nvGrpSpPr>
          <p:cNvPr id="8196" name="Group 1038">
            <a:extLst>
              <a:ext uri="{FF2B5EF4-FFF2-40B4-BE49-F238E27FC236}">
                <a16:creationId xmlns:a16="http://schemas.microsoft.com/office/drawing/2014/main" id="{CDD72DA3-F88B-4501-A6B6-740B6CC30EAF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279655"/>
            <a:ext cx="4419600" cy="1263352"/>
            <a:chOff x="384" y="1171"/>
            <a:chExt cx="2640" cy="749"/>
          </a:xfrm>
        </p:grpSpPr>
        <p:graphicFrame>
          <p:nvGraphicFramePr>
            <p:cNvPr id="8212" name="Object 1034">
              <a:extLst>
                <a:ext uri="{FF2B5EF4-FFF2-40B4-BE49-F238E27FC236}">
                  <a16:creationId xmlns:a16="http://schemas.microsoft.com/office/drawing/2014/main" id="{3C0325CF-F82C-437D-B864-160E16CC41D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4" y="1344"/>
            <a:ext cx="41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Equation" r:id="rId3" imgW="380835" imgH="393529" progId="Equation.3">
                    <p:embed/>
                  </p:oleObj>
                </mc:Choice>
                <mc:Fallback>
                  <p:oleObj name="Equation" r:id="rId3" imgW="380835" imgH="393529" progId="Equation.3">
                    <p:embed/>
                    <p:pic>
                      <p:nvPicPr>
                        <p:cNvPr id="8212" name="Object 1034">
                          <a:extLst>
                            <a:ext uri="{FF2B5EF4-FFF2-40B4-BE49-F238E27FC236}">
                              <a16:creationId xmlns:a16="http://schemas.microsoft.com/office/drawing/2014/main" id="{3C0325CF-F82C-437D-B864-160E16CC41D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344"/>
                          <a:ext cx="413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13" name="Object 1033">
              <a:extLst>
                <a:ext uri="{FF2B5EF4-FFF2-40B4-BE49-F238E27FC236}">
                  <a16:creationId xmlns:a16="http://schemas.microsoft.com/office/drawing/2014/main" id="{6B206E7C-2195-4724-9259-41C6F7E10A4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80" y="1348"/>
            <a:ext cx="544" cy="5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Equation" r:id="rId5" imgW="482391" imgH="393529" progId="Equation.3">
                    <p:embed/>
                  </p:oleObj>
                </mc:Choice>
                <mc:Fallback>
                  <p:oleObj name="Equation" r:id="rId5" imgW="482391" imgH="393529" progId="Equation.3">
                    <p:embed/>
                    <p:pic>
                      <p:nvPicPr>
                        <p:cNvPr id="8213" name="Object 1033">
                          <a:extLst>
                            <a:ext uri="{FF2B5EF4-FFF2-40B4-BE49-F238E27FC236}">
                              <a16:creationId xmlns:a16="http://schemas.microsoft.com/office/drawing/2014/main" id="{6B206E7C-2195-4724-9259-41C6F7E10A4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0" y="1348"/>
                          <a:ext cx="544" cy="5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4" name="Rectangle 1035">
              <a:extLst>
                <a:ext uri="{FF2B5EF4-FFF2-40B4-BE49-F238E27FC236}">
                  <a16:creationId xmlns:a16="http://schemas.microsoft.com/office/drawing/2014/main" id="{AA39BCE8-FEAC-4FC5-816C-D10F7803D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420"/>
              <a:ext cx="366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r>
                <a:rPr lang="en-US" altLang="en-US" sz="300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3000">
                <a:latin typeface="Arial" panose="020B0604020202020204" pitchFamily="34" charset="0"/>
              </a:endParaRPr>
            </a:p>
          </p:txBody>
        </p:sp>
        <p:sp>
          <p:nvSpPr>
            <p:cNvPr id="8215" name="Rectangle 1036">
              <a:extLst>
                <a:ext uri="{FF2B5EF4-FFF2-40B4-BE49-F238E27FC236}">
                  <a16:creationId xmlns:a16="http://schemas.microsoft.com/office/drawing/2014/main" id="{67D43EAB-4F90-4CF7-AED6-10617738A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1171"/>
              <a:ext cx="336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>
                  <a:latin typeface="Arial" panose="020B0604020202020204" pitchFamily="34" charset="0"/>
                  <a:cs typeface="Times New Roman" panose="02020603050405020304" pitchFamily="18" charset="0"/>
                </a:rPr>
                <a:t>             </a:t>
              </a:r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r>
                <a:rPr lang="en-US" altLang="en-US" sz="300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3000">
                <a:latin typeface="Arial" panose="020B0604020202020204" pitchFamily="34" charset="0"/>
              </a:endParaRPr>
            </a:p>
          </p:txBody>
        </p:sp>
      </p:grpSp>
      <p:sp>
        <p:nvSpPr>
          <p:cNvPr id="8197" name="Rectangle 1040">
            <a:extLst>
              <a:ext uri="{FF2B5EF4-FFF2-40B4-BE49-F238E27FC236}">
                <a16:creationId xmlns:a16="http://schemas.microsoft.com/office/drawing/2014/main" id="{3447699A-02AD-489B-9BDC-47F12813A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574859"/>
            <a:ext cx="1847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400">
              <a:latin typeface="VNI-Times" pitchFamily="2" charset="0"/>
            </a:endParaRPr>
          </a:p>
        </p:txBody>
      </p:sp>
      <p:graphicFrame>
        <p:nvGraphicFramePr>
          <p:cNvPr id="7172" name="Object 1041">
            <a:extLst>
              <a:ext uri="{FF2B5EF4-FFF2-40B4-BE49-F238E27FC236}">
                <a16:creationId xmlns:a16="http://schemas.microsoft.com/office/drawing/2014/main" id="{0DCF428F-292D-437B-8E8D-4C868A6C4D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381505"/>
              </p:ext>
            </p:extLst>
          </p:nvPr>
        </p:nvGraphicFramePr>
        <p:xfrm>
          <a:off x="3654426" y="3000208"/>
          <a:ext cx="16668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7" imgW="469696" imgH="393529" progId="Equation.DSMT4">
                  <p:embed/>
                </p:oleObj>
              </mc:Choice>
              <mc:Fallback>
                <p:oleObj name="Equation" r:id="rId7" imgW="469696" imgH="393529" progId="Equation.DSMT4">
                  <p:embed/>
                  <p:pic>
                    <p:nvPicPr>
                      <p:cNvPr id="7172" name="Object 1041">
                        <a:extLst>
                          <a:ext uri="{FF2B5EF4-FFF2-40B4-BE49-F238E27FC236}">
                            <a16:creationId xmlns:a16="http://schemas.microsoft.com/office/drawing/2014/main" id="{0DCF428F-292D-437B-8E8D-4C868A6C4D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6" y="3000208"/>
                        <a:ext cx="16668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1043">
            <a:extLst>
              <a:ext uri="{FF2B5EF4-FFF2-40B4-BE49-F238E27FC236}">
                <a16:creationId xmlns:a16="http://schemas.microsoft.com/office/drawing/2014/main" id="{616AC847-9F45-43C8-A6C2-8960FA37A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686008"/>
            <a:ext cx="1327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en-US" sz="1400">
                <a:latin typeface="Arial" panose="020B0604020202020204" pitchFamily="34" charset="0"/>
              </a:rPr>
              <a:t>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22" name="Object 22">
            <a:extLst>
              <a:ext uri="{FF2B5EF4-FFF2-40B4-BE49-F238E27FC236}">
                <a16:creationId xmlns:a16="http://schemas.microsoft.com/office/drawing/2014/main" id="{F93898B2-5019-453D-A38B-4E4D24BAD1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33802"/>
              </p:ext>
            </p:extLst>
          </p:nvPr>
        </p:nvGraphicFramePr>
        <p:xfrm>
          <a:off x="2209800" y="3000208"/>
          <a:ext cx="11572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9" imgW="380835" imgH="393529" progId="Equation.3">
                  <p:embed/>
                </p:oleObj>
              </mc:Choice>
              <mc:Fallback>
                <p:oleObj name="Equation" r:id="rId9" imgW="380835" imgH="393529" progId="Equation.3">
                  <p:embed/>
                  <p:pic>
                    <p:nvPicPr>
                      <p:cNvPr id="22" name="Object 22">
                        <a:extLst>
                          <a:ext uri="{FF2B5EF4-FFF2-40B4-BE49-F238E27FC236}">
                            <a16:creationId xmlns:a16="http://schemas.microsoft.com/office/drawing/2014/main" id="{F93898B2-5019-453D-A38B-4E4D24BAD1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000208"/>
                        <a:ext cx="115728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3">
            <a:extLst>
              <a:ext uri="{FF2B5EF4-FFF2-40B4-BE49-F238E27FC236}">
                <a16:creationId xmlns:a16="http://schemas.microsoft.com/office/drawing/2014/main" id="{E2981D84-677A-4B65-A349-3C6FEE8949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956040"/>
              </p:ext>
            </p:extLst>
          </p:nvPr>
        </p:nvGraphicFramePr>
        <p:xfrm>
          <a:off x="2286000" y="4448008"/>
          <a:ext cx="12192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10" imgW="482391" imgH="393529" progId="Equation.3">
                  <p:embed/>
                </p:oleObj>
              </mc:Choice>
              <mc:Fallback>
                <p:oleObj name="Equation" r:id="rId10" imgW="482391" imgH="393529" progId="Equation.3">
                  <p:embed/>
                  <p:pic>
                    <p:nvPicPr>
                      <p:cNvPr id="23" name="Object 23">
                        <a:extLst>
                          <a:ext uri="{FF2B5EF4-FFF2-40B4-BE49-F238E27FC236}">
                            <a16:creationId xmlns:a16="http://schemas.microsoft.com/office/drawing/2014/main" id="{E2981D84-677A-4B65-A349-3C6FEE8949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448008"/>
                        <a:ext cx="121920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031">
            <a:extLst>
              <a:ext uri="{FF2B5EF4-FFF2-40B4-BE49-F238E27FC236}">
                <a16:creationId xmlns:a16="http://schemas.microsoft.com/office/drawing/2014/main" id="{AC2274AD-F35E-4AA7-A25F-76896B7F1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52809"/>
            <a:ext cx="762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25" name="Text Box 1031">
            <a:extLst>
              <a:ext uri="{FF2B5EF4-FFF2-40B4-BE49-F238E27FC236}">
                <a16:creationId xmlns:a16="http://schemas.microsoft.com/office/drawing/2014/main" id="{02B91969-6A48-4559-84D9-EC1E62759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228809"/>
            <a:ext cx="609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</a:rPr>
              <a:t>a)</a:t>
            </a:r>
          </a:p>
        </p:txBody>
      </p:sp>
      <p:graphicFrame>
        <p:nvGraphicFramePr>
          <p:cNvPr id="8204" name="Object 17">
            <a:extLst>
              <a:ext uri="{FF2B5EF4-FFF2-40B4-BE49-F238E27FC236}">
                <a16:creationId xmlns:a16="http://schemas.microsoft.com/office/drawing/2014/main" id="{D1788C65-1359-49DB-93DD-DC097E67A8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227486"/>
              </p:ext>
            </p:extLst>
          </p:nvPr>
        </p:nvGraphicFramePr>
        <p:xfrm>
          <a:off x="8001000" y="1628608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2" imgW="495085" imgH="393529" progId="Equation.DSMT4">
                  <p:embed/>
                </p:oleObj>
              </mc:Choice>
              <mc:Fallback>
                <p:oleObj name="Equation" r:id="rId12" imgW="495085" imgH="393529" progId="Equation.DSMT4">
                  <p:embed/>
                  <p:pic>
                    <p:nvPicPr>
                      <p:cNvPr id="8204" name="Object 17">
                        <a:extLst>
                          <a:ext uri="{FF2B5EF4-FFF2-40B4-BE49-F238E27FC236}">
                            <a16:creationId xmlns:a16="http://schemas.microsoft.com/office/drawing/2014/main" id="{D1788C65-1359-49DB-93DD-DC097E67A8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1628608"/>
                        <a:ext cx="1600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2405E09-DF39-40CE-8DF2-8E09549BF856}"/>
              </a:ext>
            </a:extLst>
          </p:cNvPr>
          <p:cNvCxnSpPr/>
          <p:nvPr/>
        </p:nvCxnSpPr>
        <p:spPr>
          <a:xfrm>
            <a:off x="4572000" y="685800"/>
            <a:ext cx="1219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4E140A5-A01E-4586-8903-0E1A3077527C}"/>
              </a:ext>
            </a:extLst>
          </p:cNvPr>
          <p:cNvCxnSpPr/>
          <p:nvPr/>
        </p:nvCxnSpPr>
        <p:spPr>
          <a:xfrm>
            <a:off x="6629400" y="685800"/>
            <a:ext cx="609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3" name="Object 18">
            <a:extLst>
              <a:ext uri="{FF2B5EF4-FFF2-40B4-BE49-F238E27FC236}">
                <a16:creationId xmlns:a16="http://schemas.microsoft.com/office/drawing/2014/main" id="{1F6B73AC-0CBA-4A05-9EB9-2464DBBCCC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272766"/>
              </p:ext>
            </p:extLst>
          </p:nvPr>
        </p:nvGraphicFramePr>
        <p:xfrm>
          <a:off x="5454650" y="3000208"/>
          <a:ext cx="15763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14" imgW="444307" imgH="393529" progId="Equation.DSMT4">
                  <p:embed/>
                </p:oleObj>
              </mc:Choice>
              <mc:Fallback>
                <p:oleObj name="Equation" r:id="rId14" imgW="444307" imgH="393529" progId="Equation.DSMT4">
                  <p:embed/>
                  <p:pic>
                    <p:nvPicPr>
                      <p:cNvPr id="3" name="Object 18">
                        <a:extLst>
                          <a:ext uri="{FF2B5EF4-FFF2-40B4-BE49-F238E27FC236}">
                            <a16:creationId xmlns:a16="http://schemas.microsoft.com/office/drawing/2014/main" id="{1F6B73AC-0CBA-4A05-9EB9-2464DBBCCC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3000208"/>
                        <a:ext cx="157638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9">
            <a:extLst>
              <a:ext uri="{FF2B5EF4-FFF2-40B4-BE49-F238E27FC236}">
                <a16:creationId xmlns:a16="http://schemas.microsoft.com/office/drawing/2014/main" id="{138B2669-6492-4EEC-933D-52BB7EECA9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563145"/>
              </p:ext>
            </p:extLst>
          </p:nvPr>
        </p:nvGraphicFramePr>
        <p:xfrm>
          <a:off x="7312025" y="3000208"/>
          <a:ext cx="11255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6" imgW="317225" imgH="393359" progId="Equation.DSMT4">
                  <p:embed/>
                </p:oleObj>
              </mc:Choice>
              <mc:Fallback>
                <p:oleObj name="Equation" r:id="rId16" imgW="317225" imgH="393359" progId="Equation.DSMT4">
                  <p:embed/>
                  <p:pic>
                    <p:nvPicPr>
                      <p:cNvPr id="4" name="Object 19">
                        <a:extLst>
                          <a:ext uri="{FF2B5EF4-FFF2-40B4-BE49-F238E27FC236}">
                            <a16:creationId xmlns:a16="http://schemas.microsoft.com/office/drawing/2014/main" id="{138B2669-6492-4EEC-933D-52BB7EECA9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2025" y="3000208"/>
                        <a:ext cx="11255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0">
            <a:extLst>
              <a:ext uri="{FF2B5EF4-FFF2-40B4-BE49-F238E27FC236}">
                <a16:creationId xmlns:a16="http://schemas.microsoft.com/office/drawing/2014/main" id="{F27CD362-B606-4B3D-B342-427D6FAA4F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3377884"/>
              </p:ext>
            </p:extLst>
          </p:nvPr>
        </p:nvGraphicFramePr>
        <p:xfrm>
          <a:off x="3392488" y="4448008"/>
          <a:ext cx="18923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8" imgW="533169" imgH="393529" progId="Equation.DSMT4">
                  <p:embed/>
                </p:oleObj>
              </mc:Choice>
              <mc:Fallback>
                <p:oleObj name="Equation" r:id="rId18" imgW="533169" imgH="393529" progId="Equation.DSMT4">
                  <p:embed/>
                  <p:pic>
                    <p:nvPicPr>
                      <p:cNvPr id="5" name="Object 20">
                        <a:extLst>
                          <a:ext uri="{FF2B5EF4-FFF2-40B4-BE49-F238E27FC236}">
                            <a16:creationId xmlns:a16="http://schemas.microsoft.com/office/drawing/2014/main" id="{F27CD362-B606-4B3D-B342-427D6FAA4F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88" y="4448008"/>
                        <a:ext cx="18923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1">
            <a:extLst>
              <a:ext uri="{FF2B5EF4-FFF2-40B4-BE49-F238E27FC236}">
                <a16:creationId xmlns:a16="http://schemas.microsoft.com/office/drawing/2014/main" id="{A8621D5C-718F-490F-AACA-EC2D0AAD5F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664872"/>
              </p:ext>
            </p:extLst>
          </p:nvPr>
        </p:nvGraphicFramePr>
        <p:xfrm>
          <a:off x="5113338" y="4448008"/>
          <a:ext cx="17129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20" imgW="482391" imgH="393529" progId="Equation.DSMT4">
                  <p:embed/>
                </p:oleObj>
              </mc:Choice>
              <mc:Fallback>
                <p:oleObj name="Equation" r:id="rId20" imgW="482391" imgH="393529" progId="Equation.DSMT4">
                  <p:embed/>
                  <p:pic>
                    <p:nvPicPr>
                      <p:cNvPr id="6" name="Object 21">
                        <a:extLst>
                          <a:ext uri="{FF2B5EF4-FFF2-40B4-BE49-F238E27FC236}">
                            <a16:creationId xmlns:a16="http://schemas.microsoft.com/office/drawing/2014/main" id="{A8621D5C-718F-490F-AACA-EC2D0AAD5F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338" y="4448008"/>
                        <a:ext cx="171291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2">
            <a:extLst>
              <a:ext uri="{FF2B5EF4-FFF2-40B4-BE49-F238E27FC236}">
                <a16:creationId xmlns:a16="http://schemas.microsoft.com/office/drawing/2014/main" id="{CE22B165-4981-4BFC-9C91-BE6F48BEB3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91776"/>
              </p:ext>
            </p:extLst>
          </p:nvPr>
        </p:nvGraphicFramePr>
        <p:xfrm>
          <a:off x="6781800" y="4448008"/>
          <a:ext cx="11255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22" imgW="317225" imgH="393359" progId="Equation.DSMT4">
                  <p:embed/>
                </p:oleObj>
              </mc:Choice>
              <mc:Fallback>
                <p:oleObj name="Equation" r:id="rId22" imgW="317225" imgH="393359" progId="Equation.DSMT4">
                  <p:embed/>
                  <p:pic>
                    <p:nvPicPr>
                      <p:cNvPr id="7" name="Object 22">
                        <a:extLst>
                          <a:ext uri="{FF2B5EF4-FFF2-40B4-BE49-F238E27FC236}">
                            <a16:creationId xmlns:a16="http://schemas.microsoft.com/office/drawing/2014/main" id="{CE22B165-4981-4BFC-9C91-BE6F48BEB3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448008"/>
                        <a:ext cx="11255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030">
            <a:extLst>
              <a:ext uri="{FF2B5EF4-FFF2-40B4-BE49-F238E27FC236}">
                <a16:creationId xmlns:a16="http://schemas.microsoft.com/office/drawing/2014/main" id="{A84095CC-6786-4102-A599-E0651C70F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28600"/>
            <a:ext cx="2057400" cy="93345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57150" cmpd="thickThin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</a:rPr>
              <a:t>Bài 2:</a:t>
            </a:r>
          </a:p>
        </p:txBody>
      </p:sp>
      <p:sp>
        <p:nvSpPr>
          <p:cNvPr id="9219" name="Text Box 1031">
            <a:extLst>
              <a:ext uri="{FF2B5EF4-FFF2-40B4-BE49-F238E27FC236}">
                <a16:creationId xmlns:a16="http://schemas.microsoft.com/office/drawing/2014/main" id="{DA4D8BAD-FD20-41B8-A5C7-3A91D9BDC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350" y="152401"/>
            <a:ext cx="3276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</a:rPr>
              <a:t>Rút gọn rồi tính</a:t>
            </a:r>
          </a:p>
        </p:txBody>
      </p:sp>
      <p:grpSp>
        <p:nvGrpSpPr>
          <p:cNvPr id="9220" name="Group 1038">
            <a:extLst>
              <a:ext uri="{FF2B5EF4-FFF2-40B4-BE49-F238E27FC236}">
                <a16:creationId xmlns:a16="http://schemas.microsoft.com/office/drawing/2014/main" id="{B8091237-5BD2-4057-91F3-0F4601206712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784647"/>
            <a:ext cx="4419600" cy="1263352"/>
            <a:chOff x="384" y="1171"/>
            <a:chExt cx="2640" cy="749"/>
          </a:xfrm>
        </p:grpSpPr>
        <p:graphicFrame>
          <p:nvGraphicFramePr>
            <p:cNvPr id="9236" name="Object 1034">
              <a:extLst>
                <a:ext uri="{FF2B5EF4-FFF2-40B4-BE49-F238E27FC236}">
                  <a16:creationId xmlns:a16="http://schemas.microsoft.com/office/drawing/2014/main" id="{9300D78B-47BD-45BD-A0AE-EE330E98384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4" y="1344"/>
            <a:ext cx="41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Equation" r:id="rId3" imgW="380835" imgH="393529" progId="Equation.3">
                    <p:embed/>
                  </p:oleObj>
                </mc:Choice>
                <mc:Fallback>
                  <p:oleObj name="Equation" r:id="rId3" imgW="380835" imgH="393529" progId="Equation.3">
                    <p:embed/>
                    <p:pic>
                      <p:nvPicPr>
                        <p:cNvPr id="9236" name="Object 1034">
                          <a:extLst>
                            <a:ext uri="{FF2B5EF4-FFF2-40B4-BE49-F238E27FC236}">
                              <a16:creationId xmlns:a16="http://schemas.microsoft.com/office/drawing/2014/main" id="{9300D78B-47BD-45BD-A0AE-EE330E98384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344"/>
                          <a:ext cx="413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7" name="Object 1033">
              <a:extLst>
                <a:ext uri="{FF2B5EF4-FFF2-40B4-BE49-F238E27FC236}">
                  <a16:creationId xmlns:a16="http://schemas.microsoft.com/office/drawing/2014/main" id="{0954AA43-2A9F-49E0-86EF-DEB709307B3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80" y="1348"/>
            <a:ext cx="544" cy="5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Equation" r:id="rId5" imgW="482391" imgH="393529" progId="Equation.3">
                    <p:embed/>
                  </p:oleObj>
                </mc:Choice>
                <mc:Fallback>
                  <p:oleObj name="Equation" r:id="rId5" imgW="482391" imgH="393529" progId="Equation.3">
                    <p:embed/>
                    <p:pic>
                      <p:nvPicPr>
                        <p:cNvPr id="9237" name="Object 1033">
                          <a:extLst>
                            <a:ext uri="{FF2B5EF4-FFF2-40B4-BE49-F238E27FC236}">
                              <a16:creationId xmlns:a16="http://schemas.microsoft.com/office/drawing/2014/main" id="{0954AA43-2A9F-49E0-86EF-DEB709307B3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0" y="1348"/>
                          <a:ext cx="544" cy="5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8" name="Rectangle 1035">
              <a:extLst>
                <a:ext uri="{FF2B5EF4-FFF2-40B4-BE49-F238E27FC236}">
                  <a16:creationId xmlns:a16="http://schemas.microsoft.com/office/drawing/2014/main" id="{E20AE1EF-7E1D-4665-9A0C-19BDE686A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420"/>
              <a:ext cx="366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r>
                <a:rPr lang="en-US" altLang="en-US" sz="300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3000">
                <a:latin typeface="Arial" panose="020B0604020202020204" pitchFamily="34" charset="0"/>
              </a:endParaRPr>
            </a:p>
          </p:txBody>
        </p:sp>
        <p:sp>
          <p:nvSpPr>
            <p:cNvPr id="9239" name="Rectangle 1036">
              <a:extLst>
                <a:ext uri="{FF2B5EF4-FFF2-40B4-BE49-F238E27FC236}">
                  <a16:creationId xmlns:a16="http://schemas.microsoft.com/office/drawing/2014/main" id="{F7727B09-29F6-4182-A1FC-97FAC8055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1171"/>
              <a:ext cx="336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>
                  <a:latin typeface="Arial" panose="020B0604020202020204" pitchFamily="34" charset="0"/>
                  <a:cs typeface="Times New Roman" panose="02020603050405020304" pitchFamily="18" charset="0"/>
                </a:rPr>
                <a:t>             </a:t>
              </a:r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r>
                <a:rPr lang="en-US" altLang="en-US" sz="300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3000">
                <a:latin typeface="Arial" panose="020B0604020202020204" pitchFamily="34" charset="0"/>
              </a:endParaRPr>
            </a:p>
          </p:txBody>
        </p:sp>
      </p:grpSp>
      <p:sp>
        <p:nvSpPr>
          <p:cNvPr id="9221" name="Rectangle 1040">
            <a:extLst>
              <a:ext uri="{FF2B5EF4-FFF2-40B4-BE49-F238E27FC236}">
                <a16:creationId xmlns:a16="http://schemas.microsoft.com/office/drawing/2014/main" id="{61754795-5F67-4450-A726-225BD7BA3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79851"/>
            <a:ext cx="1847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400">
              <a:latin typeface="VNI-Times" pitchFamily="2" charset="0"/>
            </a:endParaRPr>
          </a:p>
        </p:txBody>
      </p:sp>
      <p:graphicFrame>
        <p:nvGraphicFramePr>
          <p:cNvPr id="7172" name="Object 1041">
            <a:extLst>
              <a:ext uri="{FF2B5EF4-FFF2-40B4-BE49-F238E27FC236}">
                <a16:creationId xmlns:a16="http://schemas.microsoft.com/office/drawing/2014/main" id="{8862D3D9-2F59-45CD-A399-8A41475C79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4426" y="3505200"/>
          <a:ext cx="16668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7" imgW="469696" imgH="393529" progId="Equation.DSMT4">
                  <p:embed/>
                </p:oleObj>
              </mc:Choice>
              <mc:Fallback>
                <p:oleObj name="Equation" r:id="rId7" imgW="469696" imgH="393529" progId="Equation.DSMT4">
                  <p:embed/>
                  <p:pic>
                    <p:nvPicPr>
                      <p:cNvPr id="7172" name="Object 1041">
                        <a:extLst>
                          <a:ext uri="{FF2B5EF4-FFF2-40B4-BE49-F238E27FC236}">
                            <a16:creationId xmlns:a16="http://schemas.microsoft.com/office/drawing/2014/main" id="{8862D3D9-2F59-45CD-A399-8A41475C79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6" y="3505200"/>
                        <a:ext cx="16668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1043">
            <a:extLst>
              <a:ext uri="{FF2B5EF4-FFF2-40B4-BE49-F238E27FC236}">
                <a16:creationId xmlns:a16="http://schemas.microsoft.com/office/drawing/2014/main" id="{490D3CDF-2E7F-44B4-A64C-B8D8F802B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191000"/>
            <a:ext cx="1327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en-US" sz="1400">
                <a:latin typeface="Arial" panose="020B0604020202020204" pitchFamily="34" charset="0"/>
              </a:rPr>
              <a:t>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22" name="Object 22">
            <a:extLst>
              <a:ext uri="{FF2B5EF4-FFF2-40B4-BE49-F238E27FC236}">
                <a16:creationId xmlns:a16="http://schemas.microsoft.com/office/drawing/2014/main" id="{CE5093C3-06EC-4BD9-BC3A-769DB540B5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7901" y="3505200"/>
          <a:ext cx="10779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9" imgW="355292" imgH="393359" progId="Equation.DSMT4">
                  <p:embed/>
                </p:oleObj>
              </mc:Choice>
              <mc:Fallback>
                <p:oleObj name="Equation" r:id="rId9" imgW="355292" imgH="393359" progId="Equation.DSMT4">
                  <p:embed/>
                  <p:pic>
                    <p:nvPicPr>
                      <p:cNvPr id="22" name="Object 22">
                        <a:extLst>
                          <a:ext uri="{FF2B5EF4-FFF2-40B4-BE49-F238E27FC236}">
                            <a16:creationId xmlns:a16="http://schemas.microsoft.com/office/drawing/2014/main" id="{CE5093C3-06EC-4BD9-BC3A-769DB540B5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1" y="3505200"/>
                        <a:ext cx="10779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1031">
            <a:extLst>
              <a:ext uri="{FF2B5EF4-FFF2-40B4-BE49-F238E27FC236}">
                <a16:creationId xmlns:a16="http://schemas.microsoft.com/office/drawing/2014/main" id="{641B771D-2D4A-40AD-80DF-EC3A1446B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733801"/>
            <a:ext cx="609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latin typeface="Times New Roman" panose="02020603050405020304" pitchFamily="18" charset="0"/>
              </a:rPr>
              <a:t>c)</a:t>
            </a:r>
          </a:p>
        </p:txBody>
      </p:sp>
      <p:graphicFrame>
        <p:nvGraphicFramePr>
          <p:cNvPr id="9226" name="Object 7">
            <a:extLst>
              <a:ext uri="{FF2B5EF4-FFF2-40B4-BE49-F238E27FC236}">
                <a16:creationId xmlns:a16="http://schemas.microsoft.com/office/drawing/2014/main" id="{495E8EA6-74BA-4360-B93B-49C588358B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01000" y="2133600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11" imgW="495085" imgH="393529" progId="Equation.DSMT4">
                  <p:embed/>
                </p:oleObj>
              </mc:Choice>
              <mc:Fallback>
                <p:oleObj name="Equation" r:id="rId11" imgW="495085" imgH="393529" progId="Equation.DSMT4">
                  <p:embed/>
                  <p:pic>
                    <p:nvPicPr>
                      <p:cNvPr id="9226" name="Object 7">
                        <a:extLst>
                          <a:ext uri="{FF2B5EF4-FFF2-40B4-BE49-F238E27FC236}">
                            <a16:creationId xmlns:a16="http://schemas.microsoft.com/office/drawing/2014/main" id="{495E8EA6-74BA-4360-B93B-49C588358B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133600"/>
                        <a:ext cx="1600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8">
            <a:extLst>
              <a:ext uri="{FF2B5EF4-FFF2-40B4-BE49-F238E27FC236}">
                <a16:creationId xmlns:a16="http://schemas.microsoft.com/office/drawing/2014/main" id="{294A0BEB-8929-41E7-9BBD-ECE1D8EEB6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2425" y="3505200"/>
          <a:ext cx="16208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13" imgW="457002" imgH="393529" progId="Equation.DSMT4">
                  <p:embed/>
                </p:oleObj>
              </mc:Choice>
              <mc:Fallback>
                <p:oleObj name="Equation" r:id="rId13" imgW="457002" imgH="393529" progId="Equation.DSMT4">
                  <p:embed/>
                  <p:pic>
                    <p:nvPicPr>
                      <p:cNvPr id="3" name="Object 8">
                        <a:extLst>
                          <a:ext uri="{FF2B5EF4-FFF2-40B4-BE49-F238E27FC236}">
                            <a16:creationId xmlns:a16="http://schemas.microsoft.com/office/drawing/2014/main" id="{294A0BEB-8929-41E7-9BBD-ECE1D8EEB6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3505200"/>
                        <a:ext cx="16208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C21D7E9C-18B1-428F-91F2-6E6E43747B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9800" y="3505200"/>
          <a:ext cx="11699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15" imgW="330057" imgH="393529" progId="Equation.DSMT4">
                  <p:embed/>
                </p:oleObj>
              </mc:Choice>
              <mc:Fallback>
                <p:oleObj name="Equation" r:id="rId15" imgW="330057" imgH="393529" progId="Equation.DSMT4">
                  <p:embed/>
                  <p:pic>
                    <p:nvPicPr>
                      <p:cNvPr id="4" name="Object 9">
                        <a:extLst>
                          <a:ext uri="{FF2B5EF4-FFF2-40B4-BE49-F238E27FC236}">
                            <a16:creationId xmlns:a16="http://schemas.microsoft.com/office/drawing/2014/main" id="{C21D7E9C-18B1-428F-91F2-6E6E43747B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3505200"/>
                        <a:ext cx="116998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3">
            <a:extLst>
              <a:ext uri="{FF2B5EF4-FFF2-40B4-BE49-F238E27FC236}">
                <a16:creationId xmlns:a16="http://schemas.microsoft.com/office/drawing/2014/main" id="{44AD39D8-98DD-4C16-A149-3E21644C20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93125" y="3505200"/>
          <a:ext cx="946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7" imgW="266469" imgH="393359" progId="Equation.DSMT4">
                  <p:embed/>
                </p:oleObj>
              </mc:Choice>
              <mc:Fallback>
                <p:oleObj name="Equation" r:id="rId17" imgW="266469" imgH="393359" progId="Equation.DSMT4">
                  <p:embed/>
                  <p:pic>
                    <p:nvPicPr>
                      <p:cNvPr id="8" name="Object 13">
                        <a:extLst>
                          <a:ext uri="{FF2B5EF4-FFF2-40B4-BE49-F238E27FC236}">
                            <a16:creationId xmlns:a16="http://schemas.microsoft.com/office/drawing/2014/main" id="{44AD39D8-98DD-4C16-A149-3E21644C20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25" y="3505200"/>
                        <a:ext cx="9461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4">
            <a:extLst>
              <a:ext uri="{FF2B5EF4-FFF2-40B4-BE49-F238E27FC236}">
                <a16:creationId xmlns:a16="http://schemas.microsoft.com/office/drawing/2014/main" id="{0FAEBAC8-0C20-4D10-8F59-874DCF4A20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1" y="4800600"/>
          <a:ext cx="15017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19" imgW="495085" imgH="393529" progId="Equation.DSMT4">
                  <p:embed/>
                </p:oleObj>
              </mc:Choice>
              <mc:Fallback>
                <p:oleObj name="Equation" r:id="rId19" imgW="495085" imgH="393529" progId="Equation.DSMT4">
                  <p:embed/>
                  <p:pic>
                    <p:nvPicPr>
                      <p:cNvPr id="9" name="Object 14">
                        <a:extLst>
                          <a:ext uri="{FF2B5EF4-FFF2-40B4-BE49-F238E27FC236}">
                            <a16:creationId xmlns:a16="http://schemas.microsoft.com/office/drawing/2014/main" id="{0FAEBAC8-0C20-4D10-8F59-874DCF4A20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4800600"/>
                        <a:ext cx="15017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5">
            <a:extLst>
              <a:ext uri="{FF2B5EF4-FFF2-40B4-BE49-F238E27FC236}">
                <a16:creationId xmlns:a16="http://schemas.microsoft.com/office/drawing/2014/main" id="{A950784E-F8FA-44D7-8A84-B423E7351D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1" y="4800600"/>
          <a:ext cx="16668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21" imgW="469696" imgH="393529" progId="Equation.DSMT4">
                  <p:embed/>
                </p:oleObj>
              </mc:Choice>
              <mc:Fallback>
                <p:oleObj name="Equation" r:id="rId21" imgW="469696" imgH="393529" progId="Equation.DSMT4">
                  <p:embed/>
                  <p:pic>
                    <p:nvPicPr>
                      <p:cNvPr id="10" name="Object 15">
                        <a:extLst>
                          <a:ext uri="{FF2B5EF4-FFF2-40B4-BE49-F238E27FC236}">
                            <a16:creationId xmlns:a16="http://schemas.microsoft.com/office/drawing/2014/main" id="{A950784E-F8FA-44D7-8A84-B423E7351D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1" y="4800600"/>
                        <a:ext cx="16668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>
            <a:extLst>
              <a:ext uri="{FF2B5EF4-FFF2-40B4-BE49-F238E27FC236}">
                <a16:creationId xmlns:a16="http://schemas.microsoft.com/office/drawing/2014/main" id="{5ABA6A2E-099D-4623-A532-E76631FAB2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4800600"/>
          <a:ext cx="16208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22" imgW="457002" imgH="393529" progId="Equation.DSMT4">
                  <p:embed/>
                </p:oleObj>
              </mc:Choice>
              <mc:Fallback>
                <p:oleObj name="Equation" r:id="rId22" imgW="457002" imgH="393529" progId="Equation.DSMT4">
                  <p:embed/>
                  <p:pic>
                    <p:nvPicPr>
                      <p:cNvPr id="11" name="Object 16">
                        <a:extLst>
                          <a:ext uri="{FF2B5EF4-FFF2-40B4-BE49-F238E27FC236}">
                            <a16:creationId xmlns:a16="http://schemas.microsoft.com/office/drawing/2014/main" id="{5ABA6A2E-099D-4623-A532-E76631FAB2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800600"/>
                        <a:ext cx="16208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>
            <a:extLst>
              <a:ext uri="{FF2B5EF4-FFF2-40B4-BE49-F238E27FC236}">
                <a16:creationId xmlns:a16="http://schemas.microsoft.com/office/drawing/2014/main" id="{6ED38E2A-7E9A-4DE6-870E-1A19C3151E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53200" y="4800600"/>
          <a:ext cx="946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23" imgW="266469" imgH="393359" progId="Equation.DSMT4">
                  <p:embed/>
                </p:oleObj>
              </mc:Choice>
              <mc:Fallback>
                <p:oleObj name="Equation" r:id="rId23" imgW="266469" imgH="393359" progId="Equation.DSMT4">
                  <p:embed/>
                  <p:pic>
                    <p:nvPicPr>
                      <p:cNvPr id="12" name="Object 17">
                        <a:extLst>
                          <a:ext uri="{FF2B5EF4-FFF2-40B4-BE49-F238E27FC236}">
                            <a16:creationId xmlns:a16="http://schemas.microsoft.com/office/drawing/2014/main" id="{6ED38E2A-7E9A-4DE6-870E-1A19C3151E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800600"/>
                        <a:ext cx="9461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8945EF2-E56B-4374-B4C0-2005856F6FED}"/>
              </a:ext>
            </a:extLst>
          </p:cNvPr>
          <p:cNvCxnSpPr/>
          <p:nvPr/>
        </p:nvCxnSpPr>
        <p:spPr>
          <a:xfrm rot="10800000" flipV="1">
            <a:off x="6096000" y="5029200"/>
            <a:ext cx="3048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4B82219-7E0D-4A04-A395-904B2E71B421}"/>
              </a:ext>
            </a:extLst>
          </p:cNvPr>
          <p:cNvCxnSpPr/>
          <p:nvPr/>
        </p:nvCxnSpPr>
        <p:spPr>
          <a:xfrm rot="10800000" flipV="1">
            <a:off x="5486400" y="5638800"/>
            <a:ext cx="3048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2192000" cy="20457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sy="50000" kx="2453608" rotWithShape="0">
                  <a:srgbClr val="808080">
                    <a:alpha val="50000"/>
                  </a:srgbClr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3600" b="1">
                    <a:solidFill>
                      <a:srgbClr val="FF0000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Bài 3: Một hình chữ nhật có chiều dài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b="1">
                    <a:solidFill>
                      <a:srgbClr val="FF0000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m và chiều rộng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>
                    <a:solidFill>
                      <a:srgbClr val="FF0000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m. Tính diện tích hình chữ nhật đó.</a:t>
                </a:r>
                <a:endParaRPr lang="en-US" sz="3600" b="1" dirty="0">
                  <a:solidFill>
                    <a:srgbClr val="FF0000"/>
                  </a:solidFill>
                  <a:latin typeface="Cambria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12192000" cy="2045753"/>
              </a:xfrm>
              <a:prstGeom prst="rect">
                <a:avLst/>
              </a:prstGeom>
              <a:blipFill>
                <a:blip r:embed="rId2"/>
                <a:stretch>
                  <a:fillRect r="-1309" b="-1488"/>
                </a:stretch>
              </a:blipFill>
              <a:ln w="9525">
                <a:noFill/>
                <a:miter lim="800000"/>
                <a:headEnd/>
                <a:tailEnd/>
              </a:ln>
              <a:effectLst>
                <a:outerShdw sy="50000" kx="2453608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8">
                <a:extLst>
                  <a:ext uri="{FF2B5EF4-FFF2-40B4-BE49-F238E27FC236}">
                    <a16:creationId xmlns:a16="http://schemas.microsoft.com/office/drawing/2014/main" id="{474F913C-2FC7-49FE-8C64-5CD76E52D9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141736"/>
                <a:ext cx="12192000" cy="44114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sy="50000" kx="2453608" rotWithShape="0">
                  <a:srgbClr val="808080">
                    <a:alpha val="50000"/>
                  </a:srgbClr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Bài</a:t>
                </a:r>
                <a:r>
                  <a:rPr lang="en-US" sz="3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giải</a:t>
                </a:r>
                <a:endParaRPr lang="en-US" sz="3600" b="1" dirty="0">
                  <a:solidFill>
                    <a:schemeClr val="tx1"/>
                  </a:solidFill>
                  <a:latin typeface="Cambria" panose="02040503050406030204" pitchFamily="18" charset="0"/>
                  <a:cs typeface="Times New Roman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Diện</a:t>
                </a:r>
                <a:r>
                  <a:rPr lang="en-US" sz="3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tích</a:t>
                </a:r>
                <a:r>
                  <a:rPr lang="en-US" sz="3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hình</a:t>
                </a:r>
                <a:r>
                  <a:rPr lang="en-US" sz="3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chữ</a:t>
                </a:r>
                <a:r>
                  <a:rPr lang="en-US" sz="3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nhật</a:t>
                </a:r>
                <a:r>
                  <a:rPr lang="en-US" sz="3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là</a:t>
                </a:r>
                <a:r>
                  <a:rPr lang="en-US" sz="36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: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×</m:t>
                    </m:r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400" b="1" dirty="0"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>
                    <a:latin typeface="Cambria" panose="02040503050406030204" pitchFamily="18" charset="0"/>
                    <a:cs typeface="Times New Roman" pitchFamily="18" charset="0"/>
                  </a:rPr>
                  <a:t>(m</a:t>
                </a:r>
                <a:r>
                  <a:rPr lang="en-US" sz="3600" b="1" baseline="30000" dirty="0">
                    <a:latin typeface="Cambria" panose="02040503050406030204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>
                    <a:latin typeface="Cambria" panose="02040503050406030204" pitchFamily="18" charset="0"/>
                    <a:cs typeface="Times New Roman" pitchFamily="18" charset="0"/>
                  </a:rPr>
                  <a:t>)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en-US" sz="3600" b="1" dirty="0">
                    <a:latin typeface="Cambria" panose="02040503050406030204" pitchFamily="18" charset="0"/>
                    <a:cs typeface="Times New Roman" pitchFamily="18" charset="0"/>
                  </a:rPr>
                  <a:t>                 </a:t>
                </a:r>
                <a:r>
                  <a:rPr lang="en-US" sz="3600" b="1" dirty="0" err="1">
                    <a:latin typeface="Cambria" panose="02040503050406030204" pitchFamily="18" charset="0"/>
                    <a:cs typeface="Times New Roman" pitchFamily="18" charset="0"/>
                  </a:rPr>
                  <a:t>Đáp</a:t>
                </a:r>
                <a:r>
                  <a:rPr lang="en-US" sz="3600" b="1" dirty="0"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atin typeface="Cambria" panose="02040503050406030204" pitchFamily="18" charset="0"/>
                    <a:cs typeface="Times New Roman" pitchFamily="18" charset="0"/>
                  </a:rPr>
                  <a:t>số</a:t>
                </a:r>
                <a:r>
                  <a:rPr lang="en-US" sz="3600" b="1" dirty="0">
                    <a:latin typeface="Cambria" panose="02040503050406030204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4400" b="1" dirty="0"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>
                    <a:latin typeface="Cambria" panose="02040503050406030204" pitchFamily="18" charset="0"/>
                    <a:cs typeface="Times New Roman" pitchFamily="18" charset="0"/>
                  </a:rPr>
                  <a:t>(m</a:t>
                </a:r>
                <a:r>
                  <a:rPr lang="en-US" sz="3600" b="1" baseline="30000" dirty="0">
                    <a:latin typeface="Cambria" panose="02040503050406030204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>
                    <a:latin typeface="Cambria" panose="02040503050406030204" pitchFamily="18" charset="0"/>
                    <a:cs typeface="Times New Roman" pitchFamily="18" charset="0"/>
                  </a:rPr>
                  <a:t>)</a:t>
                </a:r>
                <a:endParaRPr lang="en-US" sz="4400" b="1" dirty="0">
                  <a:solidFill>
                    <a:schemeClr val="tx1"/>
                  </a:solidFill>
                  <a:latin typeface="Cambria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 Box 8">
                <a:extLst>
                  <a:ext uri="{FF2B5EF4-FFF2-40B4-BE49-F238E27FC236}">
                    <a16:creationId xmlns:a16="http://schemas.microsoft.com/office/drawing/2014/main" id="{474F913C-2FC7-49FE-8C64-5CD76E52D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141736"/>
                <a:ext cx="12192000" cy="4411464"/>
              </a:xfrm>
              <a:prstGeom prst="rect">
                <a:avLst/>
              </a:prstGeom>
              <a:blipFill>
                <a:blip r:embed="rId3"/>
                <a:stretch>
                  <a:fillRect t="-2072" b="-138"/>
                </a:stretch>
              </a:blipFill>
              <a:ln w="9525">
                <a:noFill/>
                <a:miter lim="800000"/>
                <a:headEnd/>
                <a:tailEnd/>
              </a:ln>
              <a:effectLst>
                <a:outerShdw sy="50000" kx="2453608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5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4296007" y="1277786"/>
            <a:ext cx="36761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MỤC TIÊU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676399" y="2514600"/>
          <a:ext cx="8915400" cy="3065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06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FFEBC56-4F56-4F22-8789-2EDB25182D2A}"/>
                  </a:ext>
                </a:extLst>
              </p:cNvPr>
              <p:cNvSpPr txBox="1"/>
              <p:nvPr/>
            </p:nvSpPr>
            <p:spPr>
              <a:xfrm>
                <a:off x="4724400" y="2209800"/>
                <a:ext cx="3043077" cy="13114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6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6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n-US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6000">
                    <a:solidFill>
                      <a:srgbClr val="FF0000"/>
                    </a:solidFill>
                  </a:rPr>
                  <a:t> = 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FFEBC56-4F56-4F22-8789-2EDB25182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209800"/>
                <a:ext cx="3043077" cy="1311449"/>
              </a:xfrm>
              <a:prstGeom prst="rect">
                <a:avLst/>
              </a:prstGeom>
              <a:blipFill>
                <a:blip r:embed="rId2"/>
                <a:stretch>
                  <a:fillRect t="-2791" r="-11824" b="-19535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17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/>
        </p:nvSpPr>
        <p:spPr>
          <a:xfrm>
            <a:off x="4495800" y="2133600"/>
            <a:ext cx="2930978" cy="577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 defTabSz="685800">
              <a:buClr>
                <a:srgbClr val="000000"/>
              </a:buClr>
              <a:buSzPts val="4400"/>
            </a:pPr>
            <a:r>
              <a:rPr lang="en-US" sz="4000" dirty="0" err="1">
                <a:latin typeface="Cambria" panose="02040503050406030204" pitchFamily="18" charset="0"/>
                <a:ea typeface="Cambria"/>
                <a:cs typeface="Cambria"/>
                <a:sym typeface="Cambria"/>
              </a:rPr>
              <a:t>Toán</a:t>
            </a:r>
            <a:endParaRPr sz="4000" dirty="0">
              <a:latin typeface="Cambria" panose="020405030504060302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5" name="Google Shape;93;p14"/>
          <p:cNvSpPr/>
          <p:nvPr/>
        </p:nvSpPr>
        <p:spPr>
          <a:xfrm>
            <a:off x="2227240" y="3124200"/>
            <a:ext cx="7737520" cy="90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 defTabSz="685800">
              <a:buClr>
                <a:srgbClr val="FFFF00"/>
              </a:buClr>
              <a:buSzPts val="7200"/>
            </a:pPr>
            <a:r>
              <a:rPr lang="en-US" sz="6000" b="1" dirty="0">
                <a:solidFill>
                  <a:schemeClr val="accent5"/>
                </a:solidFill>
                <a:latin typeface="Cambria" panose="02040503050406030204" pitchFamily="18" charset="0"/>
                <a:cs typeface="Times New Roman"/>
                <a:sym typeface="Times New Roman"/>
              </a:rPr>
              <a:t>PHÉP NHÂN PHÂN SỐ</a:t>
            </a:r>
            <a:endParaRPr sz="6000" dirty="0">
              <a:solidFill>
                <a:schemeClr val="accent5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41263E-BE00-4623-8846-100AF3340E1D}"/>
              </a:ext>
            </a:extLst>
          </p:cNvPr>
          <p:cNvSpPr txBox="1"/>
          <p:nvPr/>
        </p:nvSpPr>
        <p:spPr>
          <a:xfrm>
            <a:off x="2819400" y="1426108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Thứ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7 </a:t>
            </a:r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tháng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3 </a:t>
            </a:r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năm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30126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4296007" y="1277786"/>
            <a:ext cx="36761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MỤC TIÊU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80058771"/>
              </p:ext>
            </p:extLst>
          </p:nvPr>
        </p:nvGraphicFramePr>
        <p:xfrm>
          <a:off x="1676399" y="2514600"/>
          <a:ext cx="8915400" cy="3065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848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371600" y="457200"/>
            <a:ext cx="944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Tính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diện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tích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phần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tô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màu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hình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chữ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nhật</a:t>
            </a:r>
            <a:r>
              <a:rPr lang="en-US" sz="32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10375" r="12551"/>
          <a:stretch/>
        </p:blipFill>
        <p:spPr>
          <a:xfrm>
            <a:off x="228600" y="1676400"/>
            <a:ext cx="4114800" cy="4016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 Box 18">
            <a:extLst>
              <a:ext uri="{FF2B5EF4-FFF2-40B4-BE49-F238E27FC236}">
                <a16:creationId xmlns:a16="http://schemas.microsoft.com/office/drawing/2014/main" id="{2CCC101E-3FDD-4148-AB8F-2E246F106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483" y="1447800"/>
            <a:ext cx="54899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Cambria" panose="02040503050406030204" pitchFamily="18" charset="0"/>
                <a:cs typeface="Times New Roman" pitchFamily="18" charset="0"/>
              </a:rPr>
              <a:t>Diện tích hình vuông là:</a:t>
            </a:r>
          </a:p>
          <a:p>
            <a:pPr algn="ctr">
              <a:spcBef>
                <a:spcPct val="50000"/>
              </a:spcBef>
            </a:pPr>
            <a:r>
              <a:rPr lang="en-US" sz="3200" b="1">
                <a:latin typeface="Cambria" panose="02040503050406030204" pitchFamily="18" charset="0"/>
                <a:cs typeface="Times New Roman" pitchFamily="18" charset="0"/>
              </a:rPr>
              <a:t>1 x 1 = 1 (m</a:t>
            </a:r>
            <a:r>
              <a:rPr lang="en-US" sz="3200" b="1" baseline="30000">
                <a:latin typeface="Cambria" panose="02040503050406030204" pitchFamily="18" charset="0"/>
                <a:cs typeface="Times New Roman" pitchFamily="18" charset="0"/>
              </a:rPr>
              <a:t>2</a:t>
            </a:r>
            <a:r>
              <a:rPr lang="en-US" sz="3200" b="1">
                <a:latin typeface="Cambria" panose="02040503050406030204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8">
                <a:extLst>
                  <a:ext uri="{FF2B5EF4-FFF2-40B4-BE49-F238E27FC236}">
                    <a16:creationId xmlns:a16="http://schemas.microsoft.com/office/drawing/2014/main" id="{7384C472-B782-4026-9C3A-A14EBD7C61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42206" y="3022901"/>
                <a:ext cx="5489917" cy="19184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Diện tích 1 HCN nhỏ là: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1 : 15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 (m</a:t>
                </a:r>
                <a:r>
                  <a:rPr lang="en-US" sz="3200" b="1" baseline="30000">
                    <a:latin typeface="Cambria" panose="02040503050406030204" pitchFamily="18" charset="0"/>
                    <a:cs typeface="Times New Roman" pitchFamily="18" charset="0"/>
                  </a:rPr>
                  <a:t>2</a:t>
                </a: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)</a:t>
                </a:r>
                <a:endParaRPr lang="en-US" sz="3200" b="1" dirty="0">
                  <a:latin typeface="Cambria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 Box 18">
                <a:extLst>
                  <a:ext uri="{FF2B5EF4-FFF2-40B4-BE49-F238E27FC236}">
                    <a16:creationId xmlns:a16="http://schemas.microsoft.com/office/drawing/2014/main" id="{7384C472-B782-4026-9C3A-A14EBD7C61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42206" y="3022901"/>
                <a:ext cx="5489917" cy="1918410"/>
              </a:xfrm>
              <a:prstGeom prst="rect">
                <a:avLst/>
              </a:prstGeom>
              <a:blipFill>
                <a:blip r:embed="rId3"/>
                <a:stretch>
                  <a:fillRect t="-4127" b="-6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55">
                <a:extLst>
                  <a:ext uri="{FF2B5EF4-FFF2-40B4-BE49-F238E27FC236}">
                    <a16:creationId xmlns:a16="http://schemas.microsoft.com/office/drawing/2014/main" id="{22205D64-FB79-49C3-BC4D-EDD18DDB97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3962400"/>
                <a:ext cx="762000" cy="7146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2800" b="1"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Text Box 55">
                <a:extLst>
                  <a:ext uri="{FF2B5EF4-FFF2-40B4-BE49-F238E27FC236}">
                    <a16:creationId xmlns:a16="http://schemas.microsoft.com/office/drawing/2014/main" id="{22205D64-FB79-49C3-BC4D-EDD18DDB9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3962400"/>
                <a:ext cx="762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8">
                <a:extLst>
                  <a:ext uri="{FF2B5EF4-FFF2-40B4-BE49-F238E27FC236}">
                    <a16:creationId xmlns:a16="http://schemas.microsoft.com/office/drawing/2014/main" id="{BD9B022B-3F73-40D4-8176-99FD96AAB3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118061"/>
                <a:ext cx="6326357" cy="9814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Diện tích HCN tô màu là: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4000" b="1"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(m</a:t>
                </a:r>
                <a:r>
                  <a:rPr lang="en-US" sz="3200" b="1" baseline="30000">
                    <a:latin typeface="Cambria" panose="02040503050406030204" pitchFamily="18" charset="0"/>
                    <a:cs typeface="Times New Roman" pitchFamily="18" charset="0"/>
                  </a:rPr>
                  <a:t>2</a:t>
                </a: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)</a:t>
                </a:r>
                <a:endParaRPr lang="en-US" sz="3200" b="1" dirty="0">
                  <a:latin typeface="Cambria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 Box 18">
                <a:extLst>
                  <a:ext uri="{FF2B5EF4-FFF2-40B4-BE49-F238E27FC236}">
                    <a16:creationId xmlns:a16="http://schemas.microsoft.com/office/drawing/2014/main" id="{BD9B022B-3F73-40D4-8176-99FD96AAB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1600" y="5118061"/>
                <a:ext cx="6326357" cy="981423"/>
              </a:xfrm>
              <a:prstGeom prst="rect">
                <a:avLst/>
              </a:prstGeom>
              <a:blipFill>
                <a:blip r:embed="rId5"/>
                <a:stretch>
                  <a:fillRect l="-1156" r="-1252" b="-24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15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10375" r="12551"/>
          <a:stretch/>
        </p:blipFill>
        <p:spPr>
          <a:xfrm>
            <a:off x="228600" y="1676400"/>
            <a:ext cx="4114800" cy="4016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8">
                <a:extLst>
                  <a:ext uri="{FF2B5EF4-FFF2-40B4-BE49-F238E27FC236}">
                    <a16:creationId xmlns:a16="http://schemas.microsoft.com/office/drawing/2014/main" id="{BD9B022B-3F73-40D4-8176-99FD96AAB3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85423" y="1676400"/>
                <a:ext cx="6326357" cy="1785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Diện tích HCN tô màu là: 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b="1">
                    <a:solidFill>
                      <a:schemeClr val="tx1"/>
                    </a:solidFill>
                    <a:latin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 (m</a:t>
                </a:r>
                <a:r>
                  <a:rPr lang="en-US" sz="3200" b="1" baseline="30000">
                    <a:latin typeface="Cambria" panose="02040503050406030204" pitchFamily="18" charset="0"/>
                    <a:cs typeface="Times New Roman" pitchFamily="18" charset="0"/>
                  </a:rPr>
                  <a:t>2</a:t>
                </a:r>
                <a:r>
                  <a:rPr lang="en-US" sz="3200" b="1">
                    <a:latin typeface="Cambria" panose="02040503050406030204" pitchFamily="18" charset="0"/>
                    <a:cs typeface="Times New Roman" pitchFamily="18" charset="0"/>
                  </a:rPr>
                  <a:t>)</a:t>
                </a:r>
                <a:endParaRPr lang="en-US" sz="3200" b="1" dirty="0">
                  <a:latin typeface="Cambria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 Box 18">
                <a:extLst>
                  <a:ext uri="{FF2B5EF4-FFF2-40B4-BE49-F238E27FC236}">
                    <a16:creationId xmlns:a16="http://schemas.microsoft.com/office/drawing/2014/main" id="{BD9B022B-3F73-40D4-8176-99FD96AAB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5423" y="1676400"/>
                <a:ext cx="6326357" cy="1785104"/>
              </a:xfrm>
              <a:prstGeom prst="rect">
                <a:avLst/>
              </a:prstGeom>
              <a:blipFill>
                <a:blip r:embed="rId3"/>
                <a:stretch>
                  <a:fillRect t="-4437" b="-2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6CC43D7F-AE2B-4B12-80D3-8C64CA4E703F}"/>
              </a:ext>
            </a:extLst>
          </p:cNvPr>
          <p:cNvSpPr/>
          <p:nvPr/>
        </p:nvSpPr>
        <p:spPr>
          <a:xfrm>
            <a:off x="6172200" y="2514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4E530A-A66A-4C8B-8352-927301E22FE5}"/>
              </a:ext>
            </a:extLst>
          </p:cNvPr>
          <p:cNvSpPr/>
          <p:nvPr/>
        </p:nvSpPr>
        <p:spPr>
          <a:xfrm>
            <a:off x="7162800" y="2514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4FAACDC-E79F-4A43-AA60-863B4204EC69}"/>
              </a:ext>
            </a:extLst>
          </p:cNvPr>
          <p:cNvSpPr/>
          <p:nvPr/>
        </p:nvSpPr>
        <p:spPr>
          <a:xfrm>
            <a:off x="7962023" y="2514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15B1488-A1FA-407C-BDB3-EB7EB038A910}"/>
              </a:ext>
            </a:extLst>
          </p:cNvPr>
          <p:cNvSpPr/>
          <p:nvPr/>
        </p:nvSpPr>
        <p:spPr>
          <a:xfrm>
            <a:off x="6207078" y="3124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ABD2AE9-2CAA-4C26-BC18-88BAAC16AD1B}"/>
              </a:ext>
            </a:extLst>
          </p:cNvPr>
          <p:cNvSpPr/>
          <p:nvPr/>
        </p:nvSpPr>
        <p:spPr>
          <a:xfrm>
            <a:off x="7197678" y="3124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AF65B14-DF50-42BD-9C5B-DBF5E009DF38}"/>
              </a:ext>
            </a:extLst>
          </p:cNvPr>
          <p:cNvSpPr/>
          <p:nvPr/>
        </p:nvSpPr>
        <p:spPr>
          <a:xfrm>
            <a:off x="7996901" y="3124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51">
            <a:extLst>
              <a:ext uri="{FF2B5EF4-FFF2-40B4-BE49-F238E27FC236}">
                <a16:creationId xmlns:a16="http://schemas.microsoft.com/office/drawing/2014/main" id="{6A914940-7071-4318-B7A1-0CB9FEABF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089112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4 x 2 </a:t>
            </a:r>
          </a:p>
        </p:txBody>
      </p:sp>
      <p:sp>
        <p:nvSpPr>
          <p:cNvPr id="17" name="Text Box 52">
            <a:extLst>
              <a:ext uri="{FF2B5EF4-FFF2-40B4-BE49-F238E27FC236}">
                <a16:creationId xmlns:a16="http://schemas.microsoft.com/office/drawing/2014/main" id="{E2849E9A-4035-401B-94B1-FDBB4A93E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701" y="4834393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5 x 3 </a:t>
            </a:r>
          </a:p>
        </p:txBody>
      </p:sp>
      <p:sp>
        <p:nvSpPr>
          <p:cNvPr id="18" name="Text Box 53">
            <a:extLst>
              <a:ext uri="{FF2B5EF4-FFF2-40B4-BE49-F238E27FC236}">
                <a16:creationId xmlns:a16="http://schemas.microsoft.com/office/drawing/2014/main" id="{5E8D500B-9D7A-4D24-A996-63B738EED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6700" y="4089112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9" name="Text Box 54">
            <a:extLst>
              <a:ext uri="{FF2B5EF4-FFF2-40B4-BE49-F238E27FC236}">
                <a16:creationId xmlns:a16="http://schemas.microsoft.com/office/drawing/2014/main" id="{6153F653-7BDF-4AD7-90C6-251A7FF9B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601" y="4834393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0" name="Text Box 55">
            <a:extLst>
              <a:ext uri="{FF2B5EF4-FFF2-40B4-BE49-F238E27FC236}">
                <a16:creationId xmlns:a16="http://schemas.microsoft.com/office/drawing/2014/main" id="{C0C1EE31-6248-4EFD-B112-2671615E4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7700" y="4089112"/>
            <a:ext cx="60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" name="Text Box 56">
            <a:extLst>
              <a:ext uri="{FF2B5EF4-FFF2-40B4-BE49-F238E27FC236}">
                <a16:creationId xmlns:a16="http://schemas.microsoft.com/office/drawing/2014/main" id="{B2ACB755-7016-4F4A-B82C-42E553EDE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5501" y="4834392"/>
            <a:ext cx="91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54230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64239" y="1452772"/>
            <a:ext cx="1777340" cy="1331562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178;p17"/>
          <p:cNvSpPr/>
          <p:nvPr/>
        </p:nvSpPr>
        <p:spPr>
          <a:xfrm>
            <a:off x="1295400" y="1039069"/>
            <a:ext cx="8533386" cy="2158967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    </a:t>
            </a:r>
            <a:r>
              <a:rPr kumimoji="0" lang="en-US" sz="3600" b="1" i="0" u="none" strike="noStrike" kern="0" cap="none" spc="0" normalizeH="0" baseline="0" noProof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Muốn</a:t>
            </a: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 nhân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hai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phân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en-US" sz="3600" b="1" i="0" u="none" strike="noStrike" kern="0" cap="none" spc="0" normalizeH="0" baseline="0" noProof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số</a:t>
            </a: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 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làm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thế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nào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Times New Roman"/>
                <a:cs typeface="Times New Roman"/>
                <a:sym typeface="Times New Roman"/>
              </a:rPr>
              <a:t>?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18">
                <a:extLst>
                  <a:ext uri="{FF2B5EF4-FFF2-40B4-BE49-F238E27FC236}">
                    <a16:creationId xmlns:a16="http://schemas.microsoft.com/office/drawing/2014/main" id="{EAACCB5F-74C0-4594-9F0F-BF69DE006D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3922550"/>
                <a:ext cx="2248779" cy="98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FF0000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4" name="Text Box 18">
                <a:extLst>
                  <a:ext uri="{FF2B5EF4-FFF2-40B4-BE49-F238E27FC236}">
                    <a16:creationId xmlns:a16="http://schemas.microsoft.com/office/drawing/2014/main" id="{EAACCB5F-74C0-4594-9F0F-BF69DE006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400" y="3922550"/>
                <a:ext cx="2248779" cy="981487"/>
              </a:xfrm>
              <a:prstGeom prst="rect">
                <a:avLst/>
              </a:prstGeom>
              <a:blipFill>
                <a:blip r:embed="rId4"/>
                <a:stretch>
                  <a:fillRect r="-815" b="-111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8">
                <a:extLst>
                  <a:ext uri="{FF2B5EF4-FFF2-40B4-BE49-F238E27FC236}">
                    <a16:creationId xmlns:a16="http://schemas.microsoft.com/office/drawing/2014/main" id="{C3993A41-5635-42E0-983F-F027FFA70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62600" y="3922550"/>
                <a:ext cx="1562979" cy="98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FF0000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=</a:t>
                </a:r>
              </a:p>
            </p:txBody>
          </p:sp>
        </mc:Choice>
        <mc:Fallback xmlns="">
          <p:sp>
            <p:nvSpPr>
              <p:cNvPr id="5" name="Text Box 18">
                <a:extLst>
                  <a:ext uri="{FF2B5EF4-FFF2-40B4-BE49-F238E27FC236}">
                    <a16:creationId xmlns:a16="http://schemas.microsoft.com/office/drawing/2014/main" id="{C3993A41-5635-42E0-983F-F027FFA70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62600" y="3922550"/>
                <a:ext cx="1562979" cy="981487"/>
              </a:xfrm>
              <a:prstGeom prst="rect">
                <a:avLst/>
              </a:prstGeom>
              <a:blipFill>
                <a:blip r:embed="rId5"/>
                <a:stretch>
                  <a:fillRect r="-10547" b="-111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8">
                <a:extLst>
                  <a:ext uri="{FF2B5EF4-FFF2-40B4-BE49-F238E27FC236}">
                    <a16:creationId xmlns:a16="http://schemas.microsoft.com/office/drawing/2014/main" id="{1B97F181-3CA0-4240-99FF-19AA2DA34C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6600" y="3922614"/>
                <a:ext cx="648579" cy="9814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FF0000"/>
                    </a:solidFill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 Box 18">
                <a:extLst>
                  <a:ext uri="{FF2B5EF4-FFF2-40B4-BE49-F238E27FC236}">
                    <a16:creationId xmlns:a16="http://schemas.microsoft.com/office/drawing/2014/main" id="{1B97F181-3CA0-4240-99FF-19AA2DA34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6600" y="3922614"/>
                <a:ext cx="648579" cy="9814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09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FF8FAE26-8AA6-4390-805C-110A1A615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965201"/>
            <a:ext cx="22193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500" b="1" u="sng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F15F88C-38A4-42C6-8F48-BB9869EC5F82}"/>
              </a:ext>
            </a:extLst>
          </p:cNvPr>
          <p:cNvSpPr/>
          <p:nvPr/>
        </p:nvSpPr>
        <p:spPr>
          <a:xfrm>
            <a:off x="1757364" y="2209800"/>
            <a:ext cx="8753475" cy="3200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Muốn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nhân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hai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phân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, ta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lấy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tử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nhân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với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tử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mẫu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nhân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với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mẫu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7" name="Object 9">
            <a:extLst>
              <a:ext uri="{FF2B5EF4-FFF2-40B4-BE49-F238E27FC236}">
                <a16:creationId xmlns:a16="http://schemas.microsoft.com/office/drawing/2014/main" id="{EBB87582-57EC-4C6E-BD6C-6AC56E3055B4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17345771"/>
              </p:ext>
            </p:extLst>
          </p:nvPr>
        </p:nvGraphicFramePr>
        <p:xfrm>
          <a:off x="3624261" y="820349"/>
          <a:ext cx="18097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381071" imgH="285842" progId="Equation.3">
                  <p:embed/>
                </p:oleObj>
              </mc:Choice>
              <mc:Fallback>
                <p:oleObj name="Equation" r:id="rId3" imgW="381071" imgH="285842" progId="Equation.3">
                  <p:embed/>
                  <p:pic>
                    <p:nvPicPr>
                      <p:cNvPr id="32777" name="Object 9">
                        <a:extLst>
                          <a:ext uri="{FF2B5EF4-FFF2-40B4-BE49-F238E27FC236}">
                            <a16:creationId xmlns:a16="http://schemas.microsoft.com/office/drawing/2014/main" id="{EBB87582-57EC-4C6E-BD6C-6AC56E3055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1" y="820349"/>
                        <a:ext cx="18097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2" name="Object 14">
            <a:extLst>
              <a:ext uri="{FF2B5EF4-FFF2-40B4-BE49-F238E27FC236}">
                <a16:creationId xmlns:a16="http://schemas.microsoft.com/office/drawing/2014/main" id="{20D65BC6-A8F9-4AB1-89D8-90AD1C850839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90023984"/>
              </p:ext>
            </p:extLst>
          </p:nvPr>
        </p:nvGraphicFramePr>
        <p:xfrm>
          <a:off x="3624261" y="2022087"/>
          <a:ext cx="1962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381071" imgH="285842" progId="Equation.3">
                  <p:embed/>
                </p:oleObj>
              </mc:Choice>
              <mc:Fallback>
                <p:oleObj name="Equation" r:id="rId5" imgW="381071" imgH="285842" progId="Equation.3">
                  <p:embed/>
                  <p:pic>
                    <p:nvPicPr>
                      <p:cNvPr id="32782" name="Object 14">
                        <a:extLst>
                          <a:ext uri="{FF2B5EF4-FFF2-40B4-BE49-F238E27FC236}">
                            <a16:creationId xmlns:a16="http://schemas.microsoft.com/office/drawing/2014/main" id="{20D65BC6-A8F9-4AB1-89D8-90AD1C8508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1" y="2022087"/>
                        <a:ext cx="19621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Rectangle 5">
            <a:extLst>
              <a:ext uri="{FF2B5EF4-FFF2-40B4-BE49-F238E27FC236}">
                <a16:creationId xmlns:a16="http://schemas.microsoft.com/office/drawing/2014/main" id="{3217C277-B7F9-4464-BBDA-EE8F8E20C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3886" y="1221988"/>
            <a:ext cx="546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66FF"/>
                </a:solidFill>
                <a:latin typeface="Arial" panose="020B0604020202020204" pitchFamily="34" charset="0"/>
              </a:rPr>
              <a:t>a/ </a:t>
            </a:r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0220AA71-6D20-4E17-9A87-BD3731F3A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3886" y="2450713"/>
            <a:ext cx="546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66FF"/>
                </a:solidFill>
                <a:latin typeface="Arial" panose="020B0604020202020204" pitchFamily="34" charset="0"/>
              </a:rPr>
              <a:t>b/ </a:t>
            </a:r>
          </a:p>
        </p:txBody>
      </p:sp>
      <p:graphicFrame>
        <p:nvGraphicFramePr>
          <p:cNvPr id="32798" name="Object 30">
            <a:extLst>
              <a:ext uri="{FF2B5EF4-FFF2-40B4-BE49-F238E27FC236}">
                <a16:creationId xmlns:a16="http://schemas.microsoft.com/office/drawing/2014/main" id="{0C7CF89D-6A57-45C7-B773-92A9D0DCF4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361983"/>
              </p:ext>
            </p:extLst>
          </p:nvPr>
        </p:nvGraphicFramePr>
        <p:xfrm>
          <a:off x="5391150" y="879087"/>
          <a:ext cx="280352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7" imgW="571396" imgH="285842" progId="Equation.3">
                  <p:embed/>
                </p:oleObj>
              </mc:Choice>
              <mc:Fallback>
                <p:oleObj name="Equation" r:id="rId7" imgW="571396" imgH="285842" progId="Equation.3">
                  <p:embed/>
                  <p:pic>
                    <p:nvPicPr>
                      <p:cNvPr id="32798" name="Object 30">
                        <a:extLst>
                          <a:ext uri="{FF2B5EF4-FFF2-40B4-BE49-F238E27FC236}">
                            <a16:creationId xmlns:a16="http://schemas.microsoft.com/office/drawing/2014/main" id="{0C7CF89D-6A57-45C7-B773-92A9D0DCF4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0" y="879087"/>
                        <a:ext cx="2803525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9" name="Object 31">
            <a:extLst>
              <a:ext uri="{FF2B5EF4-FFF2-40B4-BE49-F238E27FC236}">
                <a16:creationId xmlns:a16="http://schemas.microsoft.com/office/drawing/2014/main" id="{48BD83E3-1ADC-4CD2-BDA5-A1E49F00FF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763253"/>
              </p:ext>
            </p:extLst>
          </p:nvPr>
        </p:nvGraphicFramePr>
        <p:xfrm>
          <a:off x="5594349" y="1963349"/>
          <a:ext cx="3408362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9" imgW="800038" imgH="285842" progId="Equation.3">
                  <p:embed/>
                </p:oleObj>
              </mc:Choice>
              <mc:Fallback>
                <p:oleObj name="Equation" r:id="rId9" imgW="800038" imgH="285842" progId="Equation.3">
                  <p:embed/>
                  <p:pic>
                    <p:nvPicPr>
                      <p:cNvPr id="32799" name="Object 31">
                        <a:extLst>
                          <a:ext uri="{FF2B5EF4-FFF2-40B4-BE49-F238E27FC236}">
                            <a16:creationId xmlns:a16="http://schemas.microsoft.com/office/drawing/2014/main" id="{48BD83E3-1ADC-4CD2-BDA5-A1E49F00FF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349" y="1963349"/>
                        <a:ext cx="3408362" cy="113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99223154-D83A-486A-8F30-368D2C3B97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40932"/>
              </p:ext>
            </p:extLst>
          </p:nvPr>
        </p:nvGraphicFramePr>
        <p:xfrm>
          <a:off x="3686175" y="3355587"/>
          <a:ext cx="14954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1" imgW="381071" imgH="285842" progId="Equation.3">
                  <p:embed/>
                </p:oleObj>
              </mc:Choice>
              <mc:Fallback>
                <p:oleObj name="Equation" r:id="rId11" imgW="381071" imgH="285842" progId="Equation.3">
                  <p:embed/>
                  <p:pic>
                    <p:nvPicPr>
                      <p:cNvPr id="9" name="Object 4">
                        <a:extLst>
                          <a:ext uri="{FF2B5EF4-FFF2-40B4-BE49-F238E27FC236}">
                            <a16:creationId xmlns:a16="http://schemas.microsoft.com/office/drawing/2014/main" id="{99223154-D83A-486A-8F30-368D2C3B97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175" y="3355587"/>
                        <a:ext cx="149542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>
            <a:extLst>
              <a:ext uri="{FF2B5EF4-FFF2-40B4-BE49-F238E27FC236}">
                <a16:creationId xmlns:a16="http://schemas.microsoft.com/office/drawing/2014/main" id="{3BF4A52C-18C8-45CC-A50D-366B61DBA7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602725"/>
              </p:ext>
            </p:extLst>
          </p:nvPr>
        </p:nvGraphicFramePr>
        <p:xfrm>
          <a:off x="3795712" y="4901812"/>
          <a:ext cx="13938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13" imgW="381071" imgH="285842" progId="Equation.3">
                  <p:embed/>
                </p:oleObj>
              </mc:Choice>
              <mc:Fallback>
                <p:oleObj name="Equation" r:id="rId13" imgW="381071" imgH="285842" progId="Equation.3">
                  <p:embed/>
                  <p:pic>
                    <p:nvPicPr>
                      <p:cNvPr id="10" name="Object 10">
                        <a:extLst>
                          <a:ext uri="{FF2B5EF4-FFF2-40B4-BE49-F238E27FC236}">
                            <a16:creationId xmlns:a16="http://schemas.microsoft.com/office/drawing/2014/main" id="{3BF4A52C-18C8-45CC-A50D-366B61DBA7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2" y="4901812"/>
                        <a:ext cx="139382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>
            <a:extLst>
              <a:ext uri="{FF2B5EF4-FFF2-40B4-BE49-F238E27FC236}">
                <a16:creationId xmlns:a16="http://schemas.microsoft.com/office/drawing/2014/main" id="{1221E89C-D50D-4E29-BBAB-AA2139B1B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6" y="5301863"/>
            <a:ext cx="547688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66FF"/>
                </a:solidFill>
                <a:latin typeface="Arial" panose="020B0604020202020204" pitchFamily="34" charset="0"/>
              </a:rPr>
              <a:t>d/</a:t>
            </a:r>
            <a:r>
              <a:rPr lang="en-US" altLang="en-US" b="1" dirty="0">
                <a:solidFill>
                  <a:srgbClr val="0066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E8DEA277-CE1A-4A6C-A147-EF7C6F666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3876288"/>
            <a:ext cx="547687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66FF"/>
                </a:solidFill>
                <a:latin typeface="Arial" panose="020B0604020202020204" pitchFamily="34" charset="0"/>
              </a:rPr>
              <a:t>c/</a:t>
            </a:r>
            <a:r>
              <a:rPr lang="en-US" altLang="en-US" b="1" dirty="0">
                <a:solidFill>
                  <a:srgbClr val="0066FF"/>
                </a:solidFill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Object 14">
            <a:extLst>
              <a:ext uri="{FF2B5EF4-FFF2-40B4-BE49-F238E27FC236}">
                <a16:creationId xmlns:a16="http://schemas.microsoft.com/office/drawing/2014/main" id="{485CDDE9-9771-4C10-85F0-DF2A58D564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950215"/>
              </p:ext>
            </p:extLst>
          </p:nvPr>
        </p:nvGraphicFramePr>
        <p:xfrm>
          <a:off x="7010399" y="3366699"/>
          <a:ext cx="17319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5" imgW="304857" imgH="285842" progId="Equation.3">
                  <p:embed/>
                </p:oleObj>
              </mc:Choice>
              <mc:Fallback>
                <p:oleObj name="Equation" r:id="rId15" imgW="304857" imgH="285842" progId="Equation.3">
                  <p:embed/>
                  <p:pic>
                    <p:nvPicPr>
                      <p:cNvPr id="14" name="Object 14">
                        <a:extLst>
                          <a:ext uri="{FF2B5EF4-FFF2-40B4-BE49-F238E27FC236}">
                            <a16:creationId xmlns:a16="http://schemas.microsoft.com/office/drawing/2014/main" id="{485CDDE9-9771-4C10-85F0-DF2A58D564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399" y="3366699"/>
                        <a:ext cx="173196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5">
            <a:extLst>
              <a:ext uri="{FF2B5EF4-FFF2-40B4-BE49-F238E27FC236}">
                <a16:creationId xmlns:a16="http://schemas.microsoft.com/office/drawing/2014/main" id="{E69A8F09-F005-4DB8-9A48-BA3C0C2FDD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079872"/>
              </p:ext>
            </p:extLst>
          </p:nvPr>
        </p:nvGraphicFramePr>
        <p:xfrm>
          <a:off x="5181600" y="4901812"/>
          <a:ext cx="28305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7" imgW="552448" imgH="285842" progId="Equation.3">
                  <p:embed/>
                </p:oleObj>
              </mc:Choice>
              <mc:Fallback>
                <p:oleObj name="Equation" r:id="rId17" imgW="552448" imgH="285842" progId="Equation.3">
                  <p:embed/>
                  <p:pic>
                    <p:nvPicPr>
                      <p:cNvPr id="15" name="Object 15">
                        <a:extLst>
                          <a:ext uri="{FF2B5EF4-FFF2-40B4-BE49-F238E27FC236}">
                            <a16:creationId xmlns:a16="http://schemas.microsoft.com/office/drawing/2014/main" id="{E69A8F09-F005-4DB8-9A48-BA3C0C2FDD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901812"/>
                        <a:ext cx="283051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6">
            <a:extLst>
              <a:ext uri="{FF2B5EF4-FFF2-40B4-BE49-F238E27FC236}">
                <a16:creationId xmlns:a16="http://schemas.microsoft.com/office/drawing/2014/main" id="{B0218EBD-A4A3-463E-A915-F6406D4151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044740"/>
              </p:ext>
            </p:extLst>
          </p:nvPr>
        </p:nvGraphicFramePr>
        <p:xfrm>
          <a:off x="5076825" y="3317487"/>
          <a:ext cx="19145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9" imgW="352438" imgH="285842" progId="Equation.3">
                  <p:embed/>
                </p:oleObj>
              </mc:Choice>
              <mc:Fallback>
                <p:oleObj name="Equation" r:id="rId19" imgW="352438" imgH="285842" progId="Equation.3">
                  <p:embed/>
                  <p:pic>
                    <p:nvPicPr>
                      <p:cNvPr id="16" name="Object 16">
                        <a:extLst>
                          <a:ext uri="{FF2B5EF4-FFF2-40B4-BE49-F238E27FC236}">
                            <a16:creationId xmlns:a16="http://schemas.microsoft.com/office/drawing/2014/main" id="{B0218EBD-A4A3-463E-A915-F6406D4151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317487"/>
                        <a:ext cx="19145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2F7520-C846-4E08-92E1-DB6DF86DA932}"/>
              </a:ext>
            </a:extLst>
          </p:cNvPr>
          <p:cNvSpPr txBox="1"/>
          <p:nvPr/>
        </p:nvSpPr>
        <p:spPr>
          <a:xfrm>
            <a:off x="331788" y="59730"/>
            <a:ext cx="4849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1: </a:t>
            </a:r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làm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vở</a:t>
            </a:r>
            <a:r>
              <a:rPr lang="en-SG" sz="36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326</Words>
  <Application>Microsoft Office PowerPoint</Application>
  <PresentationFormat>Widescreen</PresentationFormat>
  <Paragraphs>58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.VnTime</vt:lpstr>
      <vt:lpstr>Arial</vt:lpstr>
      <vt:lpstr>Calibri</vt:lpstr>
      <vt:lpstr>Cambria</vt:lpstr>
      <vt:lpstr>Cambria Math</vt:lpstr>
      <vt:lpstr>Times New Roman</vt:lpstr>
      <vt:lpstr>VNI-Times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Merry Q</dc:creator>
  <cp:lastModifiedBy>my quyen tran</cp:lastModifiedBy>
  <cp:revision>80</cp:revision>
  <dcterms:created xsi:type="dcterms:W3CDTF">2006-08-16T00:00:00Z</dcterms:created>
  <dcterms:modified xsi:type="dcterms:W3CDTF">2022-03-12T14:31:28Z</dcterms:modified>
</cp:coreProperties>
</file>