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6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7" r:id="rId11"/>
    <p:sldId id="264" r:id="rId12"/>
    <p:sldId id="265" r:id="rId13"/>
    <p:sldId id="266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D:\Package - Lesson\thumbnail.jpg"/>
  <ax:ocxPr ax:name="rate" ax:value="1"/>
  <ax:ocxPr ax:name="balance" ax:value="0"/>
  <ax:ocxPr ax:name="currentPosition" ax:value="0"/>
  <ax:ocxPr ax:name="defaultFrame" ax:value=""/>
  <ax:ocxPr ax:name="playCount" ax:value="10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12"/>
  <ax:ocxPr ax:name="_cy" ax:value="212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B55F2-A0E3-4D85-8DA8-62375AADEE6A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09C88-720C-46C5-A2A7-955A12C60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3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828B2B-B756-4F8C-9F62-DDF51D2C5D5A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09C88-720C-46C5-A2A7-955A12C604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8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A6E-CD00-45F1-B2E1-437CA2A4D916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3EE5-8371-4384-8D76-FC60A265B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5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A6E-CD00-45F1-B2E1-437CA2A4D916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3EE5-8371-4384-8D76-FC60A265B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38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A6E-CD00-45F1-B2E1-437CA2A4D916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3EE5-8371-4384-8D76-FC60A265B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4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A6E-CD00-45F1-B2E1-437CA2A4D916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3EE5-8371-4384-8D76-FC60A265B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3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A6E-CD00-45F1-B2E1-437CA2A4D916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3EE5-8371-4384-8D76-FC60A265B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7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A6E-CD00-45F1-B2E1-437CA2A4D916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3EE5-8371-4384-8D76-FC60A265B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4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A6E-CD00-45F1-B2E1-437CA2A4D916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3EE5-8371-4384-8D76-FC60A265B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6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A6E-CD00-45F1-B2E1-437CA2A4D916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3EE5-8371-4384-8D76-FC60A265B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5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A6E-CD00-45F1-B2E1-437CA2A4D916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3EE5-8371-4384-8D76-FC60A265B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4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A6E-CD00-45F1-B2E1-437CA2A4D916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3EE5-8371-4384-8D76-FC60A265B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5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FA6E-CD00-45F1-B2E1-437CA2A4D916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3EE5-8371-4384-8D76-FC60A265B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6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DFA6E-CD00-45F1-B2E1-437CA2A4D916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E3EE5-8371-4384-8D76-FC60A265B1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1.png"/><Relationship Id="rId7" Type="http://schemas.openxmlformats.org/officeDocument/2006/relationships/slide" Target="slide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3.png"/><Relationship Id="rId10" Type="http://schemas.openxmlformats.org/officeDocument/2006/relationships/slide" Target="slide4.xml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BARBLY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1938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ABARBLY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anim1690[1]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62200" y="3219450"/>
            <a:ext cx="510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66584">
            <a:off x="7624763" y="52705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anim1690[1]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19850" y="3238500"/>
            <a:ext cx="510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1143000" y="2057400"/>
            <a:ext cx="7162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MÔN: TỰ NHIÊN XÃ HỘI</a:t>
            </a:r>
          </a:p>
          <a:p>
            <a:pPr algn="ctr"/>
            <a:r>
              <a:rPr lang="en-US" sz="3600" b="1" kern="1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108212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Dưới lớp da của cơ thể là gì?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776553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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Dưới lớp da có xương và cơ bắp ( gân).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333375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79" y="1524000"/>
            <a:ext cx="4415021" cy="3429000"/>
          </a:xfrm>
          <a:prstGeom prst="rect">
            <a:avLst/>
          </a:prstGeom>
        </p:spPr>
      </p:pic>
      <p:sp>
        <p:nvSpPr>
          <p:cNvPr id="8" name="Snip Single Corner Rectangle 7"/>
          <p:cNvSpPr/>
          <p:nvPr/>
        </p:nvSpPr>
        <p:spPr>
          <a:xfrm>
            <a:off x="6934200" y="2971800"/>
            <a:ext cx="1104900" cy="729096"/>
          </a:xfrm>
          <a:prstGeom prst="snip1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4876800"/>
            <a:ext cx="957674" cy="5334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Bắp thịt (cơ)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4038600"/>
            <a:ext cx="960325" cy="6373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Nhờ đâu chúng ta có thể cử động được?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85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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Chúng  ta cử động được nhờ có cơ và xương.</a:t>
            </a:r>
          </a:p>
          <a:p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77379"/>
            <a:ext cx="4233339" cy="4296998"/>
          </a:xfrm>
          <a:prstGeom prst="rect">
            <a:avLst/>
          </a:prstGeom>
        </p:spPr>
      </p:pic>
      <p:sp>
        <p:nvSpPr>
          <p:cNvPr id="11" name="Round Single Corner Rectangle 10"/>
          <p:cNvSpPr/>
          <p:nvPr/>
        </p:nvSpPr>
        <p:spPr>
          <a:xfrm>
            <a:off x="7772400" y="3180337"/>
            <a:ext cx="1066800" cy="457200"/>
          </a:xfrm>
          <a:prstGeom prst="round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 Single Corner Rectangle 11"/>
          <p:cNvSpPr/>
          <p:nvPr/>
        </p:nvSpPr>
        <p:spPr>
          <a:xfrm>
            <a:off x="1295400" y="3276600"/>
            <a:ext cx="1554198" cy="575683"/>
          </a:xfrm>
          <a:prstGeom prst="round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>
            <a:stCxn id="12" idx="3"/>
          </p:cNvCxnSpPr>
          <p:nvPr/>
        </p:nvCxnSpPr>
        <p:spPr>
          <a:xfrm flipV="1">
            <a:off x="2849598" y="2868614"/>
            <a:ext cx="1570002" cy="69582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3"/>
          </p:cNvCxnSpPr>
          <p:nvPr/>
        </p:nvCxnSpPr>
        <p:spPr>
          <a:xfrm>
            <a:off x="2849598" y="3564442"/>
            <a:ext cx="1036602" cy="181877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24600" y="2868613"/>
            <a:ext cx="1447800" cy="37753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2"/>
          </p:cNvCxnSpPr>
          <p:nvPr/>
        </p:nvCxnSpPr>
        <p:spPr>
          <a:xfrm flipH="1">
            <a:off x="6324600" y="3637537"/>
            <a:ext cx="1981200" cy="14678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73469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Chỉ và nói tên các cơ quan vận động của cơ thể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3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5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533400" y="1752600"/>
            <a:ext cx="7772400" cy="3124200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Xương và cơ được gọi là cơ quan vận động nhờ sự phối hợp của cơ và xương mà chúng ta cử động được.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7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Thi vật tay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uuv14399200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8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348" y="381000"/>
            <a:ext cx="8129597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Tuần</a:t>
            </a:r>
            <a:r>
              <a:rPr lang="en-US" sz="4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 </a:t>
            </a:r>
            <a:r>
              <a:rPr lang="en-US" sz="4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en-US" sz="45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4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1: </a:t>
            </a:r>
            <a:r>
              <a:rPr lang="en-US" sz="45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Cơ</a:t>
            </a:r>
            <a:r>
              <a:rPr lang="en-US" sz="4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5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quan</a:t>
            </a:r>
            <a:r>
              <a:rPr lang="en-US" sz="4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5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vận</a:t>
            </a:r>
            <a:r>
              <a:rPr lang="en-US" sz="4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5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endParaRPr lang="en-US" sz="4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3" name="WindowsMediaPlayer1" r:id="rId2" imgW="76312" imgH="76312"/>
        </mc:Choice>
        <mc:Fallback>
          <p:control name="WindowsMediaPlayer1" r:id="rId2" imgW="76312" imgH="76312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0"/>
                  <a:ext cx="76200" cy="76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503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1752600" cy="3299105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1199"/>
            <a:ext cx="1676400" cy="3103799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981200"/>
            <a:ext cx="1676400" cy="2795277"/>
          </a:xfrm>
          <a:prstGeom prst="rect">
            <a:avLst/>
          </a:prstGeom>
        </p:spPr>
      </p:pic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2171137" y="5091925"/>
            <a:ext cx="1859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7" action="ppaction://hlinksldjump"/>
          </p:cNvPr>
          <p:cNvSpPr txBox="1"/>
          <p:nvPr/>
        </p:nvSpPr>
        <p:spPr>
          <a:xfrm>
            <a:off x="4876800" y="5029200"/>
            <a:ext cx="1280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8" action="ppaction://hlinksldjump"/>
          </p:cNvPr>
          <p:cNvSpPr txBox="1"/>
          <p:nvPr/>
        </p:nvSpPr>
        <p:spPr>
          <a:xfrm>
            <a:off x="7010400" y="4953000"/>
            <a:ext cx="1962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1"/>
            <a:ext cx="1752600" cy="3159216"/>
          </a:xfrm>
          <a:prstGeom prst="rect">
            <a:avLst/>
          </a:prstGeom>
        </p:spPr>
      </p:pic>
      <p:sp>
        <p:nvSpPr>
          <p:cNvPr id="20" name="TextBox 19">
            <a:hlinkClick r:id="rId10" action="ppaction://hlinksldjump"/>
          </p:cNvPr>
          <p:cNvSpPr txBox="1"/>
          <p:nvPr/>
        </p:nvSpPr>
        <p:spPr>
          <a:xfrm>
            <a:off x="228600" y="5181600"/>
            <a:ext cx="1704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94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nghỉ,nghiêm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creen Clippi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2743200" cy="533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62800" y="38862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200400" y="4172384"/>
            <a:ext cx="4000501" cy="154261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32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creen Clippi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2895600" cy="533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7400" y="1219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371600" y="1524000"/>
            <a:ext cx="4213157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0" y="4419600"/>
            <a:ext cx="2992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514600" y="3352800"/>
            <a:ext cx="2971800" cy="14177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10200" y="2819400"/>
            <a:ext cx="1832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514600" y="2133600"/>
            <a:ext cx="2895600" cy="9928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8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0" y="228600"/>
            <a:ext cx="9144000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creen Clippi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2814833" cy="510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0" y="1528557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419600" y="1801000"/>
            <a:ext cx="2362200" cy="278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81800" y="2362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>
            <a:endCxn id="13" idx="1"/>
          </p:cNvCxnSpPr>
          <p:nvPr/>
        </p:nvCxnSpPr>
        <p:spPr>
          <a:xfrm flipV="1">
            <a:off x="4419600" y="2654588"/>
            <a:ext cx="2362200" cy="54581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81800" y="3636751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>
            <a:endCxn id="18" idx="1"/>
          </p:cNvCxnSpPr>
          <p:nvPr/>
        </p:nvCxnSpPr>
        <p:spPr>
          <a:xfrm>
            <a:off x="4114800" y="3810000"/>
            <a:ext cx="2667000" cy="11913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04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0" y="381000"/>
            <a:ext cx="8229600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creen Clippi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600200"/>
            <a:ext cx="3047594" cy="5257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86500" y="2821336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114800" y="2590800"/>
            <a:ext cx="2095500" cy="50297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10300" y="3654979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>
            <a:endCxn id="11" idx="1"/>
          </p:cNvCxnSpPr>
          <p:nvPr/>
        </p:nvCxnSpPr>
        <p:spPr>
          <a:xfrm>
            <a:off x="4229100" y="3883579"/>
            <a:ext cx="1981200" cy="637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10300" y="492953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>
            <a:endCxn id="13" idx="1"/>
          </p:cNvCxnSpPr>
          <p:nvPr/>
        </p:nvCxnSpPr>
        <p:spPr>
          <a:xfrm>
            <a:off x="3429000" y="3733800"/>
            <a:ext cx="2781300" cy="148811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86500" y="5742658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581400" y="5105400"/>
            <a:ext cx="2705100" cy="88213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10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590800"/>
            <a:ext cx="662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Để thực hiện các động tác trên thì các bộ phận cơ thể như: đầu, mình, tay, chân phải cử động.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42420"/>
            <a:ext cx="3190875" cy="2499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42421"/>
            <a:ext cx="3505200" cy="2591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333766"/>
            <a:ext cx="3407870" cy="22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285</Words>
  <Application>Microsoft Office PowerPoint</Application>
  <PresentationFormat>On-screen Show (4:3)</PresentationFormat>
  <Paragraphs>41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Để thực hiện những động tác nghỉ,nghiêm thì các bộ phận nào của cơ thể phải cử động ?</vt:lpstr>
      <vt:lpstr>Để thực hiện những động tác nghiêng người thì các bộ phận nào của cơ thể phải cử động ?</vt:lpstr>
      <vt:lpstr>PowerPoint Presentation</vt:lpstr>
      <vt:lpstr>PowerPoint Presentation</vt:lpstr>
      <vt:lpstr>Kết luận</vt:lpstr>
      <vt:lpstr>Hoạt động 2: Nhận biết cơ quan vận động</vt:lpstr>
      <vt:lpstr>PowerPoint Presentation</vt:lpstr>
      <vt:lpstr>PowerPoint Presentation</vt:lpstr>
      <vt:lpstr> Chỉ và nói tên các cơ quan vận động của cơ thể ?</vt:lpstr>
      <vt:lpstr>Kết luận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MEN</cp:lastModifiedBy>
  <cp:revision>23</cp:revision>
  <dcterms:created xsi:type="dcterms:W3CDTF">2019-07-20T03:38:34Z</dcterms:created>
  <dcterms:modified xsi:type="dcterms:W3CDTF">2020-01-24T14:53:32Z</dcterms:modified>
</cp:coreProperties>
</file>