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3"/>
  </p:notesMasterIdLst>
  <p:sldIdLst>
    <p:sldId id="277" r:id="rId5"/>
    <p:sldId id="256" r:id="rId6"/>
    <p:sldId id="257" r:id="rId7"/>
    <p:sldId id="269" r:id="rId8"/>
    <p:sldId id="265" r:id="rId9"/>
    <p:sldId id="258" r:id="rId10"/>
    <p:sldId id="263" r:id="rId11"/>
    <p:sldId id="267" r:id="rId12"/>
    <p:sldId id="266" r:id="rId13"/>
    <p:sldId id="271" r:id="rId14"/>
    <p:sldId id="261" r:id="rId15"/>
    <p:sldId id="268" r:id="rId16"/>
    <p:sldId id="270" r:id="rId17"/>
    <p:sldId id="272" r:id="rId18"/>
    <p:sldId id="273" r:id="rId19"/>
    <p:sldId id="275" r:id="rId20"/>
    <p:sldId id="274" r:id="rId21"/>
    <p:sldId id="276" r:id="rId22"/>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varScale="1">
        <p:scale>
          <a:sx n="53" d="100"/>
          <a:sy n="53" d="100"/>
        </p:scale>
        <p:origin x="110" y="-259"/>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10/10/2021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7</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13</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14</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15</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2" tIns="128712" rIns="128712" bIns="128712" anchor="t" anchorCtr="0">
            <a:noAutofit/>
          </a:bodyPr>
          <a:lstStyle>
            <a:lvl1pPr marL="643666" lvl="0" indent="-536386" algn="ctr" rtl="0">
              <a:spcBef>
                <a:spcPts val="845"/>
              </a:spcBef>
              <a:spcAft>
                <a:spcPts val="0"/>
              </a:spcAft>
              <a:buSzPts val="2400"/>
              <a:buChar char="◎"/>
              <a:defRPr/>
            </a:lvl1pPr>
            <a:lvl2pPr marL="1287327" lvl="1" indent="-536386" algn="ctr" rtl="0">
              <a:spcBef>
                <a:spcPts val="0"/>
              </a:spcBef>
              <a:spcAft>
                <a:spcPts val="0"/>
              </a:spcAft>
              <a:buSzPts val="2400"/>
              <a:buChar char="◉"/>
              <a:defRPr/>
            </a:lvl2pPr>
            <a:lvl3pPr marL="1930990" lvl="2" indent="-536386" algn="ctr" rtl="0">
              <a:spcBef>
                <a:spcPts val="0"/>
              </a:spcBef>
              <a:spcAft>
                <a:spcPts val="0"/>
              </a:spcAft>
              <a:buSzPts val="2400"/>
              <a:buChar char="￮"/>
              <a:defRPr/>
            </a:lvl3pPr>
            <a:lvl4pPr marL="2574650" lvl="3" indent="-536386" algn="ctr" rtl="0">
              <a:spcBef>
                <a:spcPts val="0"/>
              </a:spcBef>
              <a:spcAft>
                <a:spcPts val="0"/>
              </a:spcAft>
              <a:buSzPts val="2400"/>
              <a:buChar char="●"/>
              <a:defRPr/>
            </a:lvl4pPr>
            <a:lvl5pPr marL="3218316" lvl="4" indent="-536386" algn="ctr" rtl="0">
              <a:spcBef>
                <a:spcPts val="0"/>
              </a:spcBef>
              <a:spcAft>
                <a:spcPts val="0"/>
              </a:spcAft>
              <a:buSzPts val="2400"/>
              <a:buChar char="○"/>
              <a:defRPr/>
            </a:lvl5pPr>
            <a:lvl6pPr marL="3861982" lvl="5" indent="-536386" algn="ctr" rtl="0">
              <a:spcBef>
                <a:spcPts val="0"/>
              </a:spcBef>
              <a:spcAft>
                <a:spcPts val="0"/>
              </a:spcAft>
              <a:buSzPts val="2400"/>
              <a:buChar char="■"/>
              <a:defRPr/>
            </a:lvl6pPr>
            <a:lvl7pPr marL="4505644" lvl="6" indent="-536386" algn="ctr" rtl="0">
              <a:spcBef>
                <a:spcPts val="0"/>
              </a:spcBef>
              <a:spcAft>
                <a:spcPts val="0"/>
              </a:spcAft>
              <a:buSzPts val="2400"/>
              <a:buChar char="●"/>
              <a:defRPr/>
            </a:lvl7pPr>
            <a:lvl8pPr marL="5149309" lvl="7" indent="-536386" algn="ctr" rtl="0">
              <a:spcBef>
                <a:spcPts val="0"/>
              </a:spcBef>
              <a:spcAft>
                <a:spcPts val="0"/>
              </a:spcAft>
              <a:buSzPts val="2400"/>
              <a:buChar char="○"/>
              <a:defRPr/>
            </a:lvl8pPr>
            <a:lvl9pPr marL="5792971" lvl="8" indent="-53638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2" tIns="128712" rIns="128712" bIns="128712" anchor="t" anchorCtr="0">
            <a:noAutofit/>
          </a:bodyPr>
          <a:lstStyle/>
          <a:p>
            <a:pPr algn="ctr" defTabSz="914295">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2" tIns="128712" rIns="128712" bIns="128712" anchor="t" anchorCtr="0">
            <a:noAutofit/>
          </a:bodyPr>
          <a:lstStyle>
            <a:lvl1pPr marL="643666" lvl="0" indent="-536386">
              <a:spcBef>
                <a:spcPts val="845"/>
              </a:spcBef>
              <a:spcAft>
                <a:spcPts val="0"/>
              </a:spcAft>
              <a:buSzPts val="2400"/>
              <a:buChar char="◎"/>
              <a:defRPr sz="3400"/>
            </a:lvl1pPr>
            <a:lvl2pPr marL="1287327" lvl="1" indent="-536386">
              <a:spcBef>
                <a:spcPts val="0"/>
              </a:spcBef>
              <a:spcAft>
                <a:spcPts val="0"/>
              </a:spcAft>
              <a:buSzPts val="2400"/>
              <a:buChar char="◉"/>
              <a:defRPr/>
            </a:lvl2pPr>
            <a:lvl3pPr marL="1930990" lvl="2" indent="-536386">
              <a:spcBef>
                <a:spcPts val="0"/>
              </a:spcBef>
              <a:spcAft>
                <a:spcPts val="0"/>
              </a:spcAft>
              <a:buSzPts val="2400"/>
              <a:buChar char="￮"/>
              <a:defRPr/>
            </a:lvl3pPr>
            <a:lvl4pPr marL="2574650" lvl="3" indent="-536386">
              <a:spcBef>
                <a:spcPts val="0"/>
              </a:spcBef>
              <a:spcAft>
                <a:spcPts val="0"/>
              </a:spcAft>
              <a:buSzPts val="2400"/>
              <a:buChar char="●"/>
              <a:defRPr sz="3400"/>
            </a:lvl4pPr>
            <a:lvl5pPr marL="3218316" lvl="4" indent="-536386">
              <a:spcBef>
                <a:spcPts val="0"/>
              </a:spcBef>
              <a:spcAft>
                <a:spcPts val="0"/>
              </a:spcAft>
              <a:buSzPts val="2400"/>
              <a:buChar char="○"/>
              <a:defRPr sz="3400"/>
            </a:lvl5pPr>
            <a:lvl6pPr marL="3861982" lvl="5" indent="-536386">
              <a:spcBef>
                <a:spcPts val="0"/>
              </a:spcBef>
              <a:spcAft>
                <a:spcPts val="0"/>
              </a:spcAft>
              <a:buSzPts val="2400"/>
              <a:buChar char="■"/>
              <a:defRPr sz="3400"/>
            </a:lvl6pPr>
            <a:lvl7pPr marL="4505644" lvl="6" indent="-536386">
              <a:spcBef>
                <a:spcPts val="0"/>
              </a:spcBef>
              <a:spcAft>
                <a:spcPts val="0"/>
              </a:spcAft>
              <a:buSzPts val="2400"/>
              <a:buChar char="●"/>
              <a:defRPr sz="3400"/>
            </a:lvl7pPr>
            <a:lvl8pPr marL="5149309" lvl="7" indent="-536386">
              <a:spcBef>
                <a:spcPts val="0"/>
              </a:spcBef>
              <a:spcAft>
                <a:spcPts val="0"/>
              </a:spcAft>
              <a:buSzPts val="2400"/>
              <a:buChar char="○"/>
              <a:defRPr sz="3400"/>
            </a:lvl8pPr>
            <a:lvl9pPr marL="5792971" lvl="8" indent="-53638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2" tIns="128712" rIns="128712" bIns="128712" anchor="t" anchorCtr="0">
            <a:noAutofit/>
          </a:bodyPr>
          <a:lstStyle>
            <a:lvl1pPr marL="643666" lvl="0" indent="-500626" rtl="0">
              <a:spcBef>
                <a:spcPts val="845"/>
              </a:spcBef>
              <a:spcAft>
                <a:spcPts val="0"/>
              </a:spcAft>
              <a:buSzPts val="2000"/>
              <a:buChar char="◎"/>
              <a:defRPr sz="2800"/>
            </a:lvl1pPr>
            <a:lvl2pPr marL="1287327" lvl="1" indent="-500626" rtl="0">
              <a:spcBef>
                <a:spcPts val="0"/>
              </a:spcBef>
              <a:spcAft>
                <a:spcPts val="0"/>
              </a:spcAft>
              <a:buSzPts val="2000"/>
              <a:buChar char="◉"/>
              <a:defRPr sz="2800"/>
            </a:lvl2pPr>
            <a:lvl3pPr marL="1930990" lvl="2" indent="-500626" rtl="0">
              <a:spcBef>
                <a:spcPts val="0"/>
              </a:spcBef>
              <a:spcAft>
                <a:spcPts val="0"/>
              </a:spcAft>
              <a:buSzPts val="2000"/>
              <a:buChar char="￮"/>
              <a:defRPr sz="2800"/>
            </a:lvl3pPr>
            <a:lvl4pPr marL="2574650" lvl="3" indent="-500626" rtl="0">
              <a:spcBef>
                <a:spcPts val="0"/>
              </a:spcBef>
              <a:spcAft>
                <a:spcPts val="0"/>
              </a:spcAft>
              <a:buSzPts val="2000"/>
              <a:buChar char="●"/>
              <a:defRPr sz="2800"/>
            </a:lvl4pPr>
            <a:lvl5pPr marL="3218316" lvl="4" indent="-500626" rtl="0">
              <a:spcBef>
                <a:spcPts val="0"/>
              </a:spcBef>
              <a:spcAft>
                <a:spcPts val="0"/>
              </a:spcAft>
              <a:buSzPts val="2000"/>
              <a:buChar char="○"/>
              <a:defRPr sz="2800"/>
            </a:lvl5pPr>
            <a:lvl6pPr marL="3861982" lvl="5" indent="-500626" rtl="0">
              <a:spcBef>
                <a:spcPts val="0"/>
              </a:spcBef>
              <a:spcAft>
                <a:spcPts val="0"/>
              </a:spcAft>
              <a:buSzPts val="2000"/>
              <a:buChar char="■"/>
              <a:defRPr sz="2800"/>
            </a:lvl6pPr>
            <a:lvl7pPr marL="4505644" lvl="6" indent="-500626" rtl="0">
              <a:spcBef>
                <a:spcPts val="0"/>
              </a:spcBef>
              <a:spcAft>
                <a:spcPts val="0"/>
              </a:spcAft>
              <a:buSzPts val="2000"/>
              <a:buChar char="●"/>
              <a:defRPr sz="2800"/>
            </a:lvl7pPr>
            <a:lvl8pPr marL="5149309" lvl="7" indent="-500626" rtl="0">
              <a:spcBef>
                <a:spcPts val="0"/>
              </a:spcBef>
              <a:spcAft>
                <a:spcPts val="0"/>
              </a:spcAft>
              <a:buSzPts val="2000"/>
              <a:buChar char="○"/>
              <a:defRPr sz="2800"/>
            </a:lvl8pPr>
            <a:lvl9pPr marL="5792971" lvl="8" indent="-500626"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5635A-1513-434C-9FAB-4027C6A55C0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2" tIns="128712" rIns="128712" bIns="128712" anchor="t" anchorCtr="0">
            <a:noAutofit/>
          </a:bodyPr>
          <a:lstStyle>
            <a:lvl1pPr marL="643666" lvl="0" indent="-321831"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smtClean="0"/>
              <a:t>Click to edit Master title style</a:t>
            </a:r>
            <a:endParaRPr lang="en-US"/>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10/10/2021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5635A-1513-434C-9FAB-4027C6A55C0A}"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smtClean="0"/>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5635A-1513-434C-9FAB-4027C6A55C0A}" type="datetimeFigureOut">
              <a:rPr lang="en-US" smtClean="0"/>
              <a:t>10/10/2021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5635A-1513-434C-9FAB-4027C6A55C0A}" type="datetimeFigureOut">
              <a:rPr lang="en-US" smtClean="0"/>
              <a:t>10/10/2021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smtClean="0"/>
              <a:t>Click to edit Master title style</a:t>
            </a:r>
            <a:endParaRPr lang="en-US"/>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smtClean="0"/>
              <a:t>Click to edit Master title style</a:t>
            </a:r>
            <a:endParaRPr lang="en-US"/>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10/10/2021</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295">
              <a:buClr>
                <a:srgbClr val="000000"/>
              </a:buClr>
            </a:pPr>
            <a:fld id="{00000000-1234-1234-1234-123412341234}" type="slidenum">
              <a:rPr lang="en" kern="0" smtClean="0"/>
              <a:pPr defTabSz="914295">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5.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11.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9550" y="3505200"/>
            <a:ext cx="10104120" cy="1764030"/>
          </a:xfrm>
        </p:spPr>
        <p:txBody>
          <a:bodyPr/>
          <a:lstStyle/>
          <a:p>
            <a:r>
              <a:rPr lang="en-US"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Môn</a:t>
            </a:r>
            <a:r>
              <a:rPr lang="en-US"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Tin </a:t>
            </a:r>
            <a:r>
              <a:rPr lang="en-US" b="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học 5</a:t>
            </a:r>
            <a:endParaRPr lang="en-US"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981200" y="6248400"/>
            <a:ext cx="8321040" cy="956310"/>
          </a:xfrm>
        </p:spPr>
        <p:txBody>
          <a:bodyPr/>
          <a:lstStyle/>
          <a:p>
            <a:r>
              <a:rPr lang="en-US" i="1" dirty="0" err="1" smtClean="0">
                <a:solidFill>
                  <a:schemeClr val="tx1">
                    <a:lumMod val="95000"/>
                    <a:lumOff val="5000"/>
                  </a:schemeClr>
                </a:solidFill>
                <a:latin typeface="Times New Roman" pitchFamily="18" charset="0"/>
                <a:cs typeface="Times New Roman" pitchFamily="18" charset="0"/>
              </a:rPr>
              <a:t>Giáo</a:t>
            </a:r>
            <a:r>
              <a:rPr lang="en-US" i="1" dirty="0" smtClean="0">
                <a:solidFill>
                  <a:schemeClr val="tx1">
                    <a:lumMod val="95000"/>
                    <a:lumOff val="5000"/>
                  </a:schemeClr>
                </a:solidFill>
                <a:latin typeface="Times New Roman" pitchFamily="18" charset="0"/>
                <a:cs typeface="Times New Roman" pitchFamily="18" charset="0"/>
              </a:rPr>
              <a:t> </a:t>
            </a:r>
            <a:r>
              <a:rPr lang="en-US" i="1" dirty="0" err="1" smtClean="0">
                <a:solidFill>
                  <a:schemeClr val="tx1">
                    <a:lumMod val="95000"/>
                    <a:lumOff val="5000"/>
                  </a:schemeClr>
                </a:solidFill>
                <a:latin typeface="Times New Roman" pitchFamily="18" charset="0"/>
                <a:cs typeface="Times New Roman" pitchFamily="18" charset="0"/>
              </a:rPr>
              <a:t>viên</a:t>
            </a:r>
            <a:r>
              <a:rPr lang="en-US" i="1" smtClean="0">
                <a:solidFill>
                  <a:schemeClr val="tx1">
                    <a:lumMod val="95000"/>
                    <a:lumOff val="5000"/>
                  </a:schemeClr>
                </a:solidFill>
                <a:latin typeface="Times New Roman" pitchFamily="18" charset="0"/>
                <a:cs typeface="Times New Roman" pitchFamily="18" charset="0"/>
              </a:rPr>
              <a:t>: </a:t>
            </a:r>
            <a:r>
              <a:rPr lang="en-US" i="1" smtClean="0">
                <a:solidFill>
                  <a:schemeClr val="tx1">
                    <a:lumMod val="95000"/>
                    <a:lumOff val="5000"/>
                  </a:schemeClr>
                </a:solidFill>
                <a:latin typeface="Times New Roman" pitchFamily="18" charset="0"/>
                <a:cs typeface="Times New Roman" pitchFamily="18" charset="0"/>
              </a:rPr>
              <a:t>Đào Hoàng Hà</a:t>
            </a:r>
            <a:endParaRPr lang="en-US" i="1" dirty="0">
              <a:solidFill>
                <a:schemeClr val="tx1">
                  <a:lumMod val="95000"/>
                  <a:lumOff val="5000"/>
                </a:schemeClr>
              </a:solidFill>
              <a:latin typeface="Times New Roman" pitchFamily="18" charset="0"/>
              <a:cs typeface="Times New Roman" pitchFamily="18" charset="0"/>
            </a:endParaRPr>
          </a:p>
        </p:txBody>
      </p:sp>
      <p:sp>
        <p:nvSpPr>
          <p:cNvPr id="4" name="WordArt 15"/>
          <p:cNvSpPr>
            <a:spLocks noChangeArrowheads="1" noChangeShapeType="1" noTextEdit="1"/>
          </p:cNvSpPr>
          <p:nvPr/>
        </p:nvSpPr>
        <p:spPr bwMode="auto">
          <a:xfrm>
            <a:off x="571500" y="1600200"/>
            <a:ext cx="9410700" cy="495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229460"/>
              </a:avLst>
            </a:prstTxWarp>
          </a:bodyPr>
          <a:lstStyle/>
          <a:p>
            <a:pPr algn="ct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Nhiệt</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liệt</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chào</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mừng</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các</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thầy</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cô</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giáo</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về</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dự</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r>
              <a:rPr lang="en-US" sz="8000" kern="10" dirty="0" err="1">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giờ</a:t>
            </a:r>
            <a:r>
              <a:rPr lang="en-US" sz="8000" kern="10" dirty="0">
                <a:gradFill rotWithShape="1">
                  <a:gsLst>
                    <a:gs pos="0">
                      <a:srgbClr val="FF33CC"/>
                    </a:gs>
                    <a:gs pos="100000">
                      <a:srgbClr val="9900FF"/>
                    </a:gs>
                  </a:gsLst>
                  <a:lin ang="5400000" scaled="1"/>
                </a:gradFill>
                <a:effectLst>
                  <a:outerShdw dist="53882" dir="2700000" algn="ctr" rotWithShape="0">
                    <a:srgbClr val="C0C0C0">
                      <a:alpha val="79999"/>
                    </a:srgbClr>
                  </a:outerShdw>
                </a:effectLst>
                <a:latin typeface="Times New Roman" pitchFamily="18" charset="0"/>
                <a:cs typeface="Times New Roman" pitchFamily="18" charset="0"/>
              </a:rPr>
              <a:t> </a:t>
            </a:r>
          </a:p>
        </p:txBody>
      </p:sp>
      <p:sp>
        <p:nvSpPr>
          <p:cNvPr id="5" name="TextBox 4"/>
          <p:cNvSpPr txBox="1"/>
          <p:nvPr/>
        </p:nvSpPr>
        <p:spPr>
          <a:xfrm>
            <a:off x="3276600" y="314980"/>
            <a:ext cx="5257800" cy="523220"/>
          </a:xfrm>
          <a:prstGeom prst="rect">
            <a:avLst/>
          </a:prstGeom>
          <a:noFill/>
        </p:spPr>
        <p:txBody>
          <a:bodyPr wrap="square" rtlCol="0">
            <a:spAutoFit/>
          </a:bodyPr>
          <a:lstStyle/>
          <a:p>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Tiểu</a:t>
            </a:r>
            <a:r>
              <a:rPr lang="en-US" sz="2800" dirty="0" smtClean="0">
                <a:solidFill>
                  <a:srgbClr val="FF0000"/>
                </a:solidFill>
                <a:latin typeface="Times New Roman" pitchFamily="18" charset="0"/>
                <a:cs typeface="Times New Roman" pitchFamily="18" charset="0"/>
              </a:rPr>
              <a:t> </a:t>
            </a:r>
            <a:r>
              <a:rPr lang="en-US" sz="2800" err="1" smtClean="0">
                <a:solidFill>
                  <a:srgbClr val="FF0000"/>
                </a:solidFill>
                <a:latin typeface="Times New Roman" pitchFamily="18" charset="0"/>
                <a:cs typeface="Times New Roman" pitchFamily="18" charset="0"/>
              </a:rPr>
              <a:t>học</a:t>
            </a:r>
            <a:r>
              <a:rPr lang="en-US" sz="2800" smtClean="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Quang Trung</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8276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repeatCount="indefinite" fill="hold" grpId="0" nodeType="withEffect">
                                  <p:stCondLst>
                                    <p:cond delay="0"/>
                                  </p:stCondLst>
                                  <p:endCondLst>
                                    <p:cond evt="onNext" delay="0">
                                      <p:tgtEl>
                                        <p:sldTgt/>
                                      </p:tgtEl>
                                    </p:cond>
                                  </p:endCondLst>
                                  <p:iterate type="lt">
                                    <p:tmPct val="10000"/>
                                  </p:iterate>
                                  <p:childTnLst>
                                    <p:animClr clrSpc="rgb" dir="cw">
                                      <p:cBhvr override="childStyle">
                                        <p:cTn id="6" dur="500" fill="hold"/>
                                        <p:tgtEl>
                                          <p:spTgt spid="4"/>
                                        </p:tgtEl>
                                        <p:attrNameLst>
                                          <p:attrName>style.color</p:attrName>
                                        </p:attrNameLst>
                                      </p:cBhvr>
                                      <p:to>
                                        <a:schemeClr val="accent2"/>
                                      </p:to>
                                    </p:animClr>
                                    <p:animClr clrSpc="rgb" dir="cw">
                                      <p:cBhvr>
                                        <p:cTn id="7" dur="500" fill="hold"/>
                                        <p:tgtEl>
                                          <p:spTgt spid="4"/>
                                        </p:tgtEl>
                                        <p:attrNameLst>
                                          <p:attrName>fillcolor</p:attrName>
                                        </p:attrNameLst>
                                      </p:cBhvr>
                                      <p:to>
                                        <a:schemeClr val="accent2"/>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10</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smtClean="0">
                <a:solidFill>
                  <a:srgbClr val="0033CC"/>
                </a:solidFill>
                <a:latin typeface="Times New Roman" pitchFamily="18" charset="0"/>
                <a:cs typeface="Times New Roman" pitchFamily="18" charset="0"/>
              </a:rPr>
              <a:t>đoạn</a:t>
            </a:r>
            <a:r>
              <a:rPr lang="en-US" altLang="vi-VN" sz="3700" dirty="0" smtClean="0">
                <a:solidFill>
                  <a:srgbClr val="0033CC"/>
                </a:solidFill>
                <a:latin typeface="Times New Roman" pitchFamily="18" charset="0"/>
                <a:cs typeface="Times New Roman" pitchFamily="18" charset="0"/>
              </a:rPr>
              <a:t>:</a:t>
            </a:r>
            <a:r>
              <a:rPr lang="en-US" altLang="vi-VN" sz="3700" dirty="0" smtClean="0">
                <a:latin typeface="Times New Roman" pitchFamily="18" charset="0"/>
                <a:cs typeface="Times New Roman" pitchFamily="18" charset="0"/>
              </a:rPr>
              <a:t> </a:t>
            </a:r>
            <a:endParaRPr lang="en-US" altLang="vi-VN" sz="3700" dirty="0">
              <a:latin typeface="Times New Roman" pitchFamily="18" charset="0"/>
              <a:cs typeface="Times New Roman" pitchFamily="18" charset="0"/>
            </a:endParaRP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lệnh</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endParaRPr lang="en-US" altLang="vi-VN" sz="3900" dirty="0">
              <a:latin typeface="Times New Roman" pitchFamily="18" charset="0"/>
              <a:cs typeface="Times New Roman" pitchFamily="18" charset="0"/>
            </a:endParaRPr>
          </a:p>
          <a:p>
            <a:pPr eaLnBrk="1" hangingPunct="1"/>
            <a:r>
              <a:rPr lang="vi-VN" altLang="vi-VN" sz="3900" dirty="0" smtClean="0">
                <a:latin typeface="Times New Roman" pitchFamily="18" charset="0"/>
                <a:cs typeface="Times New Roman" pitchFamily="18" charset="0"/>
              </a:rPr>
              <a:t>để</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thêm</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bớt</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khoảng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trắng</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trên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hoặc</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phía</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dưới</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đoạn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văn</a:t>
            </a:r>
            <a:r>
              <a:rPr lang="en-US" altLang="vi-VN" sz="3900" dirty="0" smtClean="0">
                <a:latin typeface="Times New Roman" pitchFamily="18" charset="0"/>
                <a:cs typeface="Times New Roman" pitchFamily="18" charset="0"/>
              </a:rPr>
              <a:t> </a:t>
            </a:r>
            <a:r>
              <a:rPr lang="en-US" altLang="vi-VN" sz="3900" dirty="0" err="1" smtClean="0">
                <a:latin typeface="Times New Roman" pitchFamily="18" charset="0"/>
                <a:cs typeface="Times New Roman" pitchFamily="18" charset="0"/>
              </a:rPr>
              <a:t>bản</a:t>
            </a:r>
            <a:endParaRPr lang="en-US" altLang="vi-VN" sz="3900" dirty="0" smtClean="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12</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smtClean="0">
                <a:latin typeface="Times New Roman" pitchFamily="18" charset="0"/>
                <a:cs typeface="Times New Roman" pitchFamily="18" charset="0"/>
              </a:rPr>
              <a:t>và</a:t>
            </a:r>
            <a:r>
              <a:rPr lang="en-US" altLang="vi-VN" sz="4000" b="1" dirty="0" smtClean="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smtClean="0">
                <a:latin typeface="Times New Roman" pitchFamily="18" charset="0"/>
                <a:cs typeface="Times New Roman" pitchFamily="18" charset="0"/>
              </a:rPr>
              <a:t>Lề</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smtClean="0">
                <a:solidFill>
                  <a:srgbClr val="FF0000"/>
                </a:solidFill>
                <a:latin typeface="Times New Roman" pitchFamily="18" charset="0"/>
                <a:cs typeface="Times New Roman" pitchFamily="18" charset="0"/>
              </a:rPr>
              <a:t>Cách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thực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hiện</a:t>
            </a:r>
            <a:r>
              <a:rPr lang="en-US" sz="3600" dirty="0" smtClean="0">
                <a:latin typeface="Times New Roman" pitchFamily="18" charset="0"/>
                <a:cs typeface="Times New Roman" pitchFamily="18" charset="0"/>
              </a:rPr>
              <a:t>:</a:t>
            </a: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1: </a:t>
            </a:r>
            <a:r>
              <a:rPr lang="en-US" sz="3600" dirty="0" err="1" smtClean="0">
                <a:latin typeface="Times New Roman" pitchFamily="18" charset="0"/>
                <a:cs typeface="Times New Roman" pitchFamily="18" charset="0"/>
              </a:rPr>
              <a:t>Đặt</a:t>
            </a:r>
            <a:r>
              <a:rPr lang="en-US" sz="3600" dirty="0" smtClean="0">
                <a:latin typeface="Times New Roman" pitchFamily="18" charset="0"/>
                <a:cs typeface="Times New Roman" pitchFamily="18" charset="0"/>
              </a:rPr>
              <a:t> con </a:t>
            </a:r>
            <a:r>
              <a:rPr lang="en-US" sz="3600" dirty="0" err="1" smtClean="0">
                <a:latin typeface="Times New Roman" pitchFamily="18" charset="0"/>
                <a:cs typeface="Times New Roman" pitchFamily="18" charset="0"/>
              </a:rPr>
              <a:t>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smtClean="0">
              <a:latin typeface="Times New Roman" pitchFamily="18" charset="0"/>
              <a:cs typeface="Times New Roman" pitchFamily="18" charset="0"/>
            </a:endParaRPr>
          </a:p>
          <a:p>
            <a:pPr marL="457200" indent="-457200">
              <a:buFont typeface="Arial" pitchFamily="34" charset="0"/>
              <a:buChar char="•"/>
            </a:pPr>
            <a:r>
              <a:rPr lang="en-US" sz="3600" dirty="0" err="1" smtClean="0">
                <a:latin typeface="Times New Roman" pitchFamily="18" charset="0"/>
                <a:cs typeface="Times New Roman" pitchFamily="18" charset="0"/>
              </a:rPr>
              <a:t>Bước</a:t>
            </a:r>
            <a:r>
              <a:rPr lang="en-US" sz="3600" dirty="0" smtClean="0">
                <a:latin typeface="Times New Roman" pitchFamily="18" charset="0"/>
                <a:cs typeface="Times New Roman" pitchFamily="18" charset="0"/>
              </a:rPr>
              <a:t> 2: </a:t>
            </a:r>
            <a:r>
              <a:rPr lang="en-US" sz="3600" dirty="0" err="1" smtClean="0">
                <a:latin typeface="Times New Roman" pitchFamily="18" charset="0"/>
                <a:cs typeface="Times New Roman" pitchFamily="18" charset="0"/>
              </a:rPr>
              <a:t>Kéo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phía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dưới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đê</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hoặc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hẹp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trang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văn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68"/>
            <a:ext cx="3315684" cy="3183473"/>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smtClean="0">
                <a:latin typeface="Times New Roman" pitchFamily="18" charset="0"/>
                <a:ea typeface="宋体" panose="02010600030101010101" pitchFamily="2" charset="-122"/>
                <a:cs typeface="Times New Roman" pitchFamily="18" charset="0"/>
              </a:rPr>
              <a:t>Em</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cần</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ghi</a:t>
            </a:r>
            <a:r>
              <a:rPr lang="en-US" altLang="zh-CN" sz="4100" dirty="0" smtClean="0">
                <a:latin typeface="Times New Roman" pitchFamily="18" charset="0"/>
                <a:ea typeface="宋体" panose="02010600030101010101" pitchFamily="2" charset="-122"/>
                <a:cs typeface="Times New Roman" pitchFamily="18" charset="0"/>
              </a:rPr>
              <a:t> </a:t>
            </a:r>
            <a:r>
              <a:rPr lang="en-US" altLang="zh-CN" sz="4100" dirty="0" err="1" smtClean="0">
                <a:latin typeface="Times New Roman" pitchFamily="18" charset="0"/>
                <a:ea typeface="宋体" panose="02010600030101010101" pitchFamily="2" charset="-122"/>
                <a:cs typeface="Times New Roman" pitchFamily="18" charset="0"/>
              </a:rPr>
              <a:t>nhớ</a:t>
            </a:r>
            <a:endParaRPr lang="en-US" altLang="zh-CN" sz="4100" dirty="0" smtClean="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Giãn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cách</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dòng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trong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một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smtClean="0">
                <a:latin typeface="Times New Roman" pitchFamily="18" charset="0"/>
                <a:ea typeface="宋体" panose="02010600030101010101" pitchFamily="2" charset="-122"/>
                <a:cs typeface="Times New Roman" pitchFamily="18" charset="0"/>
              </a:rPr>
              <a:t>Di </a:t>
            </a:r>
            <a:r>
              <a:rPr lang="en-US" altLang="zh-CN" sz="3200" dirty="0" err="1" smtClean="0">
                <a:latin typeface="Times New Roman" pitchFamily="18" charset="0"/>
                <a:ea typeface="宋体" panose="02010600030101010101" pitchFamily="2" charset="-122"/>
                <a:cs typeface="Times New Roman" pitchFamily="18" charset="0"/>
              </a:rPr>
              <a:t>chuyển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cả</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trái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;sang </a:t>
            </a:r>
            <a:r>
              <a:rPr lang="en-US" altLang="zh-CN" sz="3200" dirty="0" err="1" smtClean="0">
                <a:latin typeface="Times New Roman" pitchFamily="18" charset="0"/>
                <a:ea typeface="宋体" panose="02010600030101010101" pitchFamily="2" charset="-122"/>
                <a:cs typeface="Times New Roman" pitchFamily="18" charset="0"/>
              </a:rPr>
              <a:t>phải</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trên</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r>
              <a:rPr lang="en-US" altLang="zh-CN" sz="3200" dirty="0" smtClean="0">
                <a:latin typeface="Times New Roman" pitchFamily="18" charset="0"/>
                <a:ea typeface="宋体" panose="02010600030101010101" pitchFamily="2" charset="-122"/>
                <a:cs typeface="Times New Roman" pitchFamily="18" charset="0"/>
              </a:rPr>
              <a:t>        , </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thêm</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bớt</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khoảng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trống</a:t>
            </a:r>
            <a:r>
              <a:rPr lang="en-US" altLang="zh-CN" sz="3200" dirty="0" smtClean="0">
                <a:latin typeface="Times New Roman" pitchFamily="18" charset="0"/>
                <a:ea typeface="宋体" panose="02010600030101010101" pitchFamily="2" charset="-122"/>
                <a:cs typeface="Times New Roman" pitchFamily="18" charset="0"/>
              </a:rPr>
              <a:t> </a:t>
            </a:r>
            <a:r>
              <a:rPr lang="en-US" altLang="zh-CN" sz="3200" dirty="0" err="1" smtClean="0">
                <a:latin typeface="Times New Roman" pitchFamily="18" charset="0"/>
                <a:ea typeface="宋体" panose="02010600030101010101" pitchFamily="2" charset="-122"/>
                <a:cs typeface="Times New Roman" pitchFamily="18" charset="0"/>
              </a:rPr>
              <a:t>dưới</a:t>
            </a:r>
            <a:r>
              <a:rPr lang="en-US" altLang="zh-CN" sz="3200" dirty="0" smtClean="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smtClean="0">
                <a:latin typeface="Times New Roman" pitchFamily="18" charset="0"/>
                <a:ea typeface="宋体" panose="02010600030101010101" pitchFamily="2" charset="-122"/>
                <a:cs typeface="Times New Roman" pitchFamily="18" charset="0"/>
              </a:rPr>
              <a:t>đoạn</a:t>
            </a:r>
            <a:r>
              <a:rPr lang="en-US" altLang="zh-CN" sz="3200" dirty="0" smtClean="0">
                <a:latin typeface="Times New Roman" pitchFamily="18" charset="0"/>
                <a:ea typeface="宋体" panose="02010600030101010101" pitchFamily="2" charset="-122"/>
                <a:cs typeface="Times New Roman" pitchFamily="18" charset="0"/>
              </a:rPr>
              <a:t> ta </a:t>
            </a:r>
            <a:r>
              <a:rPr lang="en-US" altLang="zh-CN" sz="3200" dirty="0" err="1" smtClean="0">
                <a:latin typeface="Times New Roman" pitchFamily="18" charset="0"/>
                <a:ea typeface="宋体" panose="02010600030101010101" pitchFamily="2" charset="-122"/>
                <a:cs typeface="Times New Roman" pitchFamily="18" charset="0"/>
              </a:rPr>
              <a:t>chọn</a:t>
            </a:r>
            <a:endParaRPr lang="en-US" altLang="zh-CN" sz="3200" dirty="0" smtClean="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2" name="TextBox 1"/>
          <p:cNvSpPr txBox="1"/>
          <p:nvPr/>
        </p:nvSpPr>
        <p:spPr>
          <a:xfrm>
            <a:off x="2781300" y="1828800"/>
            <a:ext cx="5867400" cy="1569660"/>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2819400" y="3644900"/>
            <a:ext cx="2438400" cy="838200"/>
            <a:chOff x="2438400" y="2819400"/>
            <a:chExt cx="2438400" cy="838200"/>
          </a:xfrm>
        </p:grpSpPr>
        <p:sp>
          <p:nvSpPr>
            <p:cNvPr id="5"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2711450" y="4394200"/>
            <a:ext cx="2286000" cy="774700"/>
            <a:chOff x="2331028" y="3568700"/>
            <a:chExt cx="2286000" cy="774700"/>
          </a:xfrm>
        </p:grpSpPr>
        <p:sp>
          <p:nvSpPr>
            <p:cNvPr id="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2819400" y="5199063"/>
            <a:ext cx="3200400" cy="801687"/>
            <a:chOff x="2438400" y="4373562"/>
            <a:chExt cx="3200400" cy="802428"/>
          </a:xfrm>
        </p:grpSpPr>
        <p:sp>
          <p:nvSpPr>
            <p:cNvPr id="1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27813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571750" y="1788318"/>
            <a:ext cx="6362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a:t>
            </a:r>
            <a:r>
              <a:rPr lang="en-US" altLang="vi-VN" b="1" u="sng" dirty="0" smtClean="0">
                <a:solidFill>
                  <a:srgbClr val="0000FF"/>
                </a:solidFill>
                <a:latin typeface="Times New Roman" pitchFamily="18" charset="0"/>
                <a:cs typeface="Times New Roman" pitchFamily="18" charset="0"/>
              </a:rPr>
              <a:t>2</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3314700"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3314700" y="3850481"/>
            <a:ext cx="2438400" cy="838200"/>
            <a:chOff x="2438400" y="2819400"/>
            <a:chExt cx="2438400" cy="838200"/>
          </a:xfrm>
        </p:grpSpPr>
        <p:sp>
          <p:nvSpPr>
            <p:cNvPr id="17"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3238500" y="4599781"/>
            <a:ext cx="2286000" cy="774700"/>
            <a:chOff x="2362200" y="3568700"/>
            <a:chExt cx="2286000" cy="774700"/>
          </a:xfrm>
        </p:grpSpPr>
        <p:sp>
          <p:nvSpPr>
            <p:cNvPr id="20"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3314700" y="5404644"/>
            <a:ext cx="3200400" cy="801687"/>
            <a:chOff x="2438400" y="4373561"/>
            <a:chExt cx="3200400" cy="802429"/>
          </a:xfrm>
        </p:grpSpPr>
        <p:sp>
          <p:nvSpPr>
            <p:cNvPr id="23" name="TextBox 5"/>
            <p:cNvSpPr txBox="1">
              <a:spLocks noChangeArrowheads="1"/>
            </p:cNvSpPr>
            <p:nvPr/>
          </p:nvSpPr>
          <p:spPr bwMode="auto">
            <a:xfrm>
              <a:off x="2438400" y="4373561"/>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971800" y="2590800"/>
            <a:ext cx="541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smtClean="0">
                <a:solidFill>
                  <a:srgbClr val="0000FF"/>
                </a:solidFill>
                <a:latin typeface="Times New Roman" pitchFamily="18" charset="0"/>
                <a:cs typeface="Times New Roman" pitchFamily="18" charset="0"/>
              </a:rPr>
              <a:t>Câu</a:t>
            </a:r>
            <a:r>
              <a:rPr lang="en-US" altLang="vi-VN" sz="3600" b="1" u="sng" dirty="0" smtClean="0">
                <a:solidFill>
                  <a:srgbClr val="0000FF"/>
                </a:solidFill>
                <a:latin typeface="Times New Roman" pitchFamily="18" charset="0"/>
                <a:cs typeface="Times New Roman" pitchFamily="18" charset="0"/>
              </a:rPr>
              <a:t> 3</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Hãy</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thực</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hiện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dãn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dòng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cho</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đoạn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văn</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mẫu</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với</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thông</a:t>
            </a:r>
            <a:r>
              <a:rPr lang="en-US" altLang="vi-VN" sz="3600" b="1" dirty="0" smtClean="0">
                <a:solidFill>
                  <a:srgbClr val="0000FF"/>
                </a:solidFill>
                <a:latin typeface="Times New Roman" pitchFamily="18" charset="0"/>
                <a:cs typeface="Times New Roman" pitchFamily="18" charset="0"/>
              </a:rPr>
              <a:t> </a:t>
            </a:r>
            <a:r>
              <a:rPr lang="en-US" altLang="vi-VN" sz="3600" b="1" dirty="0" err="1" smtClean="0">
                <a:solidFill>
                  <a:srgbClr val="0000FF"/>
                </a:solidFill>
                <a:latin typeface="Times New Roman" pitchFamily="18" charset="0"/>
                <a:cs typeface="Times New Roman" pitchFamily="18" charset="0"/>
              </a:rPr>
              <a:t>số</a:t>
            </a:r>
            <a:r>
              <a:rPr lang="en-US" altLang="vi-VN" sz="3600" b="1" dirty="0" smtClean="0">
                <a:solidFill>
                  <a:srgbClr val="0000FF"/>
                </a:solidFill>
                <a:latin typeface="Times New Roman" pitchFamily="18" charset="0"/>
                <a:cs typeface="Times New Roman" pitchFamily="18" charset="0"/>
              </a:rPr>
              <a:t> 1.3 </a:t>
            </a:r>
            <a:r>
              <a:rPr lang="en-US" altLang="vi-VN" sz="3600" b="1" dirty="0" err="1" smtClean="0">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3" name="TextBox 15"/>
          <p:cNvSpPr txBox="1">
            <a:spLocks noChangeArrowheads="1"/>
          </p:cNvSpPr>
          <p:nvPr/>
        </p:nvSpPr>
        <p:spPr bwMode="auto">
          <a:xfrm>
            <a:off x="2582465" y="1995547"/>
            <a:ext cx="63555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smtClean="0">
                <a:solidFill>
                  <a:srgbClr val="0000FF"/>
                </a:solidFill>
                <a:latin typeface="Times New Roman" pitchFamily="18" charset="0"/>
                <a:cs typeface="Times New Roman" pitchFamily="18" charset="0"/>
              </a:rPr>
              <a:t>Câu</a:t>
            </a:r>
            <a:r>
              <a:rPr lang="en-US" altLang="vi-VN" b="1" u="sng" dirty="0" smtClean="0">
                <a:solidFill>
                  <a:srgbClr val="0000FF"/>
                </a:solidFill>
                <a:latin typeface="Times New Roman" pitchFamily="18" charset="0"/>
                <a:cs typeface="Times New Roman" pitchFamily="18" charset="0"/>
              </a:rPr>
              <a:t> 4:</a:t>
            </a:r>
            <a:r>
              <a:rPr lang="en-US" altLang="vi-VN" b="1" dirty="0" smtClean="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32611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3321843" y="38052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580"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3268286" y="5284029"/>
            <a:ext cx="3200400" cy="801687"/>
            <a:chOff x="2438400" y="4373562"/>
            <a:chExt cx="3200400" cy="802428"/>
          </a:xfrm>
        </p:grpSpPr>
        <p:sp>
          <p:nvSpPr>
            <p:cNvPr id="8"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3261143" y="4533900"/>
            <a:ext cx="3771900" cy="579437"/>
            <a:chOff x="2466109" y="3668539"/>
            <a:chExt cx="3770604" cy="579438"/>
          </a:xfrm>
        </p:grpSpPr>
        <p:sp>
          <p:nvSpPr>
            <p:cNvPr id="11"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8998" y="5515"/>
            <a:ext cx="11868080" cy="821719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8902185" y="1926077"/>
            <a:ext cx="2186462" cy="89617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78832" y="1313924"/>
            <a:ext cx="11325963" cy="13831353"/>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9157496" y="362605"/>
            <a:ext cx="2449648" cy="13980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 y="362606"/>
            <a:ext cx="1657842" cy="945804"/>
          </a:xfrm>
          <a:prstGeom prst="rect">
            <a:avLst/>
          </a:prstGeom>
          <a:noFill/>
          <a:ln w="9525">
            <a:noFill/>
          </a:ln>
        </p:spPr>
      </p:pic>
      <p:sp>
        <p:nvSpPr>
          <p:cNvPr id="64534" name="文本框 64533"/>
          <p:cNvSpPr txBox="1"/>
          <p:nvPr/>
        </p:nvSpPr>
        <p:spPr>
          <a:xfrm>
            <a:off x="3184072" y="4552545"/>
            <a:ext cx="6580414" cy="2907816"/>
          </a:xfrm>
          <a:prstGeom prst="rect">
            <a:avLst/>
          </a:prstGeom>
          <a:noFill/>
          <a:ln w="9525">
            <a:noFill/>
          </a:ln>
        </p:spPr>
        <p:txBody>
          <a:bodyPr wrap="square" lIns="72613" tIns="36306" rIns="72613" bIns="36306">
            <a:spAutoFit/>
          </a:bodyPr>
          <a:lstStyle/>
          <a:p>
            <a:pPr algn="ctr" defTabSz="1191551">
              <a:spcBef>
                <a:spcPct val="50000"/>
              </a:spcBef>
            </a:pP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Chúc</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các</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em</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học</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sinh</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chăm</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ngoan</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học</a:t>
            </a:r>
            <a:r>
              <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 </a:t>
            </a:r>
            <a:r>
              <a:rPr lang="en-US" altLang="zh-CN" sz="6000" b="1" dirty="0" err="1"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rPr>
              <a:t>giỏi</a:t>
            </a:r>
            <a:endParaRPr lang="en-US" altLang="zh-CN" sz="6000" b="1" dirty="0" smtClean="0">
              <a:solidFill>
                <a:srgbClr val="FF0066"/>
              </a:solidFill>
              <a:latin typeface="Times New Roman" panose="02020603050405020304" pitchFamily="18" charset="0"/>
              <a:ea typeface="黑体" panose="02010609060101010101" pitchFamily="2" charset="-122"/>
              <a:cs typeface="Times New Roman" panose="02020603050405020304" pitchFamily="18" charset="0"/>
            </a:endParaRPr>
          </a:p>
        </p:txBody>
      </p:sp>
      <p:sp>
        <p:nvSpPr>
          <p:cNvPr id="8" name="文本框 2055"/>
          <p:cNvSpPr txBox="1"/>
          <p:nvPr/>
        </p:nvSpPr>
        <p:spPr>
          <a:xfrm>
            <a:off x="792482" y="543115"/>
            <a:ext cx="10210776" cy="4009430"/>
          </a:xfrm>
          <a:prstGeom prst="rect">
            <a:avLst/>
          </a:prstGeom>
          <a:noFill/>
          <a:ln w="9525">
            <a:noFill/>
          </a:ln>
        </p:spPr>
        <p:txBody>
          <a:bodyPr wrap="square" lIns="78193" tIns="39096" rIns="78193" bIns="39096">
            <a:prstTxWarp prst="textArchUp">
              <a:avLst>
                <a:gd name="adj" fmla="val 10653587"/>
              </a:avLst>
            </a:prstTxWarp>
            <a:spAutoFit/>
          </a:bodyPr>
          <a:lstStyle/>
          <a:p>
            <a:pPr defTabSz="1283125">
              <a:spcBef>
                <a:spcPct val="50000"/>
              </a:spcBef>
            </a:pP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CẢM ƠN CÁC </a:t>
            </a:r>
            <a:r>
              <a:rPr lang="en-US" altLang="zh-CN" sz="13500" b="1" dirty="0">
                <a:solidFill>
                  <a:srgbClr val="FFC000"/>
                </a:solidFill>
                <a:latin typeface="Times New Roman" pitchFamily="18" charset="0"/>
                <a:ea typeface="黑体" panose="02010609060101010101" pitchFamily="2" charset="-122"/>
                <a:cs typeface="Times New Roman" pitchFamily="18" charset="0"/>
              </a:rPr>
              <a:t>THẦY CÔ </a:t>
            </a:r>
            <a:r>
              <a:rPr lang="en-US" altLang="zh-CN" sz="13500" b="1" dirty="0" smtClean="0">
                <a:solidFill>
                  <a:srgbClr val="FFC000"/>
                </a:solidFill>
                <a:latin typeface="Times New Roman" pitchFamily="18" charset="0"/>
                <a:ea typeface="黑体" panose="02010609060101010101" pitchFamily="2" charset="-122"/>
                <a:cs typeface="Times New Roman" pitchFamily="18" charset="0"/>
              </a:rPr>
              <a:t>GIÁO</a:t>
            </a:r>
            <a:endParaRPr lang="en-US" altLang="zh-CN" sz="13500" b="1" dirty="0">
              <a:solidFill>
                <a:srgbClr val="FFC000"/>
              </a:solidFill>
              <a:latin typeface="Times New Roman" pitchFamily="18" charset="0"/>
              <a:ea typeface="黑体" panose="02010609060101010101" pitchFamily="2" charset="-122"/>
              <a:cs typeface="Times New Roman" pitchFamily="18" charset="0"/>
            </a:endParaRPr>
          </a:p>
        </p:txBody>
      </p:sp>
    </p:spTree>
    <p:extLst>
      <p:ext uri="{BB962C8B-B14F-4D97-AF65-F5344CB8AC3E}">
        <p14:creationId xmlns:p14="http://schemas.microsoft.com/office/powerpoint/2010/main" val="2608625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1" y="2420598"/>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图片 37895" descr="1-27"/>
          <p:cNvPicPr>
            <a:picLocks noChangeAspect="1"/>
          </p:cNvPicPr>
          <p:nvPr/>
        </p:nvPicPr>
        <p:blipFill>
          <a:blip r:embed="rId3"/>
          <a:stretch>
            <a:fillRect/>
          </a:stretch>
        </p:blipFill>
        <p:spPr>
          <a:xfrm>
            <a:off x="8839200" y="35115"/>
            <a:ext cx="3048000" cy="2709333"/>
          </a:xfrm>
          <a:prstGeom prst="rect">
            <a:avLst/>
          </a:prstGeom>
          <a:noFill/>
          <a:ln w="9525">
            <a:noFill/>
          </a:ln>
        </p:spPr>
      </p:pic>
      <p:sp>
        <p:nvSpPr>
          <p:cNvPr id="2" name="Explosion 1 1"/>
          <p:cNvSpPr/>
          <p:nvPr/>
        </p:nvSpPr>
        <p:spPr>
          <a:xfrm>
            <a:off x="3733802" y="500501"/>
            <a:ext cx="4164624" cy="2243947"/>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4720005" y="1213338"/>
            <a:ext cx="3103688" cy="584775"/>
          </a:xfrm>
          <a:prstGeom prst="rect">
            <a:avLst/>
          </a:prstGeom>
          <a:noFill/>
        </p:spPr>
        <p:txBody>
          <a:bodyPr wrap="square" rtlCol="0">
            <a:spAutoFit/>
          </a:bodyPr>
          <a:lstStyle/>
          <a:p>
            <a:r>
              <a:rPr lang="en-US" sz="3200" b="1" dirty="0" err="1" smtClean="0">
                <a:solidFill>
                  <a:schemeClr val="bg1"/>
                </a:solidFill>
                <a:latin typeface="Times New Roman" pitchFamily="18" charset="0"/>
                <a:cs typeface="Times New Roman" pitchFamily="18" charset="0"/>
              </a:rPr>
              <a:t>Thảo</a:t>
            </a:r>
            <a:r>
              <a:rPr lang="en-US" sz="3200" b="1" dirty="0" smtClean="0">
                <a:solidFill>
                  <a:schemeClr val="bg1"/>
                </a:solidFill>
                <a:latin typeface="Times New Roman" pitchFamily="18" charset="0"/>
                <a:cs typeface="Times New Roman" pitchFamily="18" charset="0"/>
              </a:rPr>
              <a:t> </a:t>
            </a:r>
            <a:r>
              <a:rPr lang="en-US" sz="3200" b="1" dirty="0" err="1" smtClean="0">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6106614" y="4676401"/>
            <a:ext cx="1173077" cy="2497322"/>
            <a:chOff x="1080005" y="4779479"/>
            <a:chExt cx="895096" cy="2249798"/>
          </a:xfrm>
        </p:grpSpPr>
        <p:sp>
          <p:nvSpPr>
            <p:cNvPr id="18" name="Oval 17"/>
            <p:cNvSpPr/>
            <p:nvPr/>
          </p:nvSpPr>
          <p:spPr>
            <a:xfrm>
              <a:off x="1080005" y="5928974"/>
              <a:ext cx="895096" cy="110030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stCxn id="18" idx="0"/>
            </p:cNvCxnSpPr>
            <p:nvPr/>
          </p:nvCxnSpPr>
          <p:spPr>
            <a:xfrm flipV="1">
              <a:off x="1527553" y="4779479"/>
              <a:ext cx="0" cy="114949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511893" y="1752601"/>
            <a:ext cx="1260502" cy="2640398"/>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7789980" y="1896208"/>
            <a:ext cx="1219200" cy="2496790"/>
            <a:chOff x="6690941" y="1896208"/>
            <a:chExt cx="1219200" cy="2496790"/>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dirty="0">
                  <a:solidFill>
                    <a:schemeClr val="tx1"/>
                  </a:solidFill>
                  <a:latin typeface="Times New Roman" pitchFamily="18" charset="0"/>
                  <a:cs typeface="Times New Roman" pitchFamily="18" charset="0"/>
                </a:rPr>
                <a:t>2 </a:t>
              </a:r>
              <a:r>
                <a:rPr lang="en-US" sz="3700" dirty="0" err="1">
                  <a:solidFill>
                    <a:schemeClr val="tx1"/>
                  </a:solidFill>
                  <a:latin typeface="Times New Roman" pitchFamily="18" charset="0"/>
                  <a:cs typeface="Times New Roman" pitchFamily="18" charset="0"/>
                </a:rPr>
                <a:t>lê</a:t>
              </a:r>
              <a:r>
                <a:rPr lang="en-US" sz="3700" dirty="0">
                  <a:solidFill>
                    <a:schemeClr val="tx1"/>
                  </a:solidFill>
                  <a:latin typeface="Times New Roman" pitchFamily="18" charset="0"/>
                  <a:cs typeface="Times New Roman" pitchFamily="18" charset="0"/>
                </a:rPr>
                <a:t>̀</a:t>
              </a:r>
            </a:p>
          </p:txBody>
        </p:sp>
      </p:grpSp>
      <p:grpSp>
        <p:nvGrpSpPr>
          <p:cNvPr id="31" name="Group 30"/>
          <p:cNvGrpSpPr/>
          <p:nvPr/>
        </p:nvGrpSpPr>
        <p:grpSpPr>
          <a:xfrm>
            <a:off x="7420369" y="4676402"/>
            <a:ext cx="1082920" cy="2551926"/>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heel(1)">
                                      <p:cBhvr>
                                        <p:cTn id="11" dur="5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arn(inVertical)">
                                      <p:cBhvr>
                                        <p:cTn id="14" dur="500"/>
                                        <p:tgtEl>
                                          <p:spTgt spid="37"/>
                                        </p:tgtEl>
                                      </p:cBhvr>
                                    </p:animEffect>
                                  </p:childTnLst>
                                </p:cTn>
                              </p:par>
                            </p:childTnLst>
                          </p:cTn>
                        </p:par>
                        <p:par>
                          <p:cTn id="15" fill="hold">
                            <p:stCondLst>
                              <p:cond delay="1000"/>
                            </p:stCondLst>
                            <p:childTnLst>
                              <p:par>
                                <p:cTn id="16" presetID="21" presetClass="entr" presetSubtype="1" fill="hold" grpId="0" nodeType="after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heel(1)">
                                      <p:cBhvr>
                                        <p:cTn id="18" dur="500"/>
                                        <p:tgtEl>
                                          <p:spTgt spid="36"/>
                                        </p:tgtEl>
                                      </p:cBhvr>
                                    </p:animEffect>
                                  </p:childTnLst>
                                </p:cTn>
                              </p:par>
                              <p:par>
                                <p:cTn id="19" presetID="16" presetClass="entr" presetSubtype="21" fill="hold"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barn(inVertical)">
                                      <p:cBhvr>
                                        <p:cTn id="21" dur="500"/>
                                        <p:tgtEl>
                                          <p:spTgt spid="41"/>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wheel(1)">
                                      <p:cBhvr>
                                        <p:cTn id="24" dur="750"/>
                                        <p:tgtEl>
                                          <p:spTgt spid="40"/>
                                        </p:tgtEl>
                                      </p:cBhvr>
                                    </p:animEffect>
                                  </p:childTnLst>
                                </p:cTn>
                              </p:par>
                              <p:par>
                                <p:cTn id="25" presetID="8" presetClass="emph" presetSubtype="0" repeatCount="indefinite" fill="hold" grpId="1" nodeType="withEffect">
                                  <p:stCondLst>
                                    <p:cond delay="0"/>
                                  </p:stCondLst>
                                  <p:endCondLst>
                                    <p:cond evt="onNext" delay="0">
                                      <p:tgtEl>
                                        <p:sldTgt/>
                                      </p:tgtEl>
                                    </p:cond>
                                  </p:endCondLst>
                                  <p:childTnLst>
                                    <p:animRot by="21600000">
                                      <p:cBhvr>
                                        <p:cTn id="26" dur="2000" fill="hold"/>
                                        <p:tgtEl>
                                          <p:spTgt spid="34"/>
                                        </p:tgtEl>
                                        <p:attrNameLst>
                                          <p:attrName>r</p:attrName>
                                        </p:attrNameLst>
                                      </p:cBhvr>
                                    </p:animRot>
                                  </p:childTnLst>
                                </p:cTn>
                              </p:par>
                              <p:par>
                                <p:cTn id="27" presetID="8" presetClass="emph" presetSubtype="0" repeatCount="indefinite" fill="hold" grpId="1" nodeType="withEffect">
                                  <p:stCondLst>
                                    <p:cond delay="0"/>
                                  </p:stCondLst>
                                  <p:endCondLst>
                                    <p:cond evt="onNext" delay="0">
                                      <p:tgtEl>
                                        <p:sldTgt/>
                                      </p:tgtEl>
                                    </p:cond>
                                  </p:endCondLst>
                                  <p:childTnLst>
                                    <p:animRot by="21600000">
                                      <p:cBhvr>
                                        <p:cTn id="28" dur="2000" fill="hold"/>
                                        <p:tgtEl>
                                          <p:spTgt spid="36"/>
                                        </p:tgtEl>
                                        <p:attrNameLst>
                                          <p:attrName>r</p:attrName>
                                        </p:attrNameLst>
                                      </p:cBhvr>
                                    </p:animRot>
                                  </p:childTnLst>
                                </p:cTn>
                              </p:par>
                              <p:par>
                                <p:cTn id="29" presetID="8" presetClass="emph" presetSubtype="0" repeatCount="indefinite" fill="hold" grpId="1" nodeType="withEffect">
                                  <p:stCondLst>
                                    <p:cond delay="0"/>
                                  </p:stCondLst>
                                  <p:endCondLst>
                                    <p:cond evt="onNext" delay="0">
                                      <p:tgtEl>
                                        <p:sldTgt/>
                                      </p:tgtEl>
                                    </p:cond>
                                  </p:endCondLst>
                                  <p:childTnLst>
                                    <p:animRot by="21600000">
                                      <p:cBhvr>
                                        <p:cTn id="30" dur="2000" fill="hold"/>
                                        <p:tgtEl>
                                          <p:spTgt spid="40"/>
                                        </p:tgtEl>
                                        <p:attrNameLst>
                                          <p:attrName>r</p:attrName>
                                        </p:attrNameLst>
                                      </p:cBhvr>
                                    </p:animRot>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1000"/>
                                        <p:tgtEl>
                                          <p:spTgt spid="42"/>
                                        </p:tgtEl>
                                      </p:cBhvr>
                                    </p:animEffect>
                                    <p:anim calcmode="lin" valueType="num">
                                      <p:cBhvr>
                                        <p:cTn id="35" dur="1000" fill="hold"/>
                                        <p:tgtEl>
                                          <p:spTgt spid="42"/>
                                        </p:tgtEl>
                                        <p:attrNameLst>
                                          <p:attrName>ppt_x</p:attrName>
                                        </p:attrNameLst>
                                      </p:cBhvr>
                                      <p:tavLst>
                                        <p:tav tm="0">
                                          <p:val>
                                            <p:strVal val="#ppt_x"/>
                                          </p:val>
                                        </p:tav>
                                        <p:tav tm="100000">
                                          <p:val>
                                            <p:strVal val="#ppt_x"/>
                                          </p:val>
                                        </p:tav>
                                      </p:tavLst>
                                    </p:anim>
                                    <p:anim calcmode="lin" valueType="num">
                                      <p:cBhvr>
                                        <p:cTn id="36" dur="1000" fill="hold"/>
                                        <p:tgtEl>
                                          <p:spTgt spid="42"/>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5" presetClass="entr" presetSubtype="0" fill="hold" nodeType="afterEffect">
                                  <p:stCondLst>
                                    <p:cond delay="0"/>
                                  </p:stCondLst>
                                  <p:childTnLst>
                                    <p:set>
                                      <p:cBhvr>
                                        <p:cTn id="39" dur="1" fill="hold">
                                          <p:stCondLst>
                                            <p:cond delay="0"/>
                                          </p:stCondLst>
                                        </p:cTn>
                                        <p:tgtEl>
                                          <p:spTgt spid="43"/>
                                        </p:tgtEl>
                                        <p:attrNameLst>
                                          <p:attrName>style.visibility</p:attrName>
                                        </p:attrNameLst>
                                      </p:cBhvr>
                                      <p:to>
                                        <p:strVal val="visible"/>
                                      </p:to>
                                    </p:set>
                                    <p:anim calcmode="lin" valueType="num">
                                      <p:cBhvr>
                                        <p:cTn id="40" dur="1000" fill="hold"/>
                                        <p:tgtEl>
                                          <p:spTgt spid="43"/>
                                        </p:tgtEl>
                                        <p:attrNameLst>
                                          <p:attrName>ppt_w</p:attrName>
                                        </p:attrNameLst>
                                      </p:cBhvr>
                                      <p:tavLst>
                                        <p:tav tm="0">
                                          <p:val>
                                            <p:fltVal val="0"/>
                                          </p:val>
                                        </p:tav>
                                        <p:tav tm="100000">
                                          <p:val>
                                            <p:strVal val="#ppt_w"/>
                                          </p:val>
                                        </p:tav>
                                      </p:tavLst>
                                    </p:anim>
                                    <p:anim calcmode="lin" valueType="num">
                                      <p:cBhvr>
                                        <p:cTn id="41" dur="1000" fill="hold"/>
                                        <p:tgtEl>
                                          <p:spTgt spid="43"/>
                                        </p:tgtEl>
                                        <p:attrNameLst>
                                          <p:attrName>ppt_h</p:attrName>
                                        </p:attrNameLst>
                                      </p:cBhvr>
                                      <p:tavLst>
                                        <p:tav tm="0">
                                          <p:val>
                                            <p:fltVal val="0"/>
                                          </p:val>
                                        </p:tav>
                                        <p:tav tm="100000">
                                          <p:val>
                                            <p:strVal val="#ppt_h"/>
                                          </p:val>
                                        </p:tav>
                                      </p:tavLst>
                                    </p:anim>
                                    <p:anim calcmode="lin" valueType="num">
                                      <p:cBhvr>
                                        <p:cTn id="42"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43"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46892"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40328" y="4038600"/>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smtClean="0">
                <a:ln w="0"/>
                <a:solidFill>
                  <a:srgbClr val="FF000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endParaRPr lang="en-US" sz="4000" b="1" cap="all" dirty="0">
              <a:ln w="0"/>
              <a:solidFill>
                <a:srgbClr val="FF0000"/>
              </a:solidFill>
              <a:effectLst>
                <a:reflection blurRad="12700" stA="50000" endPos="50000" dist="5000" dir="5400000" sy="-100000" rotWithShape="0"/>
              </a:effectLst>
              <a:latin typeface="Times New Roman" pitchFamily="18" charset="0"/>
              <a:cs typeface="Times New Roman" pitchFamily="18" charset="0"/>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521305" y="1011120"/>
            <a:ext cx="6858150" cy="1025760"/>
          </a:xfrm>
          <a:prstGeom prst="rect">
            <a:avLst/>
          </a:prstGeom>
        </p:spPr>
        <p:txBody>
          <a:bodyPr spcFirstLastPara="1" wrap="square" lIns="128712" tIns="128712" rIns="128712" bIns="128712"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5</a:t>
            </a:fld>
            <a:endParaRPr/>
          </a:p>
        </p:txBody>
      </p:sp>
      <p:sp>
        <p:nvSpPr>
          <p:cNvPr id="7" name="Round Same Side Corner Rectangle 6"/>
          <p:cNvSpPr/>
          <p:nvPr/>
        </p:nvSpPr>
        <p:spPr>
          <a:xfrm rot="16200000">
            <a:off x="5253353" y="24513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21597" y="3008494"/>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01624" y="2246976"/>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64127" y="4758879"/>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48505" y="4070252"/>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32293" y="6379864"/>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35323" y="312893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35323" y="4911560"/>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59507" y="6521473"/>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71446" y="3018499"/>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581402" y="4626866"/>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47189" y="6687759"/>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r>
              <a:rPr lang="vi-VN" altLang="vi-VN" b="1" dirty="0" smtClean="0">
                <a:latin typeface="+mj-lt"/>
              </a:rPr>
              <a:t/>
            </a:r>
            <a:br>
              <a:rPr lang="vi-VN" altLang="vi-VN" b="1" dirty="0" smtClean="0">
                <a:latin typeface="+mj-lt"/>
              </a:rPr>
            </a:br>
            <a:r>
              <a:rPr lang="vi-VN" altLang="vi-VN" sz="1500" dirty="0">
                <a:latin typeface="+mj-lt"/>
              </a:rPr>
              <a:t>Hang Sơn Đoòng</a:t>
            </a:r>
            <a:r>
              <a:rPr lang="en-US" altLang="vi-VN" sz="1500" dirty="0">
                <a:latin typeface="+mj-lt"/>
              </a:rPr>
              <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r>
              <a:rPr lang="vi-VN" altLang="vi-VN" dirty="0" smtClean="0">
                <a:latin typeface="+mj-lt"/>
              </a:rPr>
              <a:t/>
            </a:r>
            <a:br>
              <a:rPr lang="vi-VN" altLang="vi-VN" dirty="0" smtClean="0">
                <a:latin typeface="+mj-lt"/>
              </a:rPr>
            </a:br>
            <a:r>
              <a:rPr lang="vi-VN" altLang="vi-VN" dirty="0" smtClean="0">
                <a:latin typeface="+mj-lt"/>
              </a:rPr>
              <a:t/>
            </a:r>
            <a:br>
              <a:rPr lang="vi-VN" altLang="vi-VN" dirty="0" smtClean="0">
                <a:latin typeface="+mj-lt"/>
              </a:rPr>
            </a:br>
            <a:endParaRPr lang="vi-VN" altLang="vi-VN" dirty="0" smtClean="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r>
              <a:rPr lang="vi-VN" altLang="vi-VN" sz="1500" dirty="0">
                <a:latin typeface="+mj-lt"/>
              </a:rPr>
              <a:t/>
            </a: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7"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055752" y="300567"/>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31489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8545646"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692487"/>
          </a:xfrm>
          <a:prstGeom prst="rect">
            <a:avLst/>
          </a:prstGeom>
          <a:noFill/>
        </p:spPr>
        <p:txBody>
          <a:bodyPr wrap="square" lIns="91430" tIns="45715" rIns="91430" bIns="45715" rtlCol="0">
            <a:spAutoFit/>
          </a:bodyPr>
          <a:lstStyle/>
          <a:p>
            <a:r>
              <a:rPr lang="en-US" sz="3900" b="1" dirty="0">
                <a:latin typeface="Times New Roman" pitchFamily="18" charset="0"/>
                <a:cs typeface="Times New Roman" pitchFamily="18" charset="0"/>
              </a:rPr>
              <a:t>1. </a:t>
            </a:r>
            <a:r>
              <a:rPr lang="en-US" sz="3900" b="1" dirty="0" err="1">
                <a:latin typeface="Times New Roman" pitchFamily="18" charset="0"/>
                <a:cs typeface="Times New Roman" pitchFamily="18" charset="0"/>
              </a:rPr>
              <a:t>Thụt</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lê</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văn</a:t>
            </a:r>
            <a:r>
              <a:rPr lang="en-US" sz="3900" b="1" dirty="0">
                <a:latin typeface="Times New Roman" pitchFamily="18" charset="0"/>
                <a:cs typeface="Times New Roman" pitchFamily="18" charset="0"/>
              </a:rPr>
              <a:t> </a:t>
            </a:r>
            <a:r>
              <a:rPr lang="en-US" sz="3900" b="1" dirty="0" err="1">
                <a:latin typeface="Times New Roman" pitchFamily="18" charset="0"/>
                <a:cs typeface="Times New Roman" pitchFamily="18" charset="0"/>
              </a:rPr>
              <a:t>bản</a:t>
            </a:r>
            <a:endParaRPr lang="en-US" sz="39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964285"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8</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smtClean="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a:latin typeface="Times New Roman" pitchFamily="18" charset="0"/>
                <a:cs typeface="Times New Roman" pitchFamily="18" charset="0"/>
              </a:rPr>
              <a:t>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vi-VN" altLang="vi-VN" dirty="0" smtClean="0">
                <a:latin typeface="Times New Roman" pitchFamily="18" charset="0"/>
                <a:cs typeface="Times New Roman" pitchFamily="18" charset="0"/>
              </a:rPr>
              <a:t>để</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smtClean="0">
                <a:latin typeface="Times New Roman" pitchFamily="18" charset="0"/>
                <a:cs typeface="Times New Roman" pitchFamily="18" charset="0"/>
              </a:rPr>
              <a:t> </a:t>
            </a:r>
            <a:r>
              <a:rPr lang="en-US" altLang="vi-VN" dirty="0" err="1" smtClean="0">
                <a:latin typeface="Times New Roman" pitchFamily="18" charset="0"/>
                <a:cs typeface="Times New Roman" pitchFamily="18" charset="0"/>
              </a:rPr>
              <a:t>hoặc</a:t>
            </a:r>
            <a:r>
              <a:rPr lang="en-US" altLang="vi-VN" dirty="0" smtClean="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0836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327700" y="3943249"/>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64242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468011" y="303789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35466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56382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9</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575</Words>
  <Application>Microsoft Office PowerPoint</Application>
  <PresentationFormat>Custom</PresentationFormat>
  <Paragraphs>102</Paragraphs>
  <Slides>18</Slides>
  <Notes>11</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18</vt:i4>
      </vt:variant>
    </vt:vector>
  </HeadingPairs>
  <TitlesOfParts>
    <vt:vector size="32" baseType="lpstr">
      <vt:lpstr>黑体</vt:lpstr>
      <vt:lpstr>宋体</vt:lpstr>
      <vt:lpstr>Arial</vt:lpstr>
      <vt:lpstr>Calibri</vt:lpstr>
      <vt:lpstr>Comic Sans MS</vt:lpstr>
      <vt:lpstr>Nixie One</vt:lpstr>
      <vt:lpstr>Times New Roman</vt:lpstr>
      <vt:lpstr>Varela Round</vt:lpstr>
      <vt:lpstr>VNI-Disney</vt:lpstr>
      <vt:lpstr>Wingdings</vt:lpstr>
      <vt:lpstr>Office Theme</vt:lpstr>
      <vt:lpstr>Puck template</vt:lpstr>
      <vt:lpstr>1_Puck template</vt:lpstr>
      <vt:lpstr>2_Puck template</vt:lpstr>
      <vt:lpstr>Môn: Tin học 5</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56</cp:revision>
  <dcterms:created xsi:type="dcterms:W3CDTF">2019-10-13T09:09:41Z</dcterms:created>
  <dcterms:modified xsi:type="dcterms:W3CDTF">2021-10-10T13:06:34Z</dcterms:modified>
</cp:coreProperties>
</file>