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4"/>
  </p:handoutMasterIdLst>
  <p:sldIdLst>
    <p:sldId id="293" r:id="rId2"/>
    <p:sldId id="277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14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45" r:id="rId23"/>
  </p:sldIdLst>
  <p:sldSz cx="12192000" cy="6858000"/>
  <p:notesSz cx="6858000" cy="9144000"/>
  <p:embeddedFontLst>
    <p:embeddedFont>
      <p:font typeface="Elephant" panose="02020904090505020303" pitchFamily="18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Bodoni MT Black" panose="02070A03080606020203" pitchFamily="18" charset="0"/>
      <p:bold r:id="rId31"/>
      <p:boldItalic r:id="rId32"/>
    </p:embeddedFont>
    <p:embeddedFont>
      <p:font typeface="Arial Black" panose="020B0A04020102020204" pitchFamily="34" charset="0"/>
      <p:bold r:id="rId33"/>
    </p:embeddedFont>
    <p:embeddedFont>
      <p:font typeface=".VnSouthern" panose="020B7200000000000000"/>
      <p:regular r:id="rId34"/>
      <p:bold r:id="rId35"/>
      <p:italic r:id="rId36"/>
      <p:boldItalic r:id="rId37"/>
    </p:embeddedFont>
    <p:embeddedFont>
      <p:font typeface="Britannic Bold" panose="020B0903060703020204" pitchFamily="34" charset="0"/>
      <p:regular r:id="rId38"/>
    </p:embeddedFont>
    <p:embeddedFont>
      <p:font typeface="Algerian" panose="04020705040A02060702" pitchFamily="82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7C1"/>
    <a:srgbClr val="0D6B81"/>
    <a:srgbClr val="FFFF66"/>
    <a:srgbClr val="FCEEE4"/>
    <a:srgbClr val="1EEEDF"/>
    <a:srgbClr val="FFFFF3"/>
    <a:srgbClr val="BCFAF6"/>
    <a:srgbClr val="FFFFF7"/>
    <a:srgbClr val="FFFFEF"/>
    <a:srgbClr val="F0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49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32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16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06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5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33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3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7.wav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3.wav"/><Relationship Id="rId7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7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www.sachmem.vn/books/19/exercises/5777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29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32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1.xml"/><Relationship Id="rId18" Type="http://schemas.openxmlformats.org/officeDocument/2006/relationships/slide" Target="slide6.xml"/><Relationship Id="rId3" Type="http://schemas.openxmlformats.org/officeDocument/2006/relationships/tags" Target="../tags/tag1.xml"/><Relationship Id="rId21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slide" Target="slide10.xml"/><Relationship Id="rId17" Type="http://schemas.openxmlformats.org/officeDocument/2006/relationships/slide" Target="slide5.xml"/><Relationship Id="rId25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9.xml"/><Relationship Id="rId24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slide" Target="slide8.xml"/><Relationship Id="rId23" Type="http://schemas.openxmlformats.org/officeDocument/2006/relationships/image" Target="../media/image10.png"/><Relationship Id="rId10" Type="http://schemas.openxmlformats.org/officeDocument/2006/relationships/slide" Target="slide13.xml"/><Relationship Id="rId19" Type="http://schemas.openxmlformats.org/officeDocument/2006/relationships/slide" Target="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slide" Target="slide12.xml"/><Relationship Id="rId2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9015" y="501722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 dirty="0">
                <a:latin typeface=".VnSouthern" panose="020B7200000000000000" pitchFamily="34" charset="0"/>
              </a:rPr>
              <a:t>Lesson </a:t>
            </a:r>
            <a:r>
              <a:rPr lang="vi-VN" sz="3600" b="1" dirty="0" smtClean="0">
                <a:latin typeface=".VnSouthern" panose="020B7200000000000000" pitchFamily="34" charset="0"/>
              </a:rPr>
              <a:t>3</a:t>
            </a:r>
            <a:endParaRPr lang="en-US" sz="3600" b="1" dirty="0">
              <a:latin typeface=".VnSouthern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Southern" panose="020B7200000000000000" pitchFamily="34" charset="0"/>
              </a:rPr>
              <a:t>Unit 3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0" b="1" spc="-3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Where did you go </a:t>
            </a:r>
          </a:p>
          <a:p>
            <a:pPr algn="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went by train.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went bike train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went to train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002837" y="2728194"/>
            <a:ext cx="536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</p:spTree>
    <p:extLst>
      <p:ext uri="{BB962C8B-B14F-4D97-AF65-F5344CB8AC3E}">
        <p14:creationId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3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4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6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8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0" name="Rounded Rectangle 5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2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By taxi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Go taxi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To taxi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002837" y="2728194"/>
            <a:ext cx="536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</p:spTree>
    <p:extLst>
      <p:ext uri="{BB962C8B-B14F-4D97-AF65-F5344CB8AC3E}">
        <p14:creationId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5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2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6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7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8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4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4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49" name="Rounded Rectangle 4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52" name="Rounded Rectangle 5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Where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5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How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What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315902" y="2783471"/>
            <a:ext cx="7830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did you do on holiday?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Ho Chi Minh City.</a:t>
            </a:r>
          </a:p>
        </p:txBody>
      </p:sp>
    </p:spTree>
    <p:extLst>
      <p:ext uri="{BB962C8B-B14F-4D97-AF65-F5344CB8AC3E}">
        <p14:creationId xmlns:p14="http://schemas.microsoft.com/office/powerpoint/2010/main" val="16004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3" grpId="0"/>
      <p:bldP spid="44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2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5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54" name="Rounded Rectangle 53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was the trip like?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A. Where di you go?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3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84" name="Rounded Rectangle 83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How did you get there?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5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3200758" y="2851039"/>
            <a:ext cx="587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really wonderful.</a:t>
            </a:r>
          </a:p>
        </p:txBody>
      </p:sp>
    </p:spTree>
    <p:extLst>
      <p:ext uri="{BB962C8B-B14F-4D97-AF65-F5344CB8AC3E}">
        <p14:creationId xmlns:p14="http://schemas.microsoft.com/office/powerpoint/2010/main" val="178619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1689" y="2427005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9756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663" y="38650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 Listen and repeat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125" y="1060991"/>
            <a:ext cx="10829642" cy="4988379"/>
          </a:xfrm>
          <a:prstGeom prst="rect">
            <a:avLst/>
          </a:prstGeom>
        </p:spPr>
      </p:pic>
      <p:pic>
        <p:nvPicPr>
          <p:cNvPr id="15" name="MsPhamsound">
            <a:extLst>
              <a:ext uri="{FF2B5EF4-FFF2-40B4-BE49-F238E27FC236}">
                <a16:creationId xmlns:a16="http://schemas.microsoft.com/office/drawing/2014/main" id="{8AE255B7-03D2-48B5-B9E9-B4E630EE9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5" y="1544980"/>
            <a:ext cx="363495" cy="362755"/>
          </a:xfrm>
          <a:prstGeom prst="ellipse">
            <a:avLst/>
          </a:prstGeom>
        </p:spPr>
      </p:pic>
      <p:pic>
        <p:nvPicPr>
          <p:cNvPr id="16" name="MsPhamsound">
            <a:extLst>
              <a:ext uri="{FF2B5EF4-FFF2-40B4-BE49-F238E27FC236}">
                <a16:creationId xmlns:a16="http://schemas.microsoft.com/office/drawing/2014/main" id="{90E050C4-22FF-4266-BFBB-072443E477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5" y="3066245"/>
            <a:ext cx="363495" cy="362755"/>
          </a:xfrm>
          <a:prstGeom prst="ellipse">
            <a:avLst/>
          </a:prstGeom>
        </p:spPr>
      </p:pic>
      <p:pic>
        <p:nvPicPr>
          <p:cNvPr id="17" name="MsPhamsound">
            <a:extLst>
              <a:ext uri="{FF2B5EF4-FFF2-40B4-BE49-F238E27FC236}">
                <a16:creationId xmlns:a16="http://schemas.microsoft.com/office/drawing/2014/main" id="{A747D113-A9FB-499B-A104-8007CA6CEB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4" y="4022209"/>
            <a:ext cx="363495" cy="362755"/>
          </a:xfrm>
          <a:prstGeom prst="ellipse">
            <a:avLst/>
          </a:prstGeom>
        </p:spPr>
      </p:pic>
      <p:pic>
        <p:nvPicPr>
          <p:cNvPr id="18" name="MsPhamsound">
            <a:extLst>
              <a:ext uri="{FF2B5EF4-FFF2-40B4-BE49-F238E27FC236}">
                <a16:creationId xmlns:a16="http://schemas.microsoft.com/office/drawing/2014/main" id="{2E7AA2E6-FA9C-46F3-8C1F-1CF843ED93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4" y="5131642"/>
            <a:ext cx="363495" cy="362755"/>
          </a:xfrm>
          <a:prstGeom prst="ellipse">
            <a:avLst/>
          </a:prstGeom>
        </p:spPr>
      </p:pic>
      <p:pic>
        <p:nvPicPr>
          <p:cNvPr id="19" name="MsPhamsound">
            <a:extLst>
              <a:ext uri="{FF2B5EF4-FFF2-40B4-BE49-F238E27FC236}">
                <a16:creationId xmlns:a16="http://schemas.microsoft.com/office/drawing/2014/main" id="{2E0CFC22-3BE2-4ED9-87CF-6186A970F9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482" y="1363602"/>
            <a:ext cx="363495" cy="362755"/>
          </a:xfrm>
          <a:prstGeom prst="ellipse">
            <a:avLst/>
          </a:prstGeom>
        </p:spPr>
      </p:pic>
      <p:pic>
        <p:nvPicPr>
          <p:cNvPr id="20" name="MsPhamsound">
            <a:extLst>
              <a:ext uri="{FF2B5EF4-FFF2-40B4-BE49-F238E27FC236}">
                <a16:creationId xmlns:a16="http://schemas.microsoft.com/office/drawing/2014/main" id="{71A61EA7-F6A4-481E-A1F3-09771D6E55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482" y="2884867"/>
            <a:ext cx="363495" cy="362755"/>
          </a:xfrm>
          <a:prstGeom prst="ellipse">
            <a:avLst/>
          </a:prstGeom>
        </p:spPr>
      </p:pic>
      <p:pic>
        <p:nvPicPr>
          <p:cNvPr id="21" name="MsPhamsound">
            <a:extLst>
              <a:ext uri="{FF2B5EF4-FFF2-40B4-BE49-F238E27FC236}">
                <a16:creationId xmlns:a16="http://schemas.microsoft.com/office/drawing/2014/main" id="{0E3C40FA-B7CF-4A22-A832-BA07426C10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481" y="4162950"/>
            <a:ext cx="363495" cy="362755"/>
          </a:xfrm>
          <a:prstGeom prst="ellipse">
            <a:avLst/>
          </a:prstGeom>
        </p:spPr>
      </p:pic>
      <p:pic>
        <p:nvPicPr>
          <p:cNvPr id="22" name="MsPhamsound">
            <a:extLst>
              <a:ext uri="{FF2B5EF4-FFF2-40B4-BE49-F238E27FC236}">
                <a16:creationId xmlns:a16="http://schemas.microsoft.com/office/drawing/2014/main" id="{15477982-BF6A-492F-9173-EDC3CF178A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380" y="5131642"/>
            <a:ext cx="363495" cy="362755"/>
          </a:xfrm>
          <a:prstGeom prst="ellipse">
            <a:avLst/>
          </a:prstGeom>
        </p:spPr>
      </p:pic>
      <p:pic>
        <p:nvPicPr>
          <p:cNvPr id="23" name="MsPhamsound">
            <a:extLst>
              <a:ext uri="{FF2B5EF4-FFF2-40B4-BE49-F238E27FC236}">
                <a16:creationId xmlns:a16="http://schemas.microsoft.com/office/drawing/2014/main" id="{B0B528F1-EB49-4542-8C24-223FA7CD6A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15" y="454640"/>
            <a:ext cx="363495" cy="3627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1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3 Where did you go on holiday- - Lesson 3 - 1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3 Where did you go on holida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3 Where did you go on holiday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3 Where did you go on holiday- - Lesson 3 - 1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3 Where did you go on holiday- - Lesson 3 - 1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8388" y="398083"/>
            <a:ext cx="92274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  </a:t>
            </a:r>
          </a:p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Listen and circle a or b. Then say the sentences aloud.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9833" y="1257300"/>
            <a:ext cx="8023964" cy="4963458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E0D8DEB0-4B52-412A-8838-20ACB41497A5}"/>
              </a:ext>
            </a:extLst>
          </p:cNvPr>
          <p:cNvSpPr/>
          <p:nvPr/>
        </p:nvSpPr>
        <p:spPr>
          <a:xfrm>
            <a:off x="1153418" y="1257300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448CDD5B-0B53-4FFC-B4D4-106D3C2DE95E}"/>
              </a:ext>
            </a:extLst>
          </p:cNvPr>
          <p:cNvSpPr/>
          <p:nvPr/>
        </p:nvSpPr>
        <p:spPr>
          <a:xfrm>
            <a:off x="1153417" y="2527563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Star: 32 Points 5">
            <a:extLst>
              <a:ext uri="{FF2B5EF4-FFF2-40B4-BE49-F238E27FC236}">
                <a16:creationId xmlns:a16="http://schemas.microsoft.com/office/drawing/2014/main" id="{984B8D01-04B0-4ADF-8375-4304B766BB81}"/>
              </a:ext>
            </a:extLst>
          </p:cNvPr>
          <p:cNvSpPr/>
          <p:nvPr/>
        </p:nvSpPr>
        <p:spPr>
          <a:xfrm>
            <a:off x="1153417" y="3797826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Star: 32 Points 6">
            <a:extLst>
              <a:ext uri="{FF2B5EF4-FFF2-40B4-BE49-F238E27FC236}">
                <a16:creationId xmlns:a16="http://schemas.microsoft.com/office/drawing/2014/main" id="{23E2ACC5-C51D-45DF-8469-7011544F25A2}"/>
              </a:ext>
            </a:extLst>
          </p:cNvPr>
          <p:cNvSpPr/>
          <p:nvPr/>
        </p:nvSpPr>
        <p:spPr>
          <a:xfrm>
            <a:off x="1153416" y="5075908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8" name="MsPhamsound">
            <a:extLst>
              <a:ext uri="{FF2B5EF4-FFF2-40B4-BE49-F238E27FC236}">
                <a16:creationId xmlns:a16="http://schemas.microsoft.com/office/drawing/2014/main" id="{B825F45F-C785-493B-A55D-8EA3800287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65" y="1484255"/>
            <a:ext cx="363495" cy="362755"/>
          </a:xfrm>
          <a:prstGeom prst="rect">
            <a:avLst/>
          </a:prstGeom>
        </p:spPr>
      </p:pic>
      <p:pic>
        <p:nvPicPr>
          <p:cNvPr id="9" name="MsPhamsound">
            <a:extLst>
              <a:ext uri="{FF2B5EF4-FFF2-40B4-BE49-F238E27FC236}">
                <a16:creationId xmlns:a16="http://schemas.microsoft.com/office/drawing/2014/main" id="{D48CEFE4-847B-4AB7-AF6E-32D53AF3E1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65" y="2754518"/>
            <a:ext cx="363495" cy="362755"/>
          </a:xfrm>
          <a:prstGeom prst="rect">
            <a:avLst/>
          </a:prstGeom>
        </p:spPr>
      </p:pic>
      <p:pic>
        <p:nvPicPr>
          <p:cNvPr id="10" name="MsPhamsound">
            <a:extLst>
              <a:ext uri="{FF2B5EF4-FFF2-40B4-BE49-F238E27FC236}">
                <a16:creationId xmlns:a16="http://schemas.microsoft.com/office/drawing/2014/main" id="{94F82BC3-C743-4E58-BF05-D4A2279273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65" y="3999267"/>
            <a:ext cx="363495" cy="362755"/>
          </a:xfrm>
          <a:prstGeom prst="rect">
            <a:avLst/>
          </a:prstGeom>
        </p:spPr>
      </p:pic>
      <p:pic>
        <p:nvPicPr>
          <p:cNvPr id="11" name="MsPhamsound">
            <a:extLst>
              <a:ext uri="{FF2B5EF4-FFF2-40B4-BE49-F238E27FC236}">
                <a16:creationId xmlns:a16="http://schemas.microsoft.com/office/drawing/2014/main" id="{EDBB1248-2846-4103-A135-D17B61886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65" y="5370763"/>
            <a:ext cx="363495" cy="362755"/>
          </a:xfrm>
          <a:prstGeom prst="rect">
            <a:avLst/>
          </a:prstGeom>
        </p:spPr>
      </p:pic>
      <p:pic>
        <p:nvPicPr>
          <p:cNvPr id="12" name="MsPhamsound">
            <a:extLst>
              <a:ext uri="{FF2B5EF4-FFF2-40B4-BE49-F238E27FC236}">
                <a16:creationId xmlns:a16="http://schemas.microsoft.com/office/drawing/2014/main" id="{BCFFC8ED-4AE6-4F65-BB03-A25F09D4D4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538" y="782803"/>
            <a:ext cx="363495" cy="3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2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3 Where did you go on holiday-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19890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5 - Unit 3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2114" y="1247006"/>
            <a:ext cx="8406962" cy="47289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360" y="39808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Let’s chant.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730" y="816119"/>
            <a:ext cx="8611346" cy="5387807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A8BDC28F-681F-44A7-A2C8-BDE3C299B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3306" y="1019002"/>
            <a:ext cx="452423" cy="4572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25083230-6544-4E5C-95DF-3365E176B1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5078" y="973282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47856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6813" y="37608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4.   Read and answer.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994546"/>
            <a:ext cx="10851386" cy="5171725"/>
          </a:xfrm>
          <a:prstGeom prst="roundRect">
            <a:avLst>
              <a:gd name="adj" fmla="val 11519"/>
            </a:avLst>
          </a:prstGeom>
        </p:spPr>
      </p:pic>
    </p:spTree>
    <p:extLst>
      <p:ext uri="{BB962C8B-B14F-4D97-AF65-F5344CB8AC3E}">
        <p14:creationId xmlns:p14="http://schemas.microsoft.com/office/powerpoint/2010/main" val="300049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439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0513" y="38708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 Write about your day.</a:t>
            </a:r>
          </a:p>
        </p:txBody>
      </p:sp>
    </p:spTree>
    <p:extLst>
      <p:ext uri="{BB962C8B-B14F-4D97-AF65-F5344CB8AC3E}">
        <p14:creationId xmlns:p14="http://schemas.microsoft.com/office/powerpoint/2010/main" val="2278090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7000" y="38650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  Project.</a:t>
            </a:r>
          </a:p>
        </p:txBody>
      </p:sp>
    </p:spTree>
    <p:extLst>
      <p:ext uri="{BB962C8B-B14F-4D97-AF65-F5344CB8AC3E}">
        <p14:creationId xmlns:p14="http://schemas.microsoft.com/office/powerpoint/2010/main" val="1125010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29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vi-VN" sz="2400" b="1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2400" b="1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endParaRPr lang="en-US" sz="24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 dirty="0" err="1" smtClean="0">
                <a:latin typeface="Arial Black" panose="020B0A04020102020204" pitchFamily="34" charset="0"/>
                <a:cs typeface="Arial" panose="020B0604020202020204" pitchFamily="34" charset="0"/>
              </a:rPr>
              <a:t>Ms</a:t>
            </a:r>
            <a:r>
              <a:rPr lang="vi-VN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Nga</a:t>
            </a:r>
            <a:endParaRPr lang="en-US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went by motorbike.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went swimming.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went to Ha Long Bay.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2837" y="2728194"/>
            <a:ext cx="536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</p:spTree>
    <p:extLst>
      <p:ext uri="{BB962C8B-B14F-4D97-AF65-F5344CB8AC3E}">
        <p14:creationId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B. How did you get there?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Where did you do?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Where did you go on holiday?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595685" y="2756356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by bus.</a:t>
            </a:r>
          </a:p>
        </p:txBody>
      </p:sp>
    </p:spTree>
    <p:extLst>
      <p:ext uri="{BB962C8B-B14F-4D97-AF65-F5344CB8AC3E}">
        <p14:creationId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went by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went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went to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63296" y="2802522"/>
            <a:ext cx="6018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coach.</a:t>
            </a:r>
          </a:p>
        </p:txBody>
      </p:sp>
    </p:spTree>
    <p:extLst>
      <p:ext uri="{BB962C8B-B14F-4D97-AF65-F5344CB8AC3E}">
        <p14:creationId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70" name="Rounded Rectangle 6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2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/ like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How / like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Where / like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2755686" y="2622492"/>
            <a:ext cx="6473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trip ___?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great.</a:t>
            </a:r>
          </a:p>
        </p:txBody>
      </p:sp>
    </p:spTree>
    <p:extLst>
      <p:ext uri="{BB962C8B-B14F-4D97-AF65-F5344CB8AC3E}">
        <p14:creationId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9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0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8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8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8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89" name="Rounded Rectangle 8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9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went to Hue Imperial City.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go to Hue Imperial City.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went by bus.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2315902" y="2783471"/>
            <a:ext cx="783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2" grpId="0"/>
      <p:bldP spid="52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4" grpId="0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7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8" name="Rounded Rectangle 67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9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0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did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are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do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315902" y="2783471"/>
            <a:ext cx="783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____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513</Words>
  <Application>Microsoft Office PowerPoint</Application>
  <PresentationFormat>Widescreen</PresentationFormat>
  <Paragraphs>250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Elephant</vt:lpstr>
      <vt:lpstr>Calibri</vt:lpstr>
      <vt:lpstr>Bodoni MT Black</vt:lpstr>
      <vt:lpstr>Arial Black</vt:lpstr>
      <vt:lpstr>.VnSouthern</vt:lpstr>
      <vt:lpstr>Arial</vt:lpstr>
      <vt:lpstr>Britannic Bold</vt:lpstr>
      <vt:lpstr>Algerian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Ms-Nga</cp:lastModifiedBy>
  <cp:revision>159</cp:revision>
  <dcterms:created xsi:type="dcterms:W3CDTF">2020-11-27T07:04:59Z</dcterms:created>
  <dcterms:modified xsi:type="dcterms:W3CDTF">2021-09-02T10:14:37Z</dcterms:modified>
</cp:coreProperties>
</file>