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364" r:id="rId2"/>
    <p:sldId id="259" r:id="rId3"/>
    <p:sldId id="260" r:id="rId4"/>
    <p:sldId id="365" r:id="rId5"/>
    <p:sldId id="256" r:id="rId6"/>
    <p:sldId id="348" r:id="rId7"/>
    <p:sldId id="363" r:id="rId8"/>
    <p:sldId id="353" r:id="rId9"/>
    <p:sldId id="359" r:id="rId10"/>
    <p:sldId id="356" r:id="rId11"/>
    <p:sldId id="362" r:id="rId12"/>
    <p:sldId id="350" r:id="rId13"/>
    <p:sldId id="355" r:id="rId14"/>
    <p:sldId id="268" r:id="rId15"/>
    <p:sldId id="357" r:id="rId16"/>
    <p:sldId id="358" r:id="rId17"/>
    <p:sldId id="274" r:id="rId18"/>
    <p:sldId id="275" r:id="rId19"/>
    <p:sldId id="262" r:id="rId20"/>
    <p:sldId id="25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073F9"/>
    <a:srgbClr val="FF00FF"/>
    <a:srgbClr val="1C056F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1" d="100"/>
          <a:sy n="61" d="100"/>
        </p:scale>
        <p:origin x="34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FA8A-DB69-4302-A7C6-A4D9D4A5344A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7AD6-D3EC-4CF7-8216-5EFA6572A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0CC4A-608B-4F58-8B69-6A1AD3A619A6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0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5561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8" r:id="rId2"/>
    <p:sldLayoutId id="2147483756" r:id="rId3"/>
    <p:sldLayoutId id="2147483755" r:id="rId4"/>
    <p:sldLayoutId id="2147483754" r:id="rId5"/>
    <p:sldLayoutId id="2147483739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57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53" r:id="rId18"/>
    <p:sldLayoutId id="2147483752" r:id="rId19"/>
    <p:sldLayoutId id="2147483751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hyperlink" Target="h&#236;nh%20&#7843;nh.pn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hyperlink" Target="h&#236;nh%202.png" TargetMode="Externa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14.wm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14.wmf"/><Relationship Id="rId5" Type="http://schemas.openxmlformats.org/officeDocument/2006/relationships/image" Target="../media/image45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14.wmf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gif"/><Relationship Id="rId5" Type="http://schemas.openxmlformats.org/officeDocument/2006/relationships/image" Target="../media/image16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3" name="27"/>
          <p:cNvGrpSpPr/>
          <p:nvPr/>
        </p:nvGrpSpPr>
        <p:grpSpPr>
          <a:xfrm>
            <a:off x="8369477" y="2087411"/>
            <a:ext cx="1973617" cy="1288729"/>
            <a:chOff x="8299575" y="2087411"/>
            <a:chExt cx="154686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299575" y="2169353"/>
              <a:ext cx="1546866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4A1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2"/>
          <p:cNvGrpSpPr/>
          <p:nvPr/>
        </p:nvGrpSpPr>
        <p:grpSpPr>
          <a:xfrm>
            <a:off x="2931140" y="1752975"/>
            <a:ext cx="1354228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2" name="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4" name="22"/>
          <p:cNvGrpSpPr/>
          <p:nvPr/>
        </p:nvGrpSpPr>
        <p:grpSpPr>
          <a:xfrm>
            <a:off x="6545751" y="1967332"/>
            <a:ext cx="1354086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1"/>
          <p:cNvSpPr/>
          <p:nvPr/>
        </p:nvSpPr>
        <p:spPr>
          <a:xfrm>
            <a:off x="2248394" y="3649861"/>
            <a:ext cx="80688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CHÀO MỪNG CÁC THẦY CÔ VỀ DỰ GIỜ</a:t>
            </a:r>
          </a:p>
          <a:p>
            <a:pPr algn="ctr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MÔN TIN HỌC</a:t>
            </a:r>
          </a:p>
        </p:txBody>
      </p:sp>
      <p:pic>
        <p:nvPicPr>
          <p:cNvPr id="30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595099" y="426465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00B6-C80D-4A6F-B005-9BAD253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0" y="101653"/>
            <a:ext cx="6766560" cy="11175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76DDA-DD78-440E-85B5-83502BA3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565330"/>
            <a:ext cx="11236271" cy="529267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50CBB8-68B0-464E-9E16-174B31B1A4FB}"/>
              </a:ext>
            </a:extLst>
          </p:cNvPr>
          <p:cNvCxnSpPr/>
          <p:nvPr/>
        </p:nvCxnSpPr>
        <p:spPr>
          <a:xfrm>
            <a:off x="4649492" y="2890893"/>
            <a:ext cx="2107769" cy="766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2260AC-340A-44B0-B6A8-F7A00590E1EE}"/>
              </a:ext>
            </a:extLst>
          </p:cNvPr>
          <p:cNvCxnSpPr/>
          <p:nvPr/>
        </p:nvCxnSpPr>
        <p:spPr>
          <a:xfrm>
            <a:off x="4649492" y="3657600"/>
            <a:ext cx="2107769" cy="766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A981DE-9694-40EC-A4BA-22C2637AD7B7}"/>
              </a:ext>
            </a:extLst>
          </p:cNvPr>
          <p:cNvCxnSpPr>
            <a:cxnSpLocks/>
          </p:cNvCxnSpPr>
          <p:nvPr/>
        </p:nvCxnSpPr>
        <p:spPr>
          <a:xfrm flipV="1">
            <a:off x="4649491" y="3022169"/>
            <a:ext cx="2107770" cy="1402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6CBEC36-688C-467B-AA01-0B8753561940}"/>
              </a:ext>
            </a:extLst>
          </p:cNvPr>
          <p:cNvSpPr/>
          <p:nvPr/>
        </p:nvSpPr>
        <p:spPr>
          <a:xfrm>
            <a:off x="3874576" y="5966848"/>
            <a:ext cx="666427" cy="6664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" y="1396288"/>
            <a:ext cx="10182588" cy="19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4368" y="1420986"/>
            <a:ext cx="954890" cy="47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2909258" y="1657173"/>
            <a:ext cx="2348542" cy="2155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626" y="3812292"/>
            <a:ext cx="306568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398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8AA28A-EB9A-4539-8B00-65D75B95B52D}"/>
              </a:ext>
            </a:extLst>
          </p:cNvPr>
          <p:cNvSpPr txBox="1"/>
          <p:nvPr/>
        </p:nvSpPr>
        <p:spPr>
          <a:xfrm>
            <a:off x="292036" y="142484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9" y="2007604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12676" r="40816" b="30823"/>
          <a:stretch/>
        </p:blipFill>
        <p:spPr>
          <a:xfrm>
            <a:off x="731006" y="2544679"/>
            <a:ext cx="3680144" cy="3911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5BEF62-2C67-441E-8152-7D05AB8C300D}"/>
              </a:ext>
            </a:extLst>
          </p:cNvPr>
          <p:cNvSpPr/>
          <p:nvPr/>
        </p:nvSpPr>
        <p:spPr>
          <a:xfrm>
            <a:off x="1828800" y="2798618"/>
            <a:ext cx="484909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23299-E439-4CE1-9CF1-FC27EB7265C6}"/>
              </a:ext>
            </a:extLst>
          </p:cNvPr>
          <p:cNvSpPr txBox="1"/>
          <p:nvPr/>
        </p:nvSpPr>
        <p:spPr>
          <a:xfrm>
            <a:off x="4773395" y="2144569"/>
            <a:ext cx="7264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73787-CC52-461F-9173-AC6B9AF691E9}"/>
              </a:ext>
            </a:extLst>
          </p:cNvPr>
          <p:cNvSpPr txBox="1"/>
          <p:nvPr/>
        </p:nvSpPr>
        <p:spPr>
          <a:xfrm>
            <a:off x="4773397" y="2976207"/>
            <a:ext cx="73223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C9158F-E0D2-49A9-9FFE-137385025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6" y="3057093"/>
            <a:ext cx="385519" cy="385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0A5639-A16C-4D8F-A9F3-5F0DA7C839CF}"/>
              </a:ext>
            </a:extLst>
          </p:cNvPr>
          <p:cNvSpPr txBox="1"/>
          <p:nvPr/>
        </p:nvSpPr>
        <p:spPr>
          <a:xfrm>
            <a:off x="4824218" y="3809327"/>
            <a:ext cx="7342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D0C7A7-FF39-4C9F-A9C0-3880A94AB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22" y="3847551"/>
            <a:ext cx="385519" cy="385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1EBEA4-DBF5-4D54-9052-C73A45634A90}"/>
              </a:ext>
            </a:extLst>
          </p:cNvPr>
          <p:cNvSpPr txBox="1"/>
          <p:nvPr/>
        </p:nvSpPr>
        <p:spPr>
          <a:xfrm>
            <a:off x="4833166" y="4674851"/>
            <a:ext cx="72048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52C01-0A2A-4432-8B4A-131D28CA8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55" y="4768946"/>
            <a:ext cx="385519" cy="385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466063-3B0F-4D48-9B8B-F65E44440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4" y="5313921"/>
            <a:ext cx="1499241" cy="3855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D29C0C-2D9C-4D55-B163-CD2B195DA3E5}"/>
              </a:ext>
            </a:extLst>
          </p:cNvPr>
          <p:cNvCxnSpPr/>
          <p:nvPr/>
        </p:nvCxnSpPr>
        <p:spPr>
          <a:xfrm flipH="1">
            <a:off x="2369129" y="2355273"/>
            <a:ext cx="2382982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4CFEEE-F053-40B6-B547-C32A476BBD7D}"/>
              </a:ext>
            </a:extLst>
          </p:cNvPr>
          <p:cNvSpPr/>
          <p:nvPr/>
        </p:nvSpPr>
        <p:spPr>
          <a:xfrm>
            <a:off x="1981201" y="3048000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CF2D1B-FA52-4047-8354-C43954EA9010}"/>
              </a:ext>
            </a:extLst>
          </p:cNvPr>
          <p:cNvSpPr/>
          <p:nvPr/>
        </p:nvSpPr>
        <p:spPr>
          <a:xfrm>
            <a:off x="1981200" y="3255584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53AA44-6ED8-4019-90F7-EBD415E6D915}"/>
              </a:ext>
            </a:extLst>
          </p:cNvPr>
          <p:cNvSpPr/>
          <p:nvPr/>
        </p:nvSpPr>
        <p:spPr>
          <a:xfrm>
            <a:off x="1981200" y="3463168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69A9F5-DAF5-4632-B402-AB9E7BBFB81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717521" y="3153693"/>
            <a:ext cx="2055876" cy="299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9EFD9A-519C-495D-AD99-4E19FFCE955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717520" y="3361277"/>
            <a:ext cx="2106698" cy="709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836752-A2E9-48CB-9A6E-FADF32BA217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717520" y="3568862"/>
            <a:ext cx="2115646" cy="2013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72B1CB7E-01B2-4638-AA6C-0BA06C09E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4" y="6337825"/>
            <a:ext cx="1499241" cy="2493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873C4C-2B5B-4DF9-90EF-F389E745661A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266755" y="5520750"/>
            <a:ext cx="4044916" cy="941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hlinkClick r:id="rId6" action="ppaction://hlinkfile"/>
            <a:extLst>
              <a:ext uri="{FF2B5EF4-FFF2-40B4-BE49-F238E27FC236}">
                <a16:creationId xmlns:a16="http://schemas.microsoft.com/office/drawing/2014/main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76" y="1113973"/>
            <a:ext cx="880480" cy="8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8" grpId="0" animBg="1"/>
      <p:bldP spid="20" grpId="0" animBg="1"/>
      <p:bldP spid="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D03D3D-3D3F-4339-BE51-A6BF3D1B5A1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65661219-D83F-4E42-9061-E6FD835A6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D75D77E-1E21-43ED-9813-0153D641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6147B500-A1B5-45F4-AD69-63A1F4D91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01E354BD-4CDF-417A-8E52-C4EF6D82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60E349-404D-4DEA-A653-2FC9A9AD0301}"/>
              </a:ext>
            </a:extLst>
          </p:cNvPr>
          <p:cNvSpPr txBox="1"/>
          <p:nvPr/>
        </p:nvSpPr>
        <p:spPr>
          <a:xfrm>
            <a:off x="352996" y="1358510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373010" y="2128627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12672" r="14204" b="9071"/>
          <a:stretch/>
        </p:blipFill>
        <p:spPr>
          <a:xfrm>
            <a:off x="1047150" y="2796988"/>
            <a:ext cx="5743615" cy="401787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AB0DB8-2A1B-4117-8DA6-609A255B99C6}"/>
              </a:ext>
            </a:extLst>
          </p:cNvPr>
          <p:cNvSpPr txBox="1"/>
          <p:nvPr/>
        </p:nvSpPr>
        <p:spPr>
          <a:xfrm>
            <a:off x="6988204" y="2812825"/>
            <a:ext cx="4544291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73827" y="1765557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B1C3311-232D-4AC4-AC6D-7B86BC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2673" r="13851" b="9839"/>
          <a:stretch/>
        </p:blipFill>
        <p:spPr>
          <a:xfrm>
            <a:off x="762332" y="2567655"/>
            <a:ext cx="6483927" cy="42125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0D03D3D-3D3F-4339-BE51-A6BF3D1B5A1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65661219-D83F-4E42-9061-E6FD835A6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D75D77E-1E21-43ED-9813-0153D641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6147B500-A1B5-45F4-AD69-63A1F4D91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01E354BD-4CDF-417A-8E52-C4EF6D82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60E349-404D-4DEA-A653-2FC9A9AD0301}"/>
              </a:ext>
            </a:extLst>
          </p:cNvPr>
          <p:cNvSpPr txBox="1"/>
          <p:nvPr/>
        </p:nvSpPr>
        <p:spPr>
          <a:xfrm>
            <a:off x="718756" y="136388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292328" y="1946644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5" t="12672" r="14204" b="9071"/>
          <a:stretch/>
        </p:blipFill>
        <p:spPr>
          <a:xfrm>
            <a:off x="762000" y="2573959"/>
            <a:ext cx="6483927" cy="4284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7437120" y="2011680"/>
            <a:ext cx="4193831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847666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D400E3-F3EE-42C4-AF66-B3C3F9FFBA94}"/>
              </a:ext>
            </a:extLst>
          </p:cNvPr>
          <p:cNvSpPr txBox="1"/>
          <p:nvPr/>
        </p:nvSpPr>
        <p:spPr>
          <a:xfrm>
            <a:off x="7396480" y="4712789"/>
            <a:ext cx="4234471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B3C738-D685-44ED-B67A-697650ADB4C7}"/>
              </a:ext>
            </a:extLst>
          </p:cNvPr>
          <p:cNvCxnSpPr/>
          <p:nvPr/>
        </p:nvCxnSpPr>
        <p:spPr>
          <a:xfrm>
            <a:off x="6776330" y="6389077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F405E1-7374-414F-8B1C-2B701EC6DEE1}"/>
              </a:ext>
            </a:extLst>
          </p:cNvPr>
          <p:cNvCxnSpPr/>
          <p:nvPr/>
        </p:nvCxnSpPr>
        <p:spPr>
          <a:xfrm>
            <a:off x="3157139" y="575064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5" action="ppaction://hlinkfile"/>
            <a:extLst>
              <a:ext uri="{FF2B5EF4-FFF2-40B4-BE49-F238E27FC236}">
                <a16:creationId xmlns:a16="http://schemas.microsoft.com/office/drawing/2014/main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64" y="883863"/>
            <a:ext cx="946740" cy="9467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B653-719F-44AF-BBFB-A5F79649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81" y="3731803"/>
            <a:ext cx="11546237" cy="221625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PHÓNG TO VÀ THU NHỎ HÌNH VẼ?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69210-9617-4B3A-9FAF-F104CE14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75" y="0"/>
            <a:ext cx="3873286" cy="38732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C9BB5F-0D4F-44D3-9432-F5EFAC3A43C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6" name="Picture 6" descr="POINSET2">
              <a:extLst>
                <a:ext uri="{FF2B5EF4-FFF2-40B4-BE49-F238E27FC236}">
                  <a16:creationId xmlns:a16="http://schemas.microsoft.com/office/drawing/2014/main" id="{47B73133-C1B2-4C54-96EC-320B7262C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POINSET2">
              <a:extLst>
                <a:ext uri="{FF2B5EF4-FFF2-40B4-BE49-F238E27FC236}">
                  <a16:creationId xmlns:a16="http://schemas.microsoft.com/office/drawing/2014/main" id="{A88EC51D-AE3B-4C7A-A617-055F99B13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9DF58D2D-0441-466D-8454-2AE0C576E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02D366AF-9BFD-49E7-BE8F-0633B159F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47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1330B2D-661F-4254-9E9D-6595F5C3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5"/>
          <a:stretch/>
        </p:blipFill>
        <p:spPr>
          <a:xfrm>
            <a:off x="547638" y="2108692"/>
            <a:ext cx="8665915" cy="46054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8F5438B-90A4-4AAD-81CF-7E7BD39BD223}"/>
              </a:ext>
            </a:extLst>
          </p:cNvPr>
          <p:cNvSpPr/>
          <p:nvPr/>
        </p:nvSpPr>
        <p:spPr>
          <a:xfrm>
            <a:off x="547638" y="2448732"/>
            <a:ext cx="320267" cy="557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74D38D-A7AD-4FBC-933F-D745DF3558EF}"/>
              </a:ext>
            </a:extLst>
          </p:cNvPr>
          <p:cNvCxnSpPr>
            <a:endCxn id="16" idx="3"/>
          </p:cNvCxnSpPr>
          <p:nvPr/>
        </p:nvCxnSpPr>
        <p:spPr>
          <a:xfrm flipH="1">
            <a:off x="867905" y="1958291"/>
            <a:ext cx="5317801" cy="76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FFAD8-1349-41AA-B0E5-6DA137C3274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7" name="Picture 6" descr="POINSET2">
              <a:extLst>
                <a:ext uri="{FF2B5EF4-FFF2-40B4-BE49-F238E27FC236}">
                  <a16:creationId xmlns:a16="http://schemas.microsoft.com/office/drawing/2014/main" id="{02786945-921E-44DB-92A3-645AAE226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F0B53CFB-2D7B-4675-9875-13E848E1E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B6085B2A-27F5-4822-8152-EC6755CC0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A2F6F6BF-5DE9-4471-91C0-D67CA6F9C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3881FB8-A7E4-4A4B-9FE5-8F8106A86BEB}"/>
              </a:ext>
            </a:extLst>
          </p:cNvPr>
          <p:cNvSpPr/>
          <p:nvPr/>
        </p:nvSpPr>
        <p:spPr>
          <a:xfrm>
            <a:off x="320038" y="1435071"/>
            <a:ext cx="626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Zoom 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FE7B62-DFCB-46DC-8A71-55DEFA593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" t="6366" r="96085" b="83188"/>
          <a:stretch/>
        </p:blipFill>
        <p:spPr>
          <a:xfrm>
            <a:off x="6185706" y="1320918"/>
            <a:ext cx="492524" cy="7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544320" y="31864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29958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9" y="832214"/>
            <a:ext cx="10010775" cy="533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9" y="823323"/>
            <a:ext cx="10049256" cy="537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9" y="820449"/>
            <a:ext cx="10049256" cy="5340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" y="848291"/>
            <a:ext cx="10010775" cy="5335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8672" y="195072"/>
            <a:ext cx="762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397" y="0"/>
            <a:ext cx="672255" cy="10026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962907" y="689113"/>
            <a:ext cx="7173929" cy="6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793" y="2022549"/>
            <a:ext cx="2916365" cy="44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680" y="1945896"/>
            <a:ext cx="2916365" cy="49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004" y="1966539"/>
            <a:ext cx="2954041" cy="496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318" y="1919579"/>
            <a:ext cx="3116300" cy="5340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094976" y="2512675"/>
            <a:ext cx="270032" cy="3568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6F586-80CD-48BB-8482-8279B08EADC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id="{18D35BE0-E4BE-4199-8F71-A2E9CEC3B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id="{3D582EF2-78F4-4168-9C33-7C9BEDA23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id="{F318EA9D-E7DB-4160-AE53-66B287EC7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7C23A450-C67B-4A24-BC27-41E31A0F0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98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8" y="863921"/>
            <a:ext cx="10010775" cy="5335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1" y="834579"/>
            <a:ext cx="10049256" cy="5340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" y="846310"/>
            <a:ext cx="10049256" cy="5370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0" y="825011"/>
            <a:ext cx="10010775" cy="5335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0991" y="256032"/>
            <a:ext cx="711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Zoom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950" y="61034"/>
            <a:ext cx="561812" cy="8635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11761" y="786822"/>
            <a:ext cx="6500788" cy="5181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013" y="2477276"/>
            <a:ext cx="2916365" cy="4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884" y="2479755"/>
            <a:ext cx="2916365" cy="499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2176" y="2536014"/>
            <a:ext cx="2954041" cy="496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9917" y="2478981"/>
            <a:ext cx="3116300" cy="5340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9976104" y="3121759"/>
            <a:ext cx="278560" cy="3104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ED710C-AA9A-40A7-8E01-56DCA0CEA4F0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22" name="Picture 6" descr="POINSET2">
              <a:extLst>
                <a:ext uri="{FF2B5EF4-FFF2-40B4-BE49-F238E27FC236}">
                  <a16:creationId xmlns:a16="http://schemas.microsoft.com/office/drawing/2014/main" id="{9C7E2136-99C2-48A7-9D3E-526C9513B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POINSET2">
              <a:extLst>
                <a:ext uri="{FF2B5EF4-FFF2-40B4-BE49-F238E27FC236}">
                  <a16:creationId xmlns:a16="http://schemas.microsoft.com/office/drawing/2014/main" id="{E9840464-9BDD-4A0E-B933-A8DB661D3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 descr="POINSET2">
              <a:extLst>
                <a:ext uri="{FF2B5EF4-FFF2-40B4-BE49-F238E27FC236}">
                  <a16:creationId xmlns:a16="http://schemas.microsoft.com/office/drawing/2014/main" id="{0528BED4-5ACF-41A4-8E85-6ECBB78A9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5FBA07FC-5DF5-453C-A973-6F9BC52C5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6796E1-0FB8-40B9-9DE6-E3060499C6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6" y="6229592"/>
            <a:ext cx="634827" cy="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Nhóm 5"/>
          <p:cNvGrpSpPr>
            <a:grpSpLocks/>
          </p:cNvGrpSpPr>
          <p:nvPr/>
        </p:nvGrpSpPr>
        <p:grpSpPr bwMode="auto">
          <a:xfrm>
            <a:off x="3505200" y="762000"/>
            <a:ext cx="5334000" cy="5334000"/>
            <a:chOff x="1219200" y="1828800"/>
            <a:chExt cx="4038600" cy="4038600"/>
          </a:xfrm>
        </p:grpSpPr>
        <p:sp>
          <p:nvSpPr>
            <p:cNvPr id="9" name="Cube 43"/>
            <p:cNvSpPr/>
            <p:nvPr/>
          </p:nvSpPr>
          <p:spPr>
            <a:xfrm>
              <a:off x="12192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DẶN</a:t>
              </a:r>
            </a:p>
          </p:txBody>
        </p:sp>
        <p:sp>
          <p:nvSpPr>
            <p:cNvPr id="10" name="Cube 45"/>
            <p:cNvSpPr/>
            <p:nvPr/>
          </p:nvSpPr>
          <p:spPr>
            <a:xfrm>
              <a:off x="32004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DÒ</a:t>
              </a:r>
            </a:p>
          </p:txBody>
        </p:sp>
        <p:sp>
          <p:nvSpPr>
            <p:cNvPr id="11" name="Cube 46"/>
            <p:cNvSpPr/>
            <p:nvPr/>
          </p:nvSpPr>
          <p:spPr>
            <a:xfrm>
              <a:off x="12192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CỦNG</a:t>
              </a:r>
            </a:p>
          </p:txBody>
        </p:sp>
        <p:sp>
          <p:nvSpPr>
            <p:cNvPr id="12" name="Cube 47"/>
            <p:cNvSpPr/>
            <p:nvPr/>
          </p:nvSpPr>
          <p:spPr>
            <a:xfrm>
              <a:off x="32004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CỐ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EABB2-FED6-4015-9D86-D94784239057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47F5CBDA-AED4-4038-BC5C-2D14F3CD2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C452276A-E564-4ECE-9D8B-83FC3EDAB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F01CC078-050A-49EC-9F0C-A8CDD0ECF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POINSET2">
              <a:extLst>
                <a:ext uri="{FF2B5EF4-FFF2-40B4-BE49-F238E27FC236}">
                  <a16:creationId xmlns:a16="http://schemas.microsoft.com/office/drawing/2014/main" id="{0977B018-E37F-406C-9BD9-43593957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24297" y="1638435"/>
            <a:ext cx="8991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1. </a:t>
            </a:r>
            <a:r>
              <a:rPr lang="es-ES" altLang="en-US" b="1" dirty="0" err="1" smtClean="0"/>
              <a:t>Công</a:t>
            </a:r>
            <a:r>
              <a:rPr lang="es-ES" altLang="en-US" b="1" dirty="0" smtClean="0"/>
              <a:t> </a:t>
            </a:r>
            <a:r>
              <a:rPr lang="es-ES" altLang="en-US" b="1" dirty="0" err="1"/>
              <a:t>cụ</a:t>
            </a:r>
            <a:r>
              <a:rPr lang="es-ES" altLang="en-US" b="1" dirty="0"/>
              <a:t> </a:t>
            </a:r>
            <a:r>
              <a:rPr lang="es-ES" altLang="en-US" b="1" dirty="0" err="1"/>
              <a:t>nào</a:t>
            </a:r>
            <a:r>
              <a:rPr lang="es-ES" altLang="en-US" b="1" dirty="0"/>
              <a:t> </a:t>
            </a:r>
            <a:r>
              <a:rPr lang="es-ES" altLang="en-US" b="1" dirty="0" err="1"/>
              <a:t>sau</a:t>
            </a:r>
            <a:r>
              <a:rPr lang="es-ES" altLang="en-US" b="1" dirty="0"/>
              <a:t> </a:t>
            </a:r>
            <a:r>
              <a:rPr lang="es-ES" altLang="en-US" b="1" dirty="0" err="1"/>
              <a:t>đây</a:t>
            </a:r>
            <a:r>
              <a:rPr lang="es-ES" altLang="en-US" b="1" dirty="0"/>
              <a:t> </a:t>
            </a:r>
            <a:r>
              <a:rPr lang="es-ES" altLang="en-US" b="1" dirty="0" err="1"/>
              <a:t>dùng</a:t>
            </a:r>
            <a:r>
              <a:rPr lang="es-ES" altLang="en-US" b="1" dirty="0"/>
              <a:t> </a:t>
            </a:r>
            <a:r>
              <a:rPr lang="es-ES" altLang="en-US" b="1" dirty="0" err="1"/>
              <a:t>để</a:t>
            </a:r>
            <a:r>
              <a:rPr lang="es-ES" altLang="en-US" b="1" dirty="0"/>
              <a:t> </a:t>
            </a:r>
            <a:r>
              <a:rPr lang="es-ES" altLang="en-US" b="1" dirty="0" err="1"/>
              <a:t>chọn</a:t>
            </a:r>
            <a:r>
              <a:rPr lang="es-ES" altLang="en-US" b="1" dirty="0"/>
              <a:t> </a:t>
            </a:r>
            <a:r>
              <a:rPr lang="es-ES" altLang="en-US" b="1" dirty="0" err="1"/>
              <a:t>hình</a:t>
            </a:r>
            <a:r>
              <a:rPr lang="es-ES" altLang="en-US" b="1" dirty="0"/>
              <a:t> </a:t>
            </a:r>
            <a:r>
              <a:rPr lang="es-ES" altLang="en-US" b="1" dirty="0" err="1"/>
              <a:t>vẽ</a:t>
            </a:r>
            <a:r>
              <a:rPr lang="es-ES" altLang="en-US" b="1" dirty="0"/>
              <a:t>:</a:t>
            </a:r>
            <a:r>
              <a:rPr lang="en-US" altLang="en-US" b="1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           Brushes </a:t>
            </a:r>
            <a:endParaRPr lang="en-US" altLang="en-US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            Select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33704E-F00A-4770-A044-7FBEFB89D23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id="{9F7274CF-21B7-4F71-A8F4-3D2517BBE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id="{69637116-064C-47DC-A6E9-94D4E844E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id="{0A972536-ED64-467A-BF1F-33F5F2CC4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FC0E4472-DEA4-48D6-B9A3-CC8AE18B6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hands-up-color">
            <a:extLst>
              <a:ext uri="{FF2B5EF4-FFF2-40B4-BE49-F238E27FC236}">
                <a16:creationId xmlns:a16="http://schemas.microsoft.com/office/drawing/2014/main" id="{45EC8709-4B13-471C-8F52-CB2C4A33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807" y="393480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10249" y="417772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3" descr="Picture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7" grpId="1"/>
      <p:bldP spid="13318" grpId="0"/>
      <p:bldP spid="13318" grpId="1"/>
      <p:bldP spid="13321" grpId="0"/>
      <p:bldP spid="13321" grpId="1"/>
      <p:bldP spid="13322" grpId="0"/>
      <p:bldP spid="133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6359"/>
              </p:ext>
            </p:extLst>
          </p:nvPr>
        </p:nvGraphicFramePr>
        <p:xfrm>
          <a:off x="3949700" y="2692400"/>
          <a:ext cx="2506980" cy="457200"/>
        </p:xfrm>
        <a:graphic>
          <a:graphicData uri="http://schemas.openxmlformats.org/drawingml/2006/table">
            <a:tbl>
              <a:tblPr/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08167"/>
              </p:ext>
            </p:extLst>
          </p:nvPr>
        </p:nvGraphicFramePr>
        <p:xfrm>
          <a:off x="3949700" y="2642951"/>
          <a:ext cx="24765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hiển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thước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687"/>
              </p:ext>
            </p:extLst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4381"/>
              </p:ext>
            </p:extLst>
          </p:nvPr>
        </p:nvGraphicFramePr>
        <p:xfrm>
          <a:off x="4475480" y="3219801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95448"/>
              </p:ext>
            </p:extLst>
          </p:nvPr>
        </p:nvGraphicFramePr>
        <p:xfrm>
          <a:off x="4465065" y="322789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11425" y="1305308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51009"/>
              </p:ext>
            </p:extLst>
          </p:nvPr>
        </p:nvGraphicFramePr>
        <p:xfrm>
          <a:off x="4889500" y="3721100"/>
          <a:ext cx="4145630" cy="457200"/>
        </p:xfrm>
        <a:graphic>
          <a:graphicData uri="http://schemas.openxmlformats.org/drawingml/2006/table">
            <a:tbl>
              <a:tblPr/>
              <a:tblGrid>
                <a:gridCol w="5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342">
                  <a:extLst>
                    <a:ext uri="{9D8B030D-6E8A-4147-A177-3AD203B41FA5}">
                      <a16:colId xmlns:a16="http://schemas.microsoft.com/office/drawing/2014/main" val="2301453331"/>
                    </a:ext>
                  </a:extLst>
                </a:gridCol>
                <a:gridCol w="546418">
                  <a:extLst>
                    <a:ext uri="{9D8B030D-6E8A-4147-A177-3AD203B41FA5}">
                      <a16:colId xmlns:a16="http://schemas.microsoft.com/office/drawing/2014/main" val="2691088574"/>
                    </a:ext>
                  </a:extLst>
                </a:gridCol>
                <a:gridCol w="414471">
                  <a:extLst>
                    <a:ext uri="{9D8B030D-6E8A-4147-A177-3AD203B41FA5}">
                      <a16:colId xmlns:a16="http://schemas.microsoft.com/office/drawing/2014/main" val="1932438009"/>
                    </a:ext>
                  </a:extLst>
                </a:gridCol>
                <a:gridCol w="289427">
                  <a:extLst>
                    <a:ext uri="{9D8B030D-6E8A-4147-A177-3AD203B41FA5}">
                      <a16:colId xmlns:a16="http://schemas.microsoft.com/office/drawing/2014/main" val="27840775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99983"/>
              </p:ext>
            </p:extLst>
          </p:nvPr>
        </p:nvGraphicFramePr>
        <p:xfrm>
          <a:off x="4853303" y="3683011"/>
          <a:ext cx="4212338" cy="522288"/>
        </p:xfrm>
        <a:graphic>
          <a:graphicData uri="http://schemas.openxmlformats.org/drawingml/2006/table">
            <a:tbl>
              <a:tblPr/>
              <a:tblGrid>
                <a:gridCol w="6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988">
                  <a:extLst>
                    <a:ext uri="{9D8B030D-6E8A-4147-A177-3AD203B41FA5}">
                      <a16:colId xmlns:a16="http://schemas.microsoft.com/office/drawing/2014/main" val="274460389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4004043511"/>
                    </a:ext>
                  </a:extLst>
                </a:gridCol>
                <a:gridCol w="350516">
                  <a:extLst>
                    <a:ext uri="{9D8B030D-6E8A-4147-A177-3AD203B41FA5}">
                      <a16:colId xmlns:a16="http://schemas.microsoft.com/office/drawing/2014/main" val="317263066"/>
                    </a:ext>
                  </a:extLst>
                </a:gridCol>
                <a:gridCol w="253795">
                  <a:extLst>
                    <a:ext uri="{9D8B030D-6E8A-4147-A177-3AD203B41FA5}">
                      <a16:colId xmlns:a16="http://schemas.microsoft.com/office/drawing/2014/main" val="3150421910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2646"/>
              </p:ext>
            </p:extLst>
          </p:nvPr>
        </p:nvGraphicFramePr>
        <p:xfrm>
          <a:off x="4889500" y="3675053"/>
          <a:ext cx="4145630" cy="496939"/>
        </p:xfrm>
        <a:graphic>
          <a:graphicData uri="http://schemas.openxmlformats.org/drawingml/2006/table">
            <a:tbl>
              <a:tblPr/>
              <a:tblGrid>
                <a:gridCol w="50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603339199"/>
                    </a:ext>
                  </a:extLst>
                </a:gridCol>
                <a:gridCol w="385011">
                  <a:extLst>
                    <a:ext uri="{9D8B030D-6E8A-4147-A177-3AD203B41FA5}">
                      <a16:colId xmlns:a16="http://schemas.microsoft.com/office/drawing/2014/main" val="3682907484"/>
                    </a:ext>
                  </a:extLst>
                </a:gridCol>
                <a:gridCol w="385010">
                  <a:extLst>
                    <a:ext uri="{9D8B030D-6E8A-4147-A177-3AD203B41FA5}">
                      <a16:colId xmlns:a16="http://schemas.microsoft.com/office/drawing/2014/main" val="1973024168"/>
                    </a:ext>
                  </a:extLst>
                </a:gridCol>
                <a:gridCol w="452604">
                  <a:extLst>
                    <a:ext uri="{9D8B030D-6E8A-4147-A177-3AD203B41FA5}">
                      <a16:colId xmlns:a16="http://schemas.microsoft.com/office/drawing/2014/main" val="108808477"/>
                    </a:ext>
                  </a:extLst>
                </a:gridCol>
              </a:tblGrid>
              <a:tr h="496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6396"/>
              </p:ext>
            </p:extLst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20185"/>
              </p:ext>
            </p:extLst>
          </p:nvPr>
        </p:nvGraphicFramePr>
        <p:xfrm>
          <a:off x="5426456" y="4214310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85547"/>
              </p:ext>
            </p:extLst>
          </p:nvPr>
        </p:nvGraphicFramePr>
        <p:xfrm>
          <a:off x="5435600" y="4228332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41227"/>
              </p:ext>
            </p:extLst>
          </p:nvPr>
        </p:nvGraphicFramePr>
        <p:xfrm>
          <a:off x="4914900" y="4802218"/>
          <a:ext cx="3538982" cy="457200"/>
        </p:xfrm>
        <a:graphic>
          <a:graphicData uri="http://schemas.openxmlformats.org/drawingml/2006/table">
            <a:tbl>
              <a:tblPr/>
              <a:tblGrid>
                <a:gridCol w="60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201">
                  <a:extLst>
                    <a:ext uri="{9D8B030D-6E8A-4147-A177-3AD203B41FA5}">
                      <a16:colId xmlns:a16="http://schemas.microsoft.com/office/drawing/2014/main" val="1000663687"/>
                    </a:ext>
                  </a:extLst>
                </a:gridCol>
                <a:gridCol w="368661">
                  <a:extLst>
                    <a:ext uri="{9D8B030D-6E8A-4147-A177-3AD203B41FA5}">
                      <a16:colId xmlns:a16="http://schemas.microsoft.com/office/drawing/2014/main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63362"/>
              </p:ext>
            </p:extLst>
          </p:nvPr>
        </p:nvGraphicFramePr>
        <p:xfrm>
          <a:off x="4907214" y="4802218"/>
          <a:ext cx="3538983" cy="457200"/>
        </p:xfrm>
        <a:graphic>
          <a:graphicData uri="http://schemas.openxmlformats.org/drawingml/2006/table">
            <a:tbl>
              <a:tblPr/>
              <a:tblGrid>
                <a:gridCol w="53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val="4046776268"/>
                    </a:ext>
                  </a:extLst>
                </a:gridCol>
                <a:gridCol w="499662">
                  <a:extLst>
                    <a:ext uri="{9D8B030D-6E8A-4147-A177-3AD203B41FA5}">
                      <a16:colId xmlns:a16="http://schemas.microsoft.com/office/drawing/2014/main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40474"/>
              </p:ext>
            </p:extLst>
          </p:nvPr>
        </p:nvGraphicFramePr>
        <p:xfrm>
          <a:off x="4914900" y="4826899"/>
          <a:ext cx="3538982" cy="457200"/>
        </p:xfrm>
        <a:graphic>
          <a:graphicData uri="http://schemas.openxmlformats.org/drawingml/2006/table">
            <a:tbl>
              <a:tblPr/>
              <a:tblGrid>
                <a:gridCol w="53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885">
                  <a:extLst>
                    <a:ext uri="{9D8B030D-6E8A-4147-A177-3AD203B41FA5}">
                      <a16:colId xmlns:a16="http://schemas.microsoft.com/office/drawing/2014/main" val="681044915"/>
                    </a:ext>
                  </a:extLst>
                </a:gridCol>
                <a:gridCol w="469599">
                  <a:extLst>
                    <a:ext uri="{9D8B030D-6E8A-4147-A177-3AD203B41FA5}">
                      <a16:colId xmlns:a16="http://schemas.microsoft.com/office/drawing/2014/main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713" y="628669"/>
            <a:ext cx="10712451" cy="1427163"/>
            <a:chOff x="1075" y="694"/>
            <a:chExt cx="6748" cy="899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075" y="1113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hiển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thị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bức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tranh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trên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nền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l</a:t>
              </a:r>
              <a:r>
                <a:rPr lang="vi-VN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ư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ới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đánh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dấu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ô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2965079" y="1286546"/>
            <a:ext cx="7211152" cy="1357313"/>
            <a:chOff x="6557" y="2439"/>
            <a:chExt cx="3984" cy="855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6557" y="2439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phóng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to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hình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ảnh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dùng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nút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lệnh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gì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3622"/>
              </p:ext>
            </p:extLst>
          </p:nvPr>
        </p:nvGraphicFramePr>
        <p:xfrm>
          <a:off x="3956051" y="2615019"/>
          <a:ext cx="24765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5004F720-290B-4572-A772-DF10C9981F53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46" name="Picture 6" descr="POINSET2">
              <a:extLst>
                <a:ext uri="{FF2B5EF4-FFF2-40B4-BE49-F238E27FC236}">
                  <a16:creationId xmlns:a16="http://schemas.microsoft.com/office/drawing/2014/main" id="{47372E91-2F77-4C02-BE63-4FF61B2A0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POINSET2">
              <a:extLst>
                <a:ext uri="{FF2B5EF4-FFF2-40B4-BE49-F238E27FC236}">
                  <a16:creationId xmlns:a16="http://schemas.microsoft.com/office/drawing/2014/main" id="{96E90022-1BD5-4873-90B9-2C815A441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POINSET2">
              <a:extLst>
                <a:ext uri="{FF2B5EF4-FFF2-40B4-BE49-F238E27FC236}">
                  <a16:creationId xmlns:a16="http://schemas.microsoft.com/office/drawing/2014/main" id="{064E958B-5DDF-45E4-9062-4DDF9C783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POINSET2">
              <a:extLst>
                <a:ext uri="{FF2B5EF4-FFF2-40B4-BE49-F238E27FC236}">
                  <a16:creationId xmlns:a16="http://schemas.microsoft.com/office/drawing/2014/main" id="{00F6BDA1-5335-4A2F-A7F6-7373FBA74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2985894" y="1277395"/>
            <a:ext cx="716952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nhỏ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61447" y="3225194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  <a:endParaRPr lang="en-US" altLang="en-US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44437" y="3226133"/>
            <a:ext cx="66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14340" name="Picture 4" descr="hands-up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82" y="309763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aqu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4" y="5652699"/>
            <a:ext cx="1304100" cy="13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Oster1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4" y="5842253"/>
            <a:ext cx="877503" cy="9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897064" y="706438"/>
            <a:ext cx="1152525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3442339">
            <a:off x="1889125" y="719138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7416929">
            <a:off x="1887538" y="720725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697163" y="127158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852613" y="781050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711450" y="327025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62887" y="1668371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2.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pt-BR" altLang="en-US" b="1" i="1" dirty="0">
                <a:solidFill>
                  <a:srgbClr val="000099"/>
                </a:solidFill>
              </a:rPr>
              <a:t>Để lật và xoay hình vẽ sang bên phải, em chọn:</a:t>
            </a:r>
            <a:endParaRPr lang="en-US" altLang="en-US" b="1" i="1" dirty="0">
              <a:solidFill>
                <a:srgbClr val="000099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87287" y="440705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  <a:endParaRPr lang="en-US" altLang="en-US" b="1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61447" y="4558516"/>
            <a:ext cx="737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29" y="2992206"/>
            <a:ext cx="4765008" cy="73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87" y="2983541"/>
            <a:ext cx="4853420" cy="89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003" y="4361308"/>
            <a:ext cx="4345593" cy="784621"/>
          </a:xfrm>
          <a:prstGeom prst="rect">
            <a:avLst/>
          </a:prstGeom>
        </p:spPr>
      </p:pic>
      <p:pic>
        <p:nvPicPr>
          <p:cNvPr id="22" name="Picture 7" descr="lang hoa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84" y="5411947"/>
            <a:ext cx="1411224" cy="87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rcRect r="28439"/>
          <a:stretch>
            <a:fillRect/>
          </a:stretch>
        </p:blipFill>
        <p:spPr>
          <a:xfrm>
            <a:off x="7373872" y="4101402"/>
            <a:ext cx="3995168" cy="88509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9"/>
          <p:cNvSpPr/>
          <p:nvPr/>
        </p:nvSpPr>
        <p:spPr>
          <a:xfrm>
            <a:off x="4710249" y="417772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" name="Picture 3" descr="Picture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C 0.00868 0.00695 -0.00052 0.04399 -0.02031 0.08287 C -0.03975 0.12246 -0.06267 0.14746 -0.07118 0.13959 C -0.07916 0.13264 -0.06909 0.09584 -0.0493 0.05672 C -0.02951 0.01783 -0.00746 -0.0081 0.00052 -0.00115 Z " pathEditMode="relative" rAng="2053264" ptsTypes="fffff">
                                      <p:cBhvr>
                                        <p:cTn id="9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1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C -0.00365 -0.01227 0.02413 -0.02315 0.05955 -0.02315 C 0.09392 -0.02315 0.12205 -0.01227 0.12205 0.00116 C 0.12205 0.01435 0.09392 0.025 0.05955 0.025 C 0.02413 0.025 -0.00365 0.01435 -0.00365 0.00116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C -0.00816 0.00717 -0.03038 -0.01783 -0.04896 -0.05579 C -0.06788 -0.09491 -0.07674 -0.13241 -0.0691 -0.13936 C -0.06128 -0.1463 -0.03993 -0.11991 -0.02031 -0.08149 C -0.00087 -0.04352 0.00781 -0.00741 0.00087 -0.00047 Z " pathEditMode="relative" rAng="8788043" ptsTypes="fffff">
                                      <p:cBhvr>
                                        <p:cTn id="13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68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39" grpId="1"/>
      <p:bldP spid="14346" grpId="0" animBg="1"/>
      <p:bldP spid="14347" grpId="0" animBg="1"/>
      <p:bldP spid="14348" grpId="0" animBg="1"/>
      <p:bldP spid="14349" grpId="0"/>
      <p:bldP spid="14350" grpId="0"/>
      <p:bldP spid="14350" grpId="1"/>
      <p:bldP spid="14351" grpId="0"/>
      <p:bldP spid="143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47913" y="1704975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 </a:t>
            </a:r>
            <a:r>
              <a:rPr lang="en-US" altLang="en-US" b="1" dirty="0" smtClean="0">
                <a:solidFill>
                  <a:srgbClr val="000099"/>
                </a:solidFill>
              </a:rPr>
              <a:t>3. </a:t>
            </a:r>
            <a:r>
              <a:rPr lang="pt-BR" altLang="en-US" b="1" dirty="0">
                <a:solidFill>
                  <a:srgbClr val="000099"/>
                </a:solidFill>
              </a:rPr>
              <a:t>Khi viết chữ lên hình vẽ em có thể thay đổi: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00400" y="3916364"/>
            <a:ext cx="563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</a:t>
            </a:r>
            <a:r>
              <a:rPr lang="en-US" altLang="en-US" b="1" dirty="0" err="1"/>
              <a:t>Màu</a:t>
            </a:r>
            <a:r>
              <a:rPr lang="en-US" altLang="en-US" b="1" dirty="0"/>
              <a:t> </a:t>
            </a:r>
            <a:r>
              <a:rPr lang="en-US" altLang="en-US" b="1" dirty="0" err="1"/>
              <a:t>sắc</a:t>
            </a:r>
            <a:r>
              <a:rPr lang="en-US" altLang="en-US" b="1" dirty="0"/>
              <a:t> </a:t>
            </a:r>
            <a:r>
              <a:rPr lang="en-US" altLang="en-US" b="1" dirty="0" err="1"/>
              <a:t>chữ</a:t>
            </a:r>
            <a:endParaRPr lang="en-US" alt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4693664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</a:t>
            </a:r>
            <a:r>
              <a:rPr lang="en-US" altLang="en-US" b="1" dirty="0" err="1"/>
              <a:t>Câu</a:t>
            </a:r>
            <a:r>
              <a:rPr lang="en-US" altLang="en-US" b="1" dirty="0"/>
              <a:t> A </a:t>
            </a:r>
            <a:r>
              <a:rPr lang="en-US" altLang="en-US" b="1" dirty="0" err="1"/>
              <a:t>và</a:t>
            </a:r>
            <a:r>
              <a:rPr lang="en-US" altLang="en-US" b="1" dirty="0"/>
              <a:t> B </a:t>
            </a:r>
            <a:r>
              <a:rPr lang="en-US" altLang="en-US" b="1" dirty="0" err="1"/>
              <a:t>đúng</a:t>
            </a:r>
            <a:endParaRPr lang="en-US" altLang="en-US" b="1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19450" y="306705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</a:t>
            </a:r>
            <a:r>
              <a:rPr lang="en-US" altLang="en-US" b="1" dirty="0" err="1"/>
              <a:t>Kiểu</a:t>
            </a:r>
            <a:r>
              <a:rPr lang="en-US" altLang="en-US" b="1" dirty="0"/>
              <a:t> </a:t>
            </a:r>
            <a:r>
              <a:rPr lang="en-US" altLang="en-US" b="1" dirty="0" err="1"/>
              <a:t>chữ</a:t>
            </a:r>
            <a:r>
              <a:rPr lang="en-US" altLang="en-US" b="1" dirty="0"/>
              <a:t>, </a:t>
            </a:r>
            <a:r>
              <a:rPr lang="en-US" altLang="en-US" b="1" dirty="0" err="1"/>
              <a:t>cỡ</a:t>
            </a:r>
            <a:r>
              <a:rPr lang="en-US" altLang="en-US" b="1" dirty="0"/>
              <a:t> </a:t>
            </a:r>
            <a:r>
              <a:rPr lang="en-US" altLang="en-US" b="1" dirty="0" err="1"/>
              <a:t>chữ</a:t>
            </a:r>
            <a:endParaRPr lang="en-US" altLang="en-US" b="1" dirty="0"/>
          </a:p>
        </p:txBody>
      </p:sp>
      <p:pic>
        <p:nvPicPr>
          <p:cNvPr id="9" name="Picture 7" descr="lang 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8" y="5621354"/>
            <a:ext cx="1538576" cy="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556869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10249" y="417772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7" descr="Picture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633" y="5189005"/>
            <a:ext cx="298933" cy="6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992" y="4118729"/>
            <a:ext cx="414611" cy="8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70" y="4213006"/>
            <a:ext cx="42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97050"/>
            <a:ext cx="323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2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389" y="0"/>
            <a:ext cx="414611" cy="8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Picture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067" y="942826"/>
            <a:ext cx="298933" cy="6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271588"/>
            <a:ext cx="323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2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524022-2F50-4039-BC3D-3247A2B93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5" y="2428869"/>
            <a:ext cx="5554246" cy="272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FAF09C-13F3-43C2-A6DC-2CFE96F1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050869"/>
            <a:ext cx="6052454" cy="30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C1C115-D73F-47C1-89DC-F56956D5FE44}"/>
              </a:ext>
            </a:extLst>
          </p:cNvPr>
          <p:cNvSpPr txBox="1"/>
          <p:nvPr/>
        </p:nvSpPr>
        <p:spPr>
          <a:xfrm>
            <a:off x="3254837" y="993640"/>
            <a:ext cx="568232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SAU</a:t>
            </a: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7848" y="1168109"/>
            <a:ext cx="634902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ĐỀ 2: EM TẬP VẼ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4934CA-9158-4DB0-B3FB-0B60542FC68C}"/>
              </a:ext>
            </a:extLst>
          </p:cNvPr>
          <p:cNvSpPr txBox="1"/>
          <p:nvPr/>
        </p:nvSpPr>
        <p:spPr>
          <a:xfrm>
            <a:off x="180109" y="2448631"/>
            <a:ext cx="12011891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pic>
        <p:nvPicPr>
          <p:cNvPr id="15" name="Picture 10" descr="bar01">
            <a:extLst>
              <a:ext uri="{FF2B5EF4-FFF2-40B4-BE49-F238E27FC236}">
                <a16:creationId xmlns:a16="http://schemas.microsoft.com/office/drawing/2014/main" id="{FCCB7A1A-9D7B-4B19-BA8F-5C5D128F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5" y="4789403"/>
            <a:ext cx="4036352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221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699" y="38100"/>
            <a:ext cx="1220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77" y="-235132"/>
            <a:ext cx="11051177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"/>
          <p:cNvSpPr/>
          <p:nvPr/>
        </p:nvSpPr>
        <p:spPr>
          <a:xfrm rot="20718769">
            <a:off x="3590635" y="2155824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5125" name="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252" y="3001963"/>
            <a:ext cx="246803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6"/>
          <p:cNvGrpSpPr>
            <a:grpSpLocks/>
          </p:cNvGrpSpPr>
          <p:nvPr/>
        </p:nvGrpSpPr>
        <p:grpSpPr bwMode="auto">
          <a:xfrm>
            <a:off x="2638093" y="2231617"/>
            <a:ext cx="1526117" cy="969962"/>
            <a:chOff x="3620985" y="1717006"/>
            <a:chExt cx="1010329" cy="989595"/>
          </a:xfrm>
        </p:grpSpPr>
        <p:pic>
          <p:nvPicPr>
            <p:cNvPr id="5134" name="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"/>
            <p:cNvSpPr txBox="1"/>
            <p:nvPr/>
          </p:nvSpPr>
          <p:spPr>
            <a:xfrm>
              <a:off x="3953170" y="2003680"/>
              <a:ext cx="501661" cy="659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37"/>
          <p:cNvGrpSpPr>
            <a:grpSpLocks/>
          </p:cNvGrpSpPr>
          <p:nvPr/>
        </p:nvGrpSpPr>
        <p:grpSpPr bwMode="auto">
          <a:xfrm>
            <a:off x="2773197" y="3236233"/>
            <a:ext cx="1443567" cy="1058863"/>
            <a:chOff x="3620985" y="1717006"/>
            <a:chExt cx="1010329" cy="989595"/>
          </a:xfrm>
        </p:grpSpPr>
        <p:pic>
          <p:nvPicPr>
            <p:cNvPr id="5132" name="图片 3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文本框 39"/>
            <p:cNvSpPr txBox="1"/>
            <p:nvPr/>
          </p:nvSpPr>
          <p:spPr>
            <a:xfrm>
              <a:off x="3914604" y="1966726"/>
              <a:ext cx="331189" cy="668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5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50"/>
          <p:cNvSpPr>
            <a:spLocks noChangeArrowheads="1"/>
          </p:cNvSpPr>
          <p:nvPr/>
        </p:nvSpPr>
        <p:spPr bwMode="auto">
          <a:xfrm>
            <a:off x="3943351" y="2222093"/>
            <a:ext cx="6223820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chức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năng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lệnh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thẻ</a:t>
            </a:r>
            <a:r>
              <a:rPr lang="en-US" sz="2400" b="1" dirty="0" smtClean="0">
                <a:solidFill>
                  <a:schemeClr val="bg1"/>
                </a:solidFill>
              </a:rPr>
              <a:t> View;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2" name="51"/>
          <p:cNvSpPr>
            <a:spLocks noChangeArrowheads="1"/>
          </p:cNvSpPr>
          <p:nvPr/>
        </p:nvSpPr>
        <p:spPr bwMode="auto">
          <a:xfrm>
            <a:off x="4072106" y="3281816"/>
            <a:ext cx="4685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Thay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đổi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kích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thước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30" name="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5248276"/>
            <a:ext cx="12204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795451" y="1543050"/>
            <a:ext cx="6962503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8AA28A-EB9A-4539-8B00-65D75B95B52D}"/>
              </a:ext>
            </a:extLst>
          </p:cNvPr>
          <p:cNvSpPr txBox="1"/>
          <p:nvPr/>
        </p:nvSpPr>
        <p:spPr>
          <a:xfrm>
            <a:off x="393636" y="146548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3A22D-1226-435A-946A-C1DB2D0768F9}"/>
              </a:ext>
            </a:extLst>
          </p:cNvPr>
          <p:cNvSpPr txBox="1"/>
          <p:nvPr/>
        </p:nvSpPr>
        <p:spPr>
          <a:xfrm>
            <a:off x="1537099" y="2876965"/>
            <a:ext cx="833808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NI-Avo" pitchFamily="2" charset="0"/>
                <a:cs typeface="Times New Roman" panose="02020603050405020304" pitchFamily="18" charset="0"/>
              </a:rPr>
              <a:t>THAÛO LUAÄN NHOÙM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00B6-C80D-4A6F-B005-9BAD253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811" y="0"/>
            <a:ext cx="5689600" cy="11175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76DDA-DD78-440E-85B5-83502BA3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369387"/>
            <a:ext cx="11236271" cy="52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617808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1453</TotalTime>
  <Words>584</Words>
  <Application>Microsoft Office PowerPoint</Application>
  <PresentationFormat>Widescreen</PresentationFormat>
  <Paragraphs>116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等线</vt:lpstr>
      <vt:lpstr>Time new roman</vt:lpstr>
      <vt:lpstr>Times New Roman</vt:lpstr>
      <vt:lpstr>Verdana</vt:lpstr>
      <vt:lpstr>VNI-Avo</vt:lpstr>
      <vt:lpstr>Wingdings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KẾT QUẢ</vt:lpstr>
      <vt:lpstr>PowerPoint Presentation</vt:lpstr>
      <vt:lpstr>PowerPoint Presentation</vt:lpstr>
      <vt:lpstr>PowerPoint Presentation</vt:lpstr>
      <vt:lpstr>PowerPoint Presentation</vt:lpstr>
      <vt:lpstr>LÀM THẾ NÀO ĐỂ PHÓNG TO VÀ THU NHỎ HÌNH VẼ?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Admin</cp:lastModifiedBy>
  <cp:revision>191</cp:revision>
  <dcterms:created xsi:type="dcterms:W3CDTF">2017-10-10T00:34:21Z</dcterms:created>
  <dcterms:modified xsi:type="dcterms:W3CDTF">2021-11-07T09:27:48Z</dcterms:modified>
</cp:coreProperties>
</file>