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1" r:id="rId3"/>
    <p:sldId id="278" r:id="rId4"/>
    <p:sldId id="279" r:id="rId5"/>
    <p:sldId id="261" r:id="rId6"/>
    <p:sldId id="262" r:id="rId7"/>
    <p:sldId id="263" r:id="rId8"/>
    <p:sldId id="281" r:id="rId9"/>
    <p:sldId id="283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14/9/2021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657350"/>
            <a:ext cx="8762800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400" b="1" smtClean="0">
                <a:solidFill>
                  <a:srgbClr val="FFFF00"/>
                </a:solidFill>
                <a:latin typeface="+mj-lt"/>
              </a:rPr>
              <a:t>HỌC 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HÁT: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HÃY GIỮ CHO EM BẦU TRỜI XANH</a:t>
            </a:r>
            <a:endParaRPr lang="vi-VN" sz="24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400" b="1" i="1">
                <a:solidFill>
                  <a:srgbClr val="FFFF00"/>
                </a:solidFill>
                <a:latin typeface="+mj-lt"/>
              </a:rPr>
              <a:t>                                             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                       Nhạc </a:t>
            </a:r>
            <a:r>
              <a:rPr lang="vi-VN" sz="2400" b="1" i="1">
                <a:solidFill>
                  <a:srgbClr val="FFFF00"/>
                </a:solidFill>
                <a:latin typeface="+mj-lt"/>
              </a:rPr>
              <a:t>và lời: 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Huy Trân</a:t>
            </a:r>
            <a:endParaRPr lang="en-US" sz="2400" b="1" i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051720" y="202332"/>
            <a:ext cx="5328592" cy="857250"/>
          </a:xfrm>
        </p:spPr>
        <p:txBody>
          <a:bodyPr>
            <a:normAutofit/>
          </a:bodyPr>
          <a:lstStyle/>
          <a:p>
            <a:r>
              <a:rPr lang="vi-VN" sz="3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 giả - tác phẩm:</a:t>
            </a:r>
            <a:endParaRPr lang="en-US" sz="3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574"/>
            <a:ext cx="3039249" cy="3672408"/>
          </a:xfrm>
          <a:prstGeom prst="rect">
            <a:avLst/>
          </a:prstGeom>
        </p:spPr>
      </p:pic>
      <p:sp>
        <p:nvSpPr>
          <p:cNvPr id="6" name="Hộp_Văn_Bản 5"/>
          <p:cNvSpPr txBox="1"/>
          <p:nvPr/>
        </p:nvSpPr>
        <p:spPr>
          <a:xfrm>
            <a:off x="3779912" y="1273859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 Nhạc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sỹ Huy Trân 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sinh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ngày 9/6/1936 tại Nam Định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Ông là nhạc sĩ có rất nhiều bài hát gần gũi với thiếu nhi như: </a:t>
            </a:r>
            <a:r>
              <a:rPr lang="vi-VN" sz="2000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Gà gáy, Hòa bình cho bé, Quả bóng tròn tròn…</a:t>
            </a:r>
          </a:p>
          <a:p>
            <a:pPr algn="just"/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Mang trong tim ước mơ về một thế giới hòa bình, không có chiến tranh, nhạc sĩ đã sáng tác nên bài hát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: </a:t>
            </a:r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“Hãy </a:t>
            </a:r>
            <a:r>
              <a:rPr lang="vi-VN" sz="20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giữ cho em bầu trời </a:t>
            </a:r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xanh’’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mà chúng ta sẽ học trong tiết nhạc ngày hôm nay</a:t>
            </a:r>
            <a:endParaRPr lang="vi-VN" sz="200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endParaRPr lang="vi-VN" sz="2000" i="1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 rot="414166">
            <a:off x="3517782" y="318287"/>
            <a:ext cx="3519679" cy="42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067944" y="202332"/>
            <a:ext cx="2540228" cy="857250"/>
          </a:xfrm>
        </p:spPr>
        <p:txBody>
          <a:bodyPr>
            <a:normAutofit/>
          </a:bodyPr>
          <a:lstStyle/>
          <a:p>
            <a:r>
              <a:rPr lang="vi-VN" sz="2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Đọc lời ca</a:t>
            </a:r>
            <a:endParaRPr lang="en-US" sz="2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2483768" y="379279"/>
            <a:ext cx="60486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000" b="1" i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5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1: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xua tan những mây mù đen tối. Để bầu trời tươi mãi một màu xanh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bay lên chim bồ câu trắng. Cho bầy em ca hát dưới trời xanh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 la la la la, la la la la la. La la la la la, la la la la la</a:t>
            </a:r>
            <a:endParaRPr lang="en-US" sz="150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2483767" y="1695167"/>
            <a:ext cx="62646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5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2: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chặn tay lũ điên cuồng hiếu chiến. Cho bầy em cắp sách tới trường vui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bay lên chim bồ câu trắng. Cho trẻ thơ ca hát khắp hành tinh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 la la la la, la la la la la. La la la la la, la la la la la</a:t>
            </a:r>
            <a:endParaRPr lang="en-US" sz="150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15816" y="1267541"/>
            <a:ext cx="1944216" cy="596880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1: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1670"/>
            <a:ext cx="5688632" cy="20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15816" y="1203598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2: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1670"/>
            <a:ext cx="5688632" cy="2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05472" y="1105698"/>
            <a:ext cx="1306488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3: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35646"/>
            <a:ext cx="5688632" cy="22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>
            <a:off x="107504" y="123478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1043608" y="699542"/>
            <a:ext cx="6048672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 KẾT HỢP GÕ ĐỆM THEO NHỊP</a:t>
            </a:r>
          </a:p>
          <a:p>
            <a:pPr algn="just"/>
            <a:endParaRPr lang="vi-VN" sz="145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xua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những mây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mù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đen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tối.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Để bầu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trời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tươi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mãi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một màu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      x          xx                x             x  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xx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dưới trời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xanh.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xx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x         x                    xx</a:t>
            </a: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 x              x    x          x        x             xx</a:t>
            </a:r>
          </a:p>
          <a:p>
            <a:pPr algn="just"/>
            <a:endParaRPr lang="vi-VN" sz="145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chặn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tay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lũ điên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cuồng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hiếu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chiến.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cắp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sách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tới trường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vui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x                 xx                    x            x                      xx</a:t>
            </a:r>
            <a:endParaRPr lang="vi-VN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Cho trẻ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khắp hành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tinh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 xx                    x         x                       xx</a:t>
            </a:r>
            <a:endParaRPr lang="vi-VN" sz="145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lá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x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x          x        x             xx</a:t>
            </a:r>
          </a:p>
          <a:p>
            <a:pPr algn="just"/>
            <a:endParaRPr lang="en-US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409</Words>
  <Application>Microsoft Office PowerPoint</Application>
  <PresentationFormat>On-screen Show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Chủ đề của Office</vt:lpstr>
      <vt:lpstr>PowerPoint Presentation</vt:lpstr>
      <vt:lpstr>Tác giả - tác phẩm:</vt:lpstr>
      <vt:lpstr>PowerPoint Presentation</vt:lpstr>
      <vt:lpstr>Đọc lời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THU ANH</cp:lastModifiedBy>
  <cp:revision>115</cp:revision>
  <dcterms:created xsi:type="dcterms:W3CDTF">2021-08-08T13:03:40Z</dcterms:created>
  <dcterms:modified xsi:type="dcterms:W3CDTF">2021-09-14T15:49:36Z</dcterms:modified>
</cp:coreProperties>
</file>