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6" r:id="rId5"/>
    <p:sldId id="282" r:id="rId6"/>
    <p:sldId id="281" r:id="rId7"/>
    <p:sldId id="286" r:id="rId8"/>
    <p:sldId id="288" r:id="rId9"/>
    <p:sldId id="289" r:id="rId10"/>
    <p:sldId id="285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wav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wav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9491" y="6481772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 smtClean="0"/>
              <a:t>Chú</a:t>
            </a:r>
            <a:r>
              <a:rPr lang="en-US" i="1" smtClean="0"/>
              <a:t> ý </a:t>
            </a:r>
            <a:r>
              <a:rPr lang="en-US" i="1" err="1" smtClean="0"/>
              <a:t>bản</a:t>
            </a:r>
            <a:r>
              <a:rPr lang="en-US" i="1" smtClean="0"/>
              <a:t> </a:t>
            </a:r>
            <a:r>
              <a:rPr lang="en-US" i="1" err="1" smtClean="0"/>
              <a:t>quyền</a:t>
            </a:r>
            <a:r>
              <a:rPr lang="en-US" i="1" smtClean="0"/>
              <a:t> </a:t>
            </a:r>
            <a:r>
              <a:rPr lang="en-US" i="1" err="1" smtClean="0"/>
              <a:t>của</a:t>
            </a:r>
            <a:r>
              <a:rPr lang="en-US" i="1" smtClean="0"/>
              <a:t> </a:t>
            </a:r>
            <a:r>
              <a:rPr lang="en-US" i="1" err="1" smtClean="0"/>
              <a:t>tác</a:t>
            </a:r>
            <a:r>
              <a:rPr lang="en-US" i="1" smtClean="0"/>
              <a:t> </a:t>
            </a:r>
            <a:r>
              <a:rPr lang="en-US" i="1" err="1" smtClean="0"/>
              <a:t>giả</a:t>
            </a:r>
            <a:r>
              <a:rPr lang="en-US" i="1" smtClean="0"/>
              <a:t>, </a:t>
            </a:r>
            <a:r>
              <a:rPr lang="en-US" i="1" err="1" smtClean="0"/>
              <a:t>cấm</a:t>
            </a:r>
            <a:r>
              <a:rPr lang="en-US" i="1" smtClean="0"/>
              <a:t> chia </a:t>
            </a:r>
            <a:r>
              <a:rPr lang="en-US" i="1" err="1" smtClean="0"/>
              <a:t>sẻ</a:t>
            </a:r>
            <a:r>
              <a:rPr lang="en-US" i="1" smtClean="0"/>
              <a:t> </a:t>
            </a:r>
            <a:r>
              <a:rPr lang="en-US" i="1" err="1" smtClean="0"/>
              <a:t>dưới</a:t>
            </a:r>
            <a:r>
              <a:rPr lang="en-US" i="1" smtClean="0"/>
              <a:t> </a:t>
            </a:r>
            <a:r>
              <a:rPr lang="en-US" i="1" err="1" smtClean="0"/>
              <a:t>mọi</a:t>
            </a:r>
            <a:r>
              <a:rPr lang="en-US" i="1" smtClean="0"/>
              <a:t> </a:t>
            </a:r>
            <a:r>
              <a:rPr lang="en-US" i="1" err="1" smtClean="0"/>
              <a:t>hình</a:t>
            </a:r>
            <a:r>
              <a:rPr lang="en-US" i="1" smtClean="0"/>
              <a:t> </a:t>
            </a:r>
            <a:r>
              <a:rPr lang="en-US" i="1" err="1" smtClean="0"/>
              <a:t>thức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62876" y="877736"/>
            <a:ext cx="424559" cy="424559"/>
          </a:xfrm>
          <a:prstGeom prst="rect">
            <a:avLst/>
          </a:prstGeom>
        </p:spPr>
      </p:pic>
      <p:pic>
        <p:nvPicPr>
          <p:cNvPr id="2" name="ước mơ của bạn Đô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740" y="455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455</Words>
  <Application>Microsoft Office PowerPoint</Application>
  <PresentationFormat>On-screen Show (4:3)</PresentationFormat>
  <Paragraphs>56</Paragraphs>
  <Slides>18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THU ANH</cp:lastModifiedBy>
  <cp:revision>118</cp:revision>
  <dcterms:created xsi:type="dcterms:W3CDTF">2021-05-09T14:16:54Z</dcterms:created>
  <dcterms:modified xsi:type="dcterms:W3CDTF">2021-09-05T06:29:03Z</dcterms:modified>
</cp:coreProperties>
</file>