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52" r:id="rId2"/>
    <p:sldId id="353" r:id="rId3"/>
    <p:sldId id="372" r:id="rId4"/>
    <p:sldId id="373" r:id="rId5"/>
    <p:sldId id="375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975101" y="371785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2628902" y="416235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526695" y="4594764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24401" y="4610713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199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UTM Cookies</vt:lpstr>
      <vt:lpstr>Kalam</vt:lpstr>
      <vt:lpstr>Arial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2021-12-23T15:25:46Z</dcterms:modified>
</cp:coreProperties>
</file>