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52" r:id="rId2"/>
    <p:sldId id="353" r:id="rId3"/>
    <p:sldId id="376" r:id="rId4"/>
    <p:sldId id="377" r:id="rId5"/>
    <p:sldId id="378" r:id="rId6"/>
    <p:sldId id="379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71F4A-7066-4C27-98E8-980F38C3892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B1D2D7-8AA9-4CA2-BB8F-558D83DE3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B7FDB5-55F8-40D3-B157-A17755624BC8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98180A-0A5B-4851-9876-DF5C526E07C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52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ốm</a:t>
            </a:r>
            <a:r>
              <a:rPr lang="en-US" sz="1800" dirty="0"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latin typeface="UTM Avo" panose="02040603050506020204" pitchFamily="18" charset="0"/>
              </a:rPr>
              <a:t>mệt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giúp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ai </a:t>
            </a: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tốt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435374" y="373144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463047" y="3878469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311636" y="34759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quý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1760105" y="2441007"/>
            <a:ext cx="4098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5531556" y="2858695"/>
            <a:ext cx="807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 flipV="1">
            <a:off x="467590" y="3255137"/>
            <a:ext cx="1146721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ai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đình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4978552" y="3059860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12520" y="1653433"/>
            <a:ext cx="6052809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đình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212520" y="2046361"/>
            <a:ext cx="666240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2A634-38EA-4C15-9234-0EFB2CDF0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62314-A73F-484E-AF63-A0DF7188D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"/>
          <a:stretch/>
        </p:blipFill>
        <p:spPr>
          <a:xfrm>
            <a:off x="1197174" y="2439447"/>
            <a:ext cx="4463652" cy="242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192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Wingdings</vt:lpstr>
      <vt:lpstr>Kalam</vt:lpstr>
      <vt:lpstr>UTM Avo</vt:lpstr>
      <vt:lpstr>Montserrat</vt:lpstr>
      <vt:lpstr>UTM Cookies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2021-12-23T15:26:07Z</dcterms:modified>
</cp:coreProperties>
</file>