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89" r:id="rId4"/>
    <p:sldId id="290" r:id="rId5"/>
    <p:sldId id="291" r:id="rId6"/>
    <p:sldId id="292" r:id="rId7"/>
    <p:sldId id="287" r:id="rId8"/>
    <p:sldId id="293" r:id="rId9"/>
    <p:sldId id="288" r:id="rId10"/>
  </p:sldIdLst>
  <p:sldSz cx="9144000" cy="5143500" type="screen16x9"/>
  <p:notesSz cx="6858000" cy="9144000"/>
  <p:embeddedFontLst>
    <p:embeddedFont>
      <p:font typeface="Jua" panose="020B0604020202020204" charset="-127"/>
      <p:regular r:id="rId12"/>
    </p:embeddedFont>
    <p:embeddedFont>
      <p:font typeface=".VnAristote" panose="020B7200000000000000" pitchFamily="34" charset="0"/>
      <p:regular r:id="rId13"/>
    </p:embeddedFont>
    <p:embeddedFont>
      <p:font typeface=".VnTime" panose="020B7200000000000000" pitchFamily="34" charset="0"/>
      <p:regular r:id="rId14"/>
      <p:bold r:id="rId15"/>
      <p:italic r:id="rId16"/>
      <p:boldItalic r:id="rId17"/>
    </p:embeddedFont>
    <p:embeddedFont>
      <p:font typeface="Bahnschrift Light" panose="020B0502040204020203" pitchFamily="34" charset="0"/>
      <p:regular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Quicksand" panose="020B0604020202020204" charset="0"/>
      <p:regular r:id="rId23"/>
      <p:bold r:id="rId24"/>
    </p:embeddedFont>
    <p:embeddedFont>
      <p:font typeface="Quicksand Medium" panose="020B0604020202020204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VNI-Times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FFA950-4B7C-4EDC-81C9-995D9A45645D}">
  <a:tblStyle styleId="{36FFA950-4B7C-4EDC-81C9-995D9A4564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855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73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0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Google Shape;4921;gb0babbdd12_1_2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2" name="Google Shape;4922;gb0babbdd12_1_2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16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b0babbdd12_1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b0babbdd12_1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25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" sz="12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" sz="120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03">
            <a:extLst>
              <a:ext uri="{FF2B5EF4-FFF2-40B4-BE49-F238E27FC236}">
                <a16:creationId xmlns:a16="http://schemas.microsoft.com/office/drawing/2014/main" id="{EC895E9C-F930-4C4E-A99A-42C5460661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6199" y="1921064"/>
            <a:ext cx="8467801" cy="2092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0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Thứ</a:t>
            </a:r>
            <a: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 </a:t>
            </a:r>
            <a:r>
              <a:rPr lang="en-US" altLang="zh-CN" sz="40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ba</a:t>
            </a:r>
            <a: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, </a:t>
            </a:r>
            <a:r>
              <a:rPr lang="en-US" altLang="zh-CN" sz="40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ngày</a:t>
            </a:r>
            <a: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 21 </a:t>
            </a:r>
            <a:r>
              <a:rPr lang="en-US" altLang="zh-CN" sz="40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tháng</a:t>
            </a:r>
            <a: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 12 </a:t>
            </a:r>
            <a:r>
              <a:rPr lang="en-US" altLang="zh-CN" sz="40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năm</a:t>
            </a:r>
            <a: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 2021</a:t>
            </a:r>
            <a:br>
              <a:rPr lang="en-US" altLang="zh-CN" sz="40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</a:br>
            <a:r>
              <a:rPr lang="en-US" altLang="zh-CN" sz="4400" dirty="0" err="1">
                <a:latin typeface="Bahnschrift Light" panose="020B0502040204020203" pitchFamily="34" charset="0"/>
                <a:ea typeface="方正汉真广标简体"/>
                <a:cs typeface="方正汉真广标简体"/>
              </a:rPr>
              <a:t>Toán</a:t>
            </a:r>
            <a:br>
              <a:rPr lang="en-US" altLang="zh-CN" sz="4400" dirty="0">
                <a:latin typeface="Bahnschrift Light" panose="020B0502040204020203" pitchFamily="34" charset="0"/>
                <a:ea typeface="方正汉真广标简体"/>
                <a:cs typeface="方正汉真广标简体"/>
              </a:rPr>
            </a:br>
            <a:r>
              <a:rPr lang="en-US" altLang="zh-CN" sz="4000" b="1" spc="300" noProof="0" dirty="0" err="1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Làm</a:t>
            </a:r>
            <a:r>
              <a:rPr lang="en-US" altLang="zh-CN" sz="4000" b="1" spc="300" noProof="0" dirty="0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 </a:t>
            </a:r>
            <a:r>
              <a:rPr lang="en-US" altLang="zh-CN" sz="4000" b="1" spc="300" noProof="0" dirty="0" err="1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quen</a:t>
            </a:r>
            <a:r>
              <a:rPr lang="en-US" altLang="zh-CN" sz="4000" b="1" spc="300" noProof="0" dirty="0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 </a:t>
            </a:r>
            <a:r>
              <a:rPr lang="en-US" altLang="zh-CN" sz="4000" b="1" spc="300" noProof="0" dirty="0" err="1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với</a:t>
            </a:r>
            <a:r>
              <a:rPr lang="en-US" altLang="zh-CN" sz="4000" b="1" spc="300" noProof="0" dirty="0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 </a:t>
            </a:r>
            <a:r>
              <a:rPr lang="en-US" altLang="zh-CN" sz="4000" b="1" spc="300" noProof="0" dirty="0" err="1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biểu</a:t>
            </a:r>
            <a:r>
              <a:rPr lang="en-US" altLang="zh-CN" sz="4000" b="1" spc="300" noProof="0" dirty="0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 </a:t>
            </a:r>
            <a:r>
              <a:rPr lang="en-US" altLang="zh-CN" sz="4000" b="1" spc="300" noProof="0" dirty="0" err="1">
                <a:solidFill>
                  <a:srgbClr val="FF0000"/>
                </a:solidFill>
                <a:latin typeface="Helvetica" panose="020F0502020204030204"/>
                <a:cs typeface="Helvetica"/>
                <a:sym typeface="+mn-lt"/>
              </a:rPr>
              <a:t>thức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F0502020204030204"/>
              <a:cs typeface="Helvetica"/>
              <a:sym typeface="+mn-lt"/>
            </a:endParaRPr>
          </a:p>
        </p:txBody>
      </p:sp>
      <p:grpSp>
        <p:nvGrpSpPr>
          <p:cNvPr id="6" name="Google Shape;5037;p55"/>
          <p:cNvGrpSpPr/>
          <p:nvPr/>
        </p:nvGrpSpPr>
        <p:grpSpPr>
          <a:xfrm>
            <a:off x="676199" y="3877457"/>
            <a:ext cx="872359" cy="1168763"/>
            <a:chOff x="4579586" y="1277075"/>
            <a:chExt cx="689884" cy="924289"/>
          </a:xfrm>
        </p:grpSpPr>
        <p:sp>
          <p:nvSpPr>
            <p:cNvPr id="7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5179;p55"/>
          <p:cNvGrpSpPr/>
          <p:nvPr/>
        </p:nvGrpSpPr>
        <p:grpSpPr>
          <a:xfrm>
            <a:off x="7456522" y="3617432"/>
            <a:ext cx="1215668" cy="1438519"/>
            <a:chOff x="4470230" y="2486130"/>
            <a:chExt cx="961382" cy="1137619"/>
          </a:xfrm>
        </p:grpSpPr>
        <p:sp>
          <p:nvSpPr>
            <p:cNvPr id="87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5222;p55"/>
          <p:cNvGrpSpPr/>
          <p:nvPr/>
        </p:nvGrpSpPr>
        <p:grpSpPr>
          <a:xfrm>
            <a:off x="6764743" y="-151187"/>
            <a:ext cx="1567323" cy="1860337"/>
            <a:chOff x="2773161" y="2315882"/>
            <a:chExt cx="1239480" cy="1471203"/>
          </a:xfrm>
        </p:grpSpPr>
        <p:sp>
          <p:nvSpPr>
            <p:cNvPr id="114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78805" y="2476500"/>
            <a:ext cx="4953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554805" y="56769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644330" y="2132013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20" name="Text Box 55"/>
          <p:cNvSpPr txBox="1">
            <a:spLocks noChangeArrowheads="1"/>
          </p:cNvSpPr>
          <p:nvPr/>
        </p:nvSpPr>
        <p:spPr bwMode="auto">
          <a:xfrm>
            <a:off x="554805" y="127327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 i="1">
                <a:solidFill>
                  <a:srgbClr val="B53F2B"/>
                </a:solidFill>
                <a:latin typeface="VNI-Times" pitchFamily="2" charset="0"/>
              </a:rPr>
              <a:t>1) </a:t>
            </a:r>
            <a:r>
              <a:rPr lang="en-US" altLang="en-US" sz="2800" b="1" i="1" u="sng">
                <a:solidFill>
                  <a:srgbClr val="B53F2B"/>
                </a:solidFill>
                <a:latin typeface="VNI-Times" pitchFamily="2" charset="0"/>
              </a:rPr>
              <a:t>Ví duï veà bieåu thöùc</a:t>
            </a:r>
            <a:r>
              <a:rPr lang="en-US" altLang="en-US" sz="2800" b="1" i="1">
                <a:solidFill>
                  <a:srgbClr val="B53F2B"/>
                </a:solidFill>
                <a:latin typeface="VNI-Times" pitchFamily="2" charset="0"/>
              </a:rPr>
              <a:t> :</a:t>
            </a:r>
            <a:endParaRPr lang="en-US" altLang="en-US" sz="2800" i="1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935805" y="936625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</a:rPr>
              <a:t>126 + 51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935805" y="16383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62 -11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935805" y="23241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935805" y="30099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25" name="Text Box 61"/>
          <p:cNvSpPr txBox="1">
            <a:spLocks noChangeArrowheads="1"/>
          </p:cNvSpPr>
          <p:nvPr/>
        </p:nvSpPr>
        <p:spPr bwMode="auto">
          <a:xfrm>
            <a:off x="707205" y="3695700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125 + 10 - 4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935805" y="438150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3221805" y="1018256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dirty="0">
                <a:latin typeface="VNI-Times" pitchFamily="2" charset="0"/>
              </a:rPr>
              <a:t> 126 </a:t>
            </a:r>
            <a:r>
              <a:rPr lang="en-US" altLang="en-US" sz="2800" b="1" dirty="0" err="1">
                <a:latin typeface="VNI-Times" pitchFamily="2" charset="0"/>
              </a:rPr>
              <a:t>coäng</a:t>
            </a:r>
            <a:r>
              <a:rPr lang="en-US" altLang="en-US" sz="2800" b="1" dirty="0">
                <a:latin typeface="VNI-Times" pitchFamily="2" charset="0"/>
              </a:rPr>
              <a:t> 51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2269305" y="944563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VNI-Times" pitchFamily="2" charset="0"/>
              </a:rPr>
              <a:t>  </a:t>
            </a:r>
            <a:r>
              <a:rPr lang="en-US" altLang="en-US" sz="2800" b="1" dirty="0" err="1"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383605" y="1625928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3221805" y="1688709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dirty="0">
                <a:latin typeface="VNI-Times" pitchFamily="2" charset="0"/>
              </a:rPr>
              <a:t> 62 </a:t>
            </a:r>
            <a:r>
              <a:rPr lang="en-US" altLang="en-US" sz="2800" b="1" dirty="0" err="1">
                <a:latin typeface="VNI-Times" pitchFamily="2" charset="0"/>
              </a:rPr>
              <a:t>tröø</a:t>
            </a:r>
            <a:r>
              <a:rPr lang="en-US" altLang="en-US" sz="2800" b="1" dirty="0">
                <a:latin typeface="VNI-Times" pitchFamily="2" charset="0"/>
              </a:rPr>
              <a:t> 11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3158913" y="3344863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latin typeface="VNI-Times" pitchFamily="2" charset="0"/>
              </a:rPr>
              <a:t>  </a:t>
            </a:r>
            <a:r>
              <a:rPr lang="en-US" altLang="en-US" sz="2800" b="1" dirty="0" err="1"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latin typeface="VNI-Times" pitchFamily="2" charset="0"/>
              </a:rPr>
              <a:t>caùc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5" name="AutoShape 75"/>
          <p:cNvSpPr>
            <a:spLocks/>
          </p:cNvSpPr>
          <p:nvPr/>
        </p:nvSpPr>
        <p:spPr bwMode="auto">
          <a:xfrm rot="10800000">
            <a:off x="2520130" y="2327603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36" name="Text Box 78"/>
          <p:cNvSpPr txBox="1">
            <a:spLocks noChangeArrowheads="1"/>
          </p:cNvSpPr>
          <p:nvPr/>
        </p:nvSpPr>
        <p:spPr bwMode="auto">
          <a:xfrm>
            <a:off x="3221805" y="2413327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dirty="0">
                <a:latin typeface="VNI-Times" pitchFamily="2" charset="0"/>
              </a:rPr>
              <a:t> 13 </a:t>
            </a:r>
            <a:r>
              <a:rPr lang="en-US" altLang="en-US" sz="2800" b="1" dirty="0" err="1">
                <a:latin typeface="VNI-Times" pitchFamily="2" charset="0"/>
              </a:rPr>
              <a:t>nhaân</a:t>
            </a:r>
            <a:r>
              <a:rPr lang="en-US" altLang="en-US" sz="2800" b="1" dirty="0">
                <a:latin typeface="VNI-Times" pitchFamily="2" charset="0"/>
              </a:rPr>
              <a:t> 3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3221805" y="3099127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2800" b="1">
                <a:latin typeface="VNI-Times" pitchFamily="2" charset="0"/>
              </a:rPr>
              <a:t> 84 chia 4</a:t>
            </a:r>
            <a:r>
              <a:rPr lang="en-US" altLang="en-US" sz="2800" b="1" i="1">
                <a:latin typeface="VNI-Times" pitchFamily="2" charset="0"/>
              </a:rPr>
              <a:t>.</a:t>
            </a:r>
            <a:r>
              <a:rPr lang="en-US" alt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auto">
          <a:xfrm>
            <a:off x="3221805" y="3784927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dirty="0">
                <a:latin typeface="VNI-Times" pitchFamily="2" charset="0"/>
              </a:rPr>
              <a:t> 125 </a:t>
            </a:r>
            <a:r>
              <a:rPr lang="en-US" altLang="en-US" sz="2800" b="1" dirty="0" err="1">
                <a:latin typeface="VNI-Times" pitchFamily="2" charset="0"/>
              </a:rPr>
              <a:t>coäng</a:t>
            </a:r>
            <a:r>
              <a:rPr lang="en-US" altLang="en-US" sz="2800" b="1" dirty="0">
                <a:latin typeface="VNI-Times" pitchFamily="2" charset="0"/>
              </a:rPr>
              <a:t> 10 </a:t>
            </a:r>
            <a:r>
              <a:rPr lang="en-US" altLang="en-US" sz="2800" b="1" dirty="0" err="1">
                <a:latin typeface="VNI-Times" pitchFamily="2" charset="0"/>
              </a:rPr>
              <a:t>tröø</a:t>
            </a:r>
            <a:r>
              <a:rPr lang="en-US" altLang="en-US" sz="2800" b="1" dirty="0">
                <a:latin typeface="VNI-Times" pitchFamily="2" charset="0"/>
              </a:rPr>
              <a:t> 4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21805" y="4470727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800" b="1" dirty="0">
                <a:latin typeface="VNI-Times" pitchFamily="2" charset="0"/>
              </a:rPr>
              <a:t> 45 chia 5 </a:t>
            </a:r>
            <a:r>
              <a:rPr lang="en-US" altLang="en-US" sz="2800" b="1" dirty="0" err="1">
                <a:latin typeface="VNI-Times" pitchFamily="2" charset="0"/>
              </a:rPr>
              <a:t>coäng</a:t>
            </a:r>
            <a:r>
              <a:rPr lang="en-US" altLang="en-US" sz="2800" b="1" dirty="0">
                <a:latin typeface="VNI-Times" pitchFamily="2" charset="0"/>
              </a:rPr>
              <a:t> 7</a:t>
            </a:r>
            <a:r>
              <a:rPr lang="en-US" altLang="en-US" sz="28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build="allAtOnce"/>
      <p:bldP spid="24" grpId="0" build="allAtOnce"/>
      <p:bldP spid="25" grpId="0" build="allAtOnce"/>
      <p:bldP spid="27" grpId="0" build="allAtOnce"/>
      <p:bldP spid="30" grpId="0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 animBg="1"/>
      <p:bldP spid="35" grpId="1" animBg="1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325" y="222057"/>
            <a:ext cx="7501200" cy="3321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EF68EEB5-3EFB-4EF1-8A78-39BBF96C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272" y="1824000"/>
            <a:ext cx="4433817" cy="1102677"/>
          </a:xfrm>
          <a:prstGeom prst="cloudCallout">
            <a:avLst>
              <a:gd name="adj1" fmla="val -21789"/>
              <a:gd name="adj2" fmla="val 8902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Biểu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thức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1197" y="56951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126 + 51</a:t>
            </a:r>
            <a:r>
              <a:rPr lang="en-US" sz="2800" b="1" dirty="0">
                <a:solidFill>
                  <a:srgbClr val="003399"/>
                </a:solidFill>
                <a:latin typeface="VNI-Times" pitchFamily="2" charset="0"/>
              </a:rPr>
              <a:t>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80447" y="587266"/>
            <a:ext cx="1790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62 -11</a:t>
            </a:r>
            <a:r>
              <a:rPr lang="en-US" sz="2800" b="1" dirty="0">
                <a:solidFill>
                  <a:srgbClr val="003399"/>
                </a:solidFill>
                <a:latin typeface="VNI-Times" pitchFamily="2" charset="0"/>
              </a:rPr>
              <a:t>;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771825" y="59764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13 x 3</a:t>
            </a:r>
            <a:r>
              <a:rPr lang="en-US" sz="2800" b="1" dirty="0">
                <a:solidFill>
                  <a:srgbClr val="003399"/>
                </a:solidFill>
                <a:latin typeface="VNI-Times" pitchFamily="2" charset="0"/>
              </a:rPr>
              <a:t>;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94675" y="646262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84 : 4</a:t>
            </a:r>
            <a:r>
              <a:rPr lang="en-US" sz="2800" b="1" dirty="0">
                <a:solidFill>
                  <a:srgbClr val="003399"/>
                </a:solidFill>
                <a:latin typeface="VNI-Times" pitchFamily="2" charset="0"/>
              </a:rPr>
              <a:t>;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1325" y="1196758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125 + 10 – 4;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16027" y="1224883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VNI-Times" pitchFamily="2" charset="0"/>
              </a:rPr>
              <a:t>45 : 5 + 7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1925" y="1169482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sz="2800" b="1" dirty="0">
                <a:latin typeface="VNI-Times" pitchFamily="2" charset="0"/>
              </a:rPr>
              <a:t> …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sz="28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sz="2800" b="1" i="1" dirty="0">
                <a:latin typeface="VNI-Times" pitchFamily="2" charset="0"/>
              </a:rPr>
              <a:t>.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32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7832" y="2938713"/>
            <a:ext cx="876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568697" y="3456555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0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96287" y="233200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1" u="sng" dirty="0">
                <a:solidFill>
                  <a:srgbClr val="B53F2B"/>
                </a:solidFill>
                <a:latin typeface="VNI-Times" pitchFamily="2" charset="0"/>
              </a:rPr>
              <a:t>2) </a:t>
            </a:r>
            <a:r>
              <a:rPr lang="en-US" altLang="en-US" sz="2400" b="1" i="1" u="sng" dirty="0" err="1">
                <a:solidFill>
                  <a:srgbClr val="B53F2B"/>
                </a:solidFill>
                <a:latin typeface="VNI-Times" pitchFamily="2" charset="0"/>
              </a:rPr>
              <a:t>Giaù</a:t>
            </a:r>
            <a:r>
              <a:rPr lang="en-US" altLang="en-US" sz="2400" b="1" i="1" u="sng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B53F2B"/>
                </a:solidFill>
                <a:latin typeface="VNI-Times" pitchFamily="2" charset="0"/>
              </a:rPr>
              <a:t>trò</a:t>
            </a:r>
            <a:r>
              <a:rPr lang="en-US" altLang="en-US" sz="2400" b="1" i="1" u="sng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B53F2B"/>
                </a:solidFill>
                <a:latin typeface="VNI-Times" pitchFamily="2" charset="0"/>
              </a:rPr>
              <a:t>cuûa</a:t>
            </a:r>
            <a:r>
              <a:rPr lang="en-US" altLang="en-US" sz="2400" b="1" i="1" u="sng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B53F2B"/>
                </a:solidFill>
                <a:latin typeface="VNI-Times" pitchFamily="2" charset="0"/>
              </a:rPr>
              <a:t>bieåu</a:t>
            </a:r>
            <a:r>
              <a:rPr lang="en-US" altLang="en-US" sz="2400" b="1" i="1" u="sng" dirty="0">
                <a:solidFill>
                  <a:srgbClr val="B53F2B"/>
                </a:solidFill>
                <a:latin typeface="VNI-Times" pitchFamily="2" charset="0"/>
              </a:rPr>
              <a:t> </a:t>
            </a:r>
            <a:r>
              <a:rPr lang="en-US" altLang="en-US" sz="2400" b="1" i="1" u="sng" dirty="0" err="1">
                <a:solidFill>
                  <a:srgbClr val="B53F2B"/>
                </a:solidFill>
                <a:latin typeface="VNI-Times" pitchFamily="2" charset="0"/>
              </a:rPr>
              <a:t>thöùc</a:t>
            </a:r>
            <a:r>
              <a:rPr lang="en-US" altLang="en-US" sz="2400" b="1" i="1" dirty="0">
                <a:solidFill>
                  <a:srgbClr val="B53F2B"/>
                </a:solidFill>
                <a:latin typeface="VNI-Times" pitchFamily="2" charset="0"/>
              </a:rPr>
              <a:t> : </a:t>
            </a:r>
            <a:endParaRPr lang="en-US" altLang="en-US" sz="2400" i="1" dirty="0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189784" y="678421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177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83972" y="676842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126 + 51 =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1860172" y="1621405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62 -11 =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3384172" y="67961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743397" y="2105827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62 </a:t>
            </a:r>
            <a:r>
              <a:rPr lang="en-US" altLang="en-US" sz="2400" b="1" i="1" dirty="0">
                <a:latin typeface="VNI-Times" pitchFamily="2" charset="0"/>
              </a:rPr>
              <a:t>- </a:t>
            </a:r>
            <a:r>
              <a:rPr lang="en-US" altLang="en-US" sz="2400" b="1" dirty="0">
                <a:latin typeface="VNI-Times" pitchFamily="2" charset="0"/>
              </a:rPr>
              <a:t>11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51</a:t>
            </a:r>
            <a:r>
              <a:rPr lang="en-US" altLang="en-US" sz="2400" b="1" i="1" dirty="0">
                <a:latin typeface="VNI-Times" pitchFamily="2" charset="0"/>
              </a:rPr>
              <a:t>.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4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1783972" y="2741638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125 + 10 – 4 =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1783972" y="3263285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125 </a:t>
            </a:r>
            <a:r>
              <a:rPr lang="en-US" altLang="en-US" sz="2400" b="1" i="1" dirty="0">
                <a:latin typeface="VNI-Times" pitchFamily="2" charset="0"/>
              </a:rPr>
              <a:t>+ </a:t>
            </a:r>
            <a:r>
              <a:rPr lang="en-US" altLang="en-US" sz="2400" b="1" dirty="0">
                <a:latin typeface="VNI-Times" pitchFamily="2" charset="0"/>
              </a:rPr>
              <a:t>10 - 4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131</a:t>
            </a:r>
            <a:r>
              <a:rPr lang="en-US" altLang="en-US" sz="2400" b="1" i="1" dirty="0">
                <a:latin typeface="VNI-Times" pitchFamily="2" charset="0"/>
              </a:rPr>
              <a:t>.</a:t>
            </a:r>
            <a:r>
              <a:rPr lang="en-US" alt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2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041272" y="1612134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51</a:t>
            </a:r>
            <a:endParaRPr lang="en-US" altLang="en-US" sz="2400" b="1" dirty="0">
              <a:latin typeface="VNI-Times" pitchFamily="2" charset="0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739487" y="273247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131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1664258" y="110816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6600"/>
              </a:buClr>
            </a:pP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126 + 51 </a:t>
            </a:r>
            <a:r>
              <a:rPr lang="en-US" altLang="en-US" sz="24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177</a:t>
            </a:r>
            <a:r>
              <a:rPr lang="en-US" altLang="en-US" sz="2400" b="1" i="1" dirty="0">
                <a:latin typeface="VNI-Times" pitchFamily="2" charset="0"/>
              </a:rPr>
              <a:t>.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4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778853" y="4041330"/>
            <a:ext cx="7397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utoUpdateAnimBg="0"/>
      <p:bldP spid="10" grpId="0" build="allAtOnce"/>
      <p:bldP spid="11" grpId="0"/>
      <p:bldP spid="11" grpId="1"/>
      <p:bldP spid="14" grpId="0"/>
      <p:bldP spid="16" grpId="0" build="allAtOnce"/>
      <p:bldP spid="18" grpId="0"/>
      <p:bldP spid="21" grpId="0"/>
      <p:bldP spid="24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89525" y="3313113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90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85624" y="1999069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143</a:t>
            </a:r>
            <a:endParaRPr lang="en-US" altLang="en-US" sz="2000" b="1" dirty="0">
              <a:latin typeface="VNI-Times" pitchFamily="2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0306" y="2558211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latin typeface="VNI-Times" pitchFamily="2" charset="0"/>
              </a:rPr>
              <a:t>125 </a:t>
            </a:r>
            <a:r>
              <a:rPr lang="en-US" altLang="en-US" sz="2000" b="1" i="1" dirty="0">
                <a:latin typeface="VNI-Times" pitchFamily="2" charset="0"/>
              </a:rPr>
              <a:t>+ </a:t>
            </a:r>
            <a:r>
              <a:rPr lang="en-US" altLang="en-US" sz="2000" b="1" dirty="0">
                <a:latin typeface="VNI-Times" pitchFamily="2" charset="0"/>
              </a:rPr>
              <a:t>18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143</a:t>
            </a:r>
            <a:r>
              <a:rPr lang="en-US" altLang="en-US" sz="2000" b="1" i="1" dirty="0">
                <a:latin typeface="VNI-Times" pitchFamily="2" charset="0"/>
              </a:rPr>
              <a:t>.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6160" y="2007529"/>
            <a:ext cx="1899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VNI-Times" pitchFamily="2" charset="0"/>
              </a:rPr>
              <a:t>a) 125 + 18 =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9749" y="3289175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VNI-Times" pitchFamily="2" charset="0"/>
              </a:rPr>
              <a:t>b) 161 - 150 =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048837" y="194575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latin typeface="VNI-Times" pitchFamily="2" charset="0"/>
              </a:rPr>
              <a:t>c) 21 x 4 =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47381" y="3260248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>
                <a:latin typeface="VNI-Times" pitchFamily="2" charset="0"/>
              </a:rPr>
              <a:t>d) 48 : 2 =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65449" y="3794853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latin typeface="VNI-Times" pitchFamily="2" charset="0"/>
              </a:rPr>
              <a:t>161 </a:t>
            </a:r>
            <a:r>
              <a:rPr lang="en-US" altLang="en-US" sz="2000" b="1" i="1" dirty="0">
                <a:latin typeface="VNI-Times" pitchFamily="2" charset="0"/>
              </a:rPr>
              <a:t>- </a:t>
            </a:r>
            <a:r>
              <a:rPr lang="en-US" altLang="en-US" sz="2000" b="1" dirty="0">
                <a:latin typeface="VNI-Times" pitchFamily="2" charset="0"/>
              </a:rPr>
              <a:t>150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11</a:t>
            </a:r>
            <a:r>
              <a:rPr lang="en-US" altLang="en-US" sz="2000" b="1" i="1" dirty="0">
                <a:latin typeface="VNI-Times" pitchFamily="2" charset="0"/>
              </a:rPr>
              <a:t>.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0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048837" y="245479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latin typeface="VNI-Times" pitchFamily="2" charset="0"/>
              </a:rPr>
              <a:t>21 x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dirty="0">
                <a:latin typeface="VNI-Times" pitchFamily="2" charset="0"/>
              </a:rPr>
              <a:t>4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0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84</a:t>
            </a:r>
            <a:r>
              <a:rPr lang="en-US" altLang="en-US" sz="2000" b="1" i="1" dirty="0">
                <a:latin typeface="VNI-Times" pitchFamily="2" charset="0"/>
              </a:rPr>
              <a:t>.</a:t>
            </a:r>
            <a:r>
              <a:rPr lang="en-US" alt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47381" y="3819346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 i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2000" b="1">
                <a:latin typeface="VNI-Times" pitchFamily="2" charset="0"/>
              </a:rPr>
              <a:t>48 :</a:t>
            </a:r>
            <a:r>
              <a:rPr lang="en-US" altLang="en-US" sz="2000" b="1" i="1">
                <a:latin typeface="VNI-Times" pitchFamily="2" charset="0"/>
              </a:rPr>
              <a:t> </a:t>
            </a:r>
            <a:r>
              <a:rPr lang="en-US" altLang="en-US" sz="2000" b="1">
                <a:latin typeface="VNI-Times" pitchFamily="2" charset="0"/>
              </a:rPr>
              <a:t>2</a:t>
            </a:r>
            <a:r>
              <a:rPr lang="en-US" altLang="en-US" sz="2000" b="1" i="1">
                <a:latin typeface="VNI-Times" pitchFamily="2" charset="0"/>
              </a:rPr>
              <a:t>  </a:t>
            </a:r>
            <a:r>
              <a:rPr lang="en-US" altLang="en-US" sz="20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2000" b="1">
                <a:solidFill>
                  <a:srgbClr val="FF0000"/>
                </a:solidFill>
                <a:latin typeface="VNI-Times" pitchFamily="2" charset="0"/>
              </a:rPr>
              <a:t>24</a:t>
            </a:r>
            <a:r>
              <a:rPr lang="en-US" altLang="en-US" sz="2000" b="1" i="1">
                <a:latin typeface="VNI-Times" pitchFamily="2" charset="0"/>
              </a:rPr>
              <a:t>.</a:t>
            </a:r>
            <a:r>
              <a:rPr lang="en-US" altLang="en-US" sz="2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051579" y="3268664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11</a:t>
            </a:r>
            <a:endParaRPr lang="en-US" altLang="en-US" sz="2000" b="1" dirty="0">
              <a:latin typeface="VNI-Times" pitchFamily="2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6342781" y="1948144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84</a:t>
            </a:r>
            <a:endParaRPr lang="en-US" altLang="en-US" sz="2000" b="1" dirty="0">
              <a:latin typeface="VNI-Times" pitchFamily="2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384925" y="3250593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24</a:t>
            </a:r>
            <a:endParaRPr lang="en-US" altLang="en-US" sz="2000" b="1" dirty="0">
              <a:latin typeface="VNI-Times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28600" y="197564"/>
            <a:ext cx="937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 i="1" dirty="0" err="1">
                <a:solidFill>
                  <a:srgbClr val="0066FF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000" b="1" i="1" dirty="0">
                <a:solidFill>
                  <a:srgbClr val="0066FF"/>
                </a:solidFill>
                <a:latin typeface=".VnTime" panose="020B7200000000000000" pitchFamily="34" charset="0"/>
              </a:rPr>
              <a:t> 1</a:t>
            </a:r>
            <a:r>
              <a:rPr lang="en-US" altLang="en-US" sz="2000" b="1" i="1" dirty="0">
                <a:solidFill>
                  <a:srgbClr val="0066FF"/>
                </a:solidFill>
                <a:latin typeface=".VnAristote" panose="020B7200000000000000" pitchFamily="34" charset="0"/>
              </a:rPr>
              <a:t>: </a:t>
            </a:r>
            <a:r>
              <a:rPr lang="en-US" altLang="en-US" sz="2000" b="1" i="1" dirty="0" err="1">
                <a:latin typeface="VNI-Times" pitchFamily="2" charset="0"/>
              </a:rPr>
              <a:t>Tìm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giaù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trò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cuûa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moãi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bieåu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thöùc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sau</a:t>
            </a:r>
            <a:r>
              <a:rPr lang="en-US" altLang="en-US" sz="2000" b="1" i="1" dirty="0">
                <a:latin typeface="VNI-Times" pitchFamily="2" charset="0"/>
              </a:rPr>
              <a:t> (</a:t>
            </a:r>
            <a:r>
              <a:rPr lang="en-US" altLang="en-US" sz="2000" b="1" i="1" dirty="0" err="1">
                <a:latin typeface="VNI-Times" pitchFamily="2" charset="0"/>
              </a:rPr>
              <a:t>theo</a:t>
            </a:r>
            <a:r>
              <a:rPr lang="en-US" altLang="en-US" sz="2000" b="1" i="1" dirty="0">
                <a:latin typeface="VNI-Times" pitchFamily="2" charset="0"/>
              </a:rPr>
              <a:t> </a:t>
            </a:r>
            <a:r>
              <a:rPr lang="en-US" altLang="en-US" sz="2000" b="1" i="1" dirty="0" err="1">
                <a:latin typeface="VNI-Times" pitchFamily="2" charset="0"/>
              </a:rPr>
              <a:t>maãu</a:t>
            </a:r>
            <a:r>
              <a:rPr lang="en-US" altLang="en-US" sz="2000" b="1" i="1" dirty="0">
                <a:latin typeface="VNI-Times" pitchFamily="2" charset="0"/>
              </a:rPr>
              <a:t>):</a:t>
            </a:r>
            <a:r>
              <a:rPr lang="en-US" altLang="en-US" sz="20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79749" y="693483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000" b="1" dirty="0" err="1">
                <a:solidFill>
                  <a:srgbClr val="FF0000"/>
                </a:solidFill>
                <a:latin typeface="VNI-Times" pitchFamily="2" charset="0"/>
              </a:rPr>
              <a:t>Maãu</a:t>
            </a:r>
            <a:r>
              <a:rPr lang="en-US" altLang="en-US" sz="2000" b="1" dirty="0">
                <a:solidFill>
                  <a:srgbClr val="FF0000"/>
                </a:solidFill>
                <a:latin typeface="VNI-Times" pitchFamily="2" charset="0"/>
              </a:rPr>
              <a:t>: </a:t>
            </a:r>
            <a:endParaRPr lang="en-US" altLang="en-US" sz="20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1251479" y="734402"/>
            <a:ext cx="5239632" cy="962784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000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365779" y="766115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284 + 10 =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933068" y="77801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295250" y="1185507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Giaù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trò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cuûa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bieåu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VNI-Times" pitchFamily="2" charset="0"/>
              </a:rPr>
              <a:t>thöùc</a:t>
            </a:r>
            <a:r>
              <a:rPr lang="en-US" altLang="en-US" sz="2400" b="1" i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latin typeface="VNI-Times" pitchFamily="2" charset="0"/>
              </a:rPr>
              <a:t>284 </a:t>
            </a:r>
            <a:r>
              <a:rPr lang="en-US" altLang="en-US" sz="2400" b="1" i="1" dirty="0">
                <a:latin typeface="VNI-Times" pitchFamily="2" charset="0"/>
              </a:rPr>
              <a:t>+ </a:t>
            </a:r>
            <a:r>
              <a:rPr lang="en-US" altLang="en-US" sz="2400" b="1" dirty="0">
                <a:latin typeface="VNI-Times" pitchFamily="2" charset="0"/>
              </a:rPr>
              <a:t>10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VNI-Times" pitchFamily="2" charset="0"/>
              </a:rPr>
              <a:t>laø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294</a:t>
            </a:r>
            <a:r>
              <a:rPr lang="en-US" altLang="en-US" sz="2400" b="1" i="1" dirty="0">
                <a:latin typeface="VNI-Times" pitchFamily="2" charset="0"/>
              </a:rPr>
              <a:t>.</a:t>
            </a:r>
            <a:r>
              <a:rPr lang="en-US" altLang="en-US" sz="24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400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  <p:bldP spid="12" grpId="0" build="allAtOnce"/>
      <p:bldP spid="13" grpId="0" build="allAtOnce"/>
      <p:bldP spid="14" grpId="0" build="allAtOnce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 autoUpdateAnimBg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08525" y="1947157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21325" y="131695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i="1" dirty="0">
                <a:latin typeface="VNI-Times" pitchFamily="2" charset="0"/>
              </a:rPr>
              <a:t>: </a:t>
            </a:r>
            <a:r>
              <a:rPr lang="en-US" sz="2800" b="1" i="1" dirty="0" err="1">
                <a:latin typeface="VNI-Times" pitchFamily="2" charset="0"/>
              </a:rPr>
              <a:t>Moãi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bieåu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thöùc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sau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coù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giaù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trò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laø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soá</a:t>
            </a:r>
            <a:r>
              <a:rPr lang="en-US" sz="2800" b="1" i="1" dirty="0">
                <a:latin typeface="VNI-Times" pitchFamily="2" charset="0"/>
              </a:rPr>
              <a:t> </a:t>
            </a:r>
            <a:r>
              <a:rPr lang="en-US" sz="2800" b="1" i="1" dirty="0" err="1">
                <a:latin typeface="VNI-Times" pitchFamily="2" charset="0"/>
              </a:rPr>
              <a:t>naøo</a:t>
            </a:r>
            <a:r>
              <a:rPr lang="en-US" sz="2800" b="1" i="1" dirty="0">
                <a:latin typeface="VNI-Times" pitchFamily="2" charset="0"/>
              </a:rPr>
              <a:t> ?</a:t>
            </a:r>
            <a:r>
              <a:rPr lang="en-US" sz="2800" b="1" dirty="0">
                <a:latin typeface="VNI-Times" pitchFamily="2" charset="0"/>
              </a:rPr>
              <a:t> </a:t>
            </a:r>
            <a:endParaRPr lang="en-US" sz="2800" dirty="0">
              <a:latin typeface="VNI-Times" pitchFamily="2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6700" y="88486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73914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17980" y="884869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78283" y="872543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169 - 20 + 1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84150" y="419935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86 : 2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063875" y="418998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9436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44958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30480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6002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52400" y="2596444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FF0000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6011305" y="4223694"/>
            <a:ext cx="2590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18" name="Line 47"/>
          <p:cNvSpPr>
            <a:spLocks noChangeShapeType="1"/>
          </p:cNvSpPr>
          <p:nvPr/>
        </p:nvSpPr>
        <p:spPr bwMode="auto">
          <a:xfrm>
            <a:off x="1007325" y="1679335"/>
            <a:ext cx="821475" cy="993309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 flipV="1">
            <a:off x="4863733" y="3242557"/>
            <a:ext cx="2665955" cy="1262654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V="1">
            <a:off x="1997075" y="3221608"/>
            <a:ext cx="4147550" cy="1039439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0"/>
          <p:cNvSpPr>
            <a:spLocks noChangeShapeType="1"/>
          </p:cNvSpPr>
          <p:nvPr/>
        </p:nvSpPr>
        <p:spPr bwMode="auto">
          <a:xfrm flipH="1">
            <a:off x="3581400" y="1693125"/>
            <a:ext cx="634820" cy="903319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3"/>
          <p:cNvSpPr>
            <a:spLocks noChangeShapeType="1"/>
          </p:cNvSpPr>
          <p:nvPr/>
        </p:nvSpPr>
        <p:spPr bwMode="auto">
          <a:xfrm flipH="1">
            <a:off x="1043221" y="1646869"/>
            <a:ext cx="5101404" cy="1044296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4"/>
          <p:cNvSpPr>
            <a:spLocks noChangeShapeType="1"/>
          </p:cNvSpPr>
          <p:nvPr/>
        </p:nvSpPr>
        <p:spPr bwMode="auto">
          <a:xfrm flipH="1" flipV="1">
            <a:off x="5411331" y="3175352"/>
            <a:ext cx="1487987" cy="108569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Google Shape;4924;p54"/>
          <p:cNvSpPr txBox="1">
            <a:spLocks noGrp="1"/>
          </p:cNvSpPr>
          <p:nvPr>
            <p:ph type="title"/>
          </p:nvPr>
        </p:nvSpPr>
        <p:spPr>
          <a:xfrm>
            <a:off x="2264305" y="1743498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Trò chơi</a:t>
            </a:r>
            <a:endParaRPr dirty="0"/>
          </a:p>
        </p:txBody>
      </p:sp>
      <p:grpSp>
        <p:nvGrpSpPr>
          <p:cNvPr id="4939" name="Google Shape;4939;p5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40" name="Google Shape;4940;p5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5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2" name="Google Shape;4942;p5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3" name="Google Shape;4943;p5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5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45" name="Google Shape;4945;p5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6" name="Google Shape;4946;p54">
            <a:hlinkClick r:id="" action="ppaction://noaction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7" name="Google Shape;4947;p5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8" name="Google Shape;4948;p54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9" name="Google Shape;4949;p5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0" name="Google Shape;4950;p5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1" name="Google Shape;4951;p54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nha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31801"/>
            <a:ext cx="2001587" cy="20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" y="419071"/>
            <a:ext cx="1676400" cy="208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237573" y="3629883"/>
            <a:ext cx="1755998" cy="1358899"/>
            <a:chOff x="3408" y="3536"/>
            <a:chExt cx="1293" cy="784"/>
          </a:xfrm>
        </p:grpSpPr>
        <p:pic>
          <p:nvPicPr>
            <p:cNvPr id="12" name="Picture 10" descr="Dog-09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36"/>
              <a:ext cx="129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792" y="3792"/>
              <a:ext cx="6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accent1"/>
                  </a:solidFill>
                </a:rPr>
                <a:t>5x5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761073" y="3721234"/>
            <a:ext cx="2667000" cy="1294394"/>
            <a:chOff x="2544" y="3264"/>
            <a:chExt cx="1344" cy="993"/>
          </a:xfrm>
        </p:grpSpPr>
        <p:pic>
          <p:nvPicPr>
            <p:cNvPr id="15" name="Picture 13" descr="Chim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13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832" y="3888"/>
              <a:ext cx="67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/>
                <a:t>10-5-3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066800" y="355601"/>
            <a:ext cx="7064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/>
              <a:t>1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483737" y="443646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/>
              <a:t>2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 rot="5400000">
            <a:off x="563284" y="2510342"/>
            <a:ext cx="846658" cy="838200"/>
          </a:xfrm>
          <a:prstGeom prst="flowChartDecision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 rot="5400000">
            <a:off x="2743200" y="2496074"/>
            <a:ext cx="914400" cy="914400"/>
          </a:xfrm>
          <a:prstGeom prst="flowChartDecision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25</a:t>
            </a: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 rot="5400000">
            <a:off x="5185235" y="2468948"/>
            <a:ext cx="846656" cy="914400"/>
          </a:xfrm>
          <a:prstGeom prst="flowChartDecision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35</a:t>
            </a: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 rot="5400000">
            <a:off x="7491688" y="2477051"/>
            <a:ext cx="914400" cy="778725"/>
          </a:xfrm>
          <a:prstGeom prst="flowChartDecision">
            <a:avLst/>
          </a:prstGeom>
          <a:noFill/>
          <a:ln w="76200" cmpd="tri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155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74" y="423028"/>
            <a:ext cx="2048461" cy="2079791"/>
          </a:xfrm>
          <a:prstGeom prst="rect">
            <a:avLst/>
          </a:prstGeom>
        </p:spPr>
      </p:pic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867400" y="431801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/>
              <a:t>3</a:t>
            </a:r>
          </a:p>
        </p:txBody>
      </p: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66900" y="3721234"/>
            <a:ext cx="2095500" cy="1502797"/>
            <a:chOff x="-36" y="3312"/>
            <a:chExt cx="1428" cy="1008"/>
          </a:xfrm>
        </p:grpSpPr>
        <p:pic>
          <p:nvPicPr>
            <p:cNvPr id="32" name="Picture 37" descr="Ba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3312"/>
              <a:ext cx="14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567" y="3552"/>
              <a:ext cx="67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3200" b="1"/>
            </a:p>
          </p:txBody>
        </p:sp>
      </p:grp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276600" y="4241801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40 - 5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95" y="419071"/>
            <a:ext cx="1819273" cy="2077003"/>
          </a:xfrm>
          <a:prstGeom prst="rect">
            <a:avLst/>
          </a:prstGeom>
        </p:spPr>
      </p:pic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275545" y="3577306"/>
            <a:ext cx="1362755" cy="1426496"/>
            <a:chOff x="4800" y="2928"/>
            <a:chExt cx="915" cy="1362"/>
          </a:xfrm>
        </p:grpSpPr>
        <p:pic>
          <p:nvPicPr>
            <p:cNvPr id="38" name="Picture 7" descr="ANIMALS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0" y="2928"/>
              <a:ext cx="915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992" y="3936"/>
              <a:ext cx="67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66FFFF"/>
                  </a:solidFill>
                </a:rPr>
                <a:t>150+5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0.01821 C 0.01216 -0.04876 0.01181 -0.07932 0.0132 -0.10956 C 0.01355 -0.11697 0.02136 -0.12901 0.02361 -0.13333 C 0.0349 -0.15432 0.05486 -0.15648 0.07292 -0.15925 C 0.08334 -0.15833 0.09462 -0.16111 0.10417 -0.15524 C 0.12639 -0.14197 0.09809 -0.15432 0.11459 -0.14753 C 0.11875 -0.14135 0.12188 -0.14166 0.12657 -0.13549 C 0.13976 -0.14043 0.13716 -0.13858 0.14306 -0.15339 C 0.14532 -0.17006 0.14757 -0.18611 0.14896 -0.20308 C 0.14983 -0.23734 0.15018 -0.25679 0.15348 -0.28642 C 0.154 -0.29814 0.14983 -0.32839 0.16233 -0.33425 C 0.16927 -0.33364 0.17639 -0.33395 0.18334 -0.3324 C 0.19184 -0.33024 0.19393 -0.3145 0.20417 -0.3145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5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-0.08364 C 0.04601 -0.11419 0.04566 -0.14475 0.04705 -0.175 C 0.0474 -0.1824 0.05521 -0.19444 0.05747 -0.19876 C 0.06875 -0.21975 0.08872 -0.22191 0.10677 -0.22469 C 0.11719 -0.22376 0.12847 -0.22654 0.13802 -0.22067 C 0.16024 -0.2074 0.13194 -0.21975 0.14844 -0.21296 C 0.1526 -0.20679 0.15573 -0.20709 0.16042 -0.20092 C 0.17361 -0.20586 0.17101 -0.20401 0.17691 -0.21882 C 0.17917 -0.23549 0.18142 -0.25154 0.18281 -0.26851 C 0.18368 -0.30277 0.18403 -0.32222 0.18733 -0.35185 C 0.18785 -0.36358 0.18368 -0.39382 0.19618 -0.39969 C 0.20313 -0.39907 0.21024 -0.39938 0.21719 -0.39784 C 0.22569 -0.39567 0.22778 -0.37993 0.23802 -0.37993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C -0.06944 -0.00833 -0.13715 -0.01605 -0.20781 -0.02067 C -0.21788 -0.02314 -0.22795 -0.02592 -0.23854 -0.02777 C -0.24861 -0.02932 -0.26024 -0.02777 -0.26892 -0.03086 C -0.27621 -0.03395 -0.27656 -0.04012 -0.28125 -0.04475 C -0.28698 -0.05061 -0.29305 -0.05617 -0.2993 -0.06172 C -0.32621 -0.0858 -0.34774 -0.10277 -0.36041 -0.13024 C -0.37187 -0.19506 -0.35451 -0.26142 -0.37882 -0.32469 C -0.38871 -0.3503 -0.38767 -0.36759 -0.42152 -0.38611 C -0.43958 -0.41728 -0.47448 -0.42747 -0.51892 -0.44413 C -0.5625 -0.4608 -0.52222 -0.43919 -0.54357 -0.45123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2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C -0.00174 -0.04876 -0.0033 -0.12839 -0.03073 -0.16728 C -0.03299 -0.16636 -0.03542 -0.16234 -0.03733 -0.16419 C -0.04167 -0.16821 -0.04288 -0.17654 -0.04601 -0.1824 C -0.05451 -0.19845 -0.04965 -0.19136 -0.06128 -0.20339 C -0.06545 -0.22222 -0.06007 -0.2037 -0.07014 -0.22191 C -0.07274 -0.22685 -0.07378 -0.23271 -0.07656 -0.23734 C -0.08125 -0.24444 -0.08872 -0.24815 -0.0941 -0.25494 C -0.10417 -0.2679 -0.11615 -0.28055 -0.12882 -0.28827 C -0.13628 -0.2929 -0.14549 -0.29382 -0.15312 -0.29753 C -0.17378 -0.30864 -0.1783 -0.31512 -0.20104 -0.31882 C -0.27795 -0.35617 -0.38385 -0.34197 -0.45417 -0.34321 C -0.47569 -0.34815 -0.49653 -0.3574 -0.51771 -0.36419 C -0.51979 -0.36636 -0.5217 -0.36882 -0.52413 -0.37037 C -0.53767 -0.37932 -0.53733 -0.36975 -0.53733 -0.37932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1883 C 0.03889 -0.00031 0.08611 -0.01605 0.12552 -0.03395 C 0.13993 -0.05031 0.12361 -0.03642 0.1658 -0.05463 C 0.18594 -0.06296 0.22291 -0.08086 0.22291 -0.08055 C 0.23107 -0.08827 0.23646 -0.0966 0.24705 -0.10401 C 0.25416 -0.10926 0.26441 -0.11358 0.27118 -0.11852 C 0.2868 -0.13148 0.29722 -0.1466 0.3118 -0.15957 C 0.31423 -0.1642 0.3243 -0.16944 0.31944 -0.17407 C 0.30746 -0.18518 0.28038 -0.19321 0.26302 -0.20309 C 0.25903 -0.20586 0.25764 -0.20895 0.25469 -0.21173 C 0.27673 -0.24969 0.26302 -0.31265 0.3684 -0.33735 C 0.37656 -0.33611 0.38472 -0.33333 0.39271 -0.33426 C 0.48472 -0.34568 0.40729 -0.3429 0.46597 -0.35494 C 0.47552 -0.35679 0.4868 -0.35679 0.49809 -0.35772 C 0.53489 -0.36636 0.56857 -0.3713 0.61163 -0.375 C 0.64236 -0.38642 0.65295 -0.38518 0.69288 -0.38981 C 0.71996 -0.3966 0.71024 -0.3929 0.725 -0.39846 " pathEditMode="relative" rAng="0" ptsTypes="AAAAAAAAAAAAAAA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20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p5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957" name="Google Shape;4957;p5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58" name="Google Shape;4958;p5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63" name="Google Shape;4963;p5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4" name="Google Shape;4964;p55">
            <a:hlinkClick r:id="" action="ppaction://noaction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dirty="0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5" name="Google Shape;4965;p5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6" name="Google Shape;4966;p55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7" name="Google Shape;4967;p5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8" name="Google Shape;4968;p5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9" name="Google Shape;4969;p55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55"/>
          <p:cNvSpPr/>
          <p:nvPr/>
        </p:nvSpPr>
        <p:spPr>
          <a:xfrm>
            <a:off x="4458301" y="1564667"/>
            <a:ext cx="468874" cy="567208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1" name="Google Shape;4971;p55"/>
          <p:cNvGrpSpPr/>
          <p:nvPr/>
        </p:nvGrpSpPr>
        <p:grpSpPr>
          <a:xfrm>
            <a:off x="4542375" y="2682504"/>
            <a:ext cx="300733" cy="112259"/>
            <a:chOff x="3992159" y="2526798"/>
            <a:chExt cx="237828" cy="88778"/>
          </a:xfrm>
        </p:grpSpPr>
        <p:sp>
          <p:nvSpPr>
            <p:cNvPr id="4972" name="Google Shape;4972;p55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5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7" name="Google Shape;4977;p55"/>
          <p:cNvGrpSpPr/>
          <p:nvPr/>
        </p:nvGrpSpPr>
        <p:grpSpPr>
          <a:xfrm>
            <a:off x="3545093" y="1512711"/>
            <a:ext cx="367479" cy="115593"/>
            <a:chOff x="2875842" y="1677751"/>
            <a:chExt cx="290612" cy="91414"/>
          </a:xfrm>
        </p:grpSpPr>
        <p:sp>
          <p:nvSpPr>
            <p:cNvPr id="4978" name="Google Shape;4978;p55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5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5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5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5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4" name="Google Shape;4984;p55"/>
          <p:cNvGrpSpPr/>
          <p:nvPr/>
        </p:nvGrpSpPr>
        <p:grpSpPr>
          <a:xfrm>
            <a:off x="6465475" y="3975954"/>
            <a:ext cx="306014" cy="96151"/>
            <a:chOff x="6465475" y="3975954"/>
            <a:chExt cx="306014" cy="96151"/>
          </a:xfrm>
        </p:grpSpPr>
        <p:sp>
          <p:nvSpPr>
            <p:cNvPr id="4985" name="Google Shape;4985;p55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5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1" name="Google Shape;4991;p55"/>
          <p:cNvGrpSpPr/>
          <p:nvPr/>
        </p:nvGrpSpPr>
        <p:grpSpPr>
          <a:xfrm>
            <a:off x="1421039" y="3214991"/>
            <a:ext cx="306475" cy="96575"/>
            <a:chOff x="1480911" y="3232264"/>
            <a:chExt cx="242369" cy="76374"/>
          </a:xfrm>
        </p:grpSpPr>
        <p:sp>
          <p:nvSpPr>
            <p:cNvPr id="4992" name="Google Shape;4992;p55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5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5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5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55"/>
          <p:cNvGrpSpPr/>
          <p:nvPr/>
        </p:nvGrpSpPr>
        <p:grpSpPr>
          <a:xfrm>
            <a:off x="4794593" y="3700745"/>
            <a:ext cx="317901" cy="453129"/>
            <a:chOff x="4200107" y="3309325"/>
            <a:chExt cx="251404" cy="358346"/>
          </a:xfrm>
        </p:grpSpPr>
        <p:sp>
          <p:nvSpPr>
            <p:cNvPr id="4999" name="Google Shape;4999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5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7" name="Google Shape;5007;p55"/>
          <p:cNvGrpSpPr/>
          <p:nvPr/>
        </p:nvGrpSpPr>
        <p:grpSpPr>
          <a:xfrm>
            <a:off x="6936087" y="1444285"/>
            <a:ext cx="946360" cy="1503920"/>
            <a:chOff x="5885170" y="1547582"/>
            <a:chExt cx="748406" cy="1189340"/>
          </a:xfrm>
        </p:grpSpPr>
        <p:sp>
          <p:nvSpPr>
            <p:cNvPr id="5008" name="Google Shape;5008;p55"/>
            <p:cNvSpPr/>
            <p:nvPr/>
          </p:nvSpPr>
          <p:spPr>
            <a:xfrm>
              <a:off x="6015015" y="2471960"/>
              <a:ext cx="618561" cy="191575"/>
            </a:xfrm>
            <a:custGeom>
              <a:avLst/>
              <a:gdLst/>
              <a:ahLst/>
              <a:cxnLst/>
              <a:rect l="l" t="t" r="r" b="b"/>
              <a:pathLst>
                <a:path w="27926" h="8649" extrusionOk="0">
                  <a:moveTo>
                    <a:pt x="10472" y="1"/>
                  </a:moveTo>
                  <a:cubicBezTo>
                    <a:pt x="8569" y="1"/>
                    <a:pt x="6720" y="202"/>
                    <a:pt x="5094" y="793"/>
                  </a:cubicBezTo>
                  <a:cubicBezTo>
                    <a:pt x="1176" y="2360"/>
                    <a:pt x="0" y="5480"/>
                    <a:pt x="4703" y="7831"/>
                  </a:cubicBezTo>
                  <a:cubicBezTo>
                    <a:pt x="5702" y="8402"/>
                    <a:pt x="7169" y="8648"/>
                    <a:pt x="8839" y="8648"/>
                  </a:cubicBezTo>
                  <a:cubicBezTo>
                    <a:pt x="16338" y="8648"/>
                    <a:pt x="27926" y="3677"/>
                    <a:pt x="19593" y="793"/>
                  </a:cubicBezTo>
                  <a:cubicBezTo>
                    <a:pt x="16909" y="549"/>
                    <a:pt x="13616" y="1"/>
                    <a:pt x="10472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6307687" y="2665155"/>
              <a:ext cx="183003" cy="71766"/>
            </a:xfrm>
            <a:custGeom>
              <a:avLst/>
              <a:gdLst/>
              <a:ahLst/>
              <a:cxnLst/>
              <a:rect l="l" t="t" r="r" b="b"/>
              <a:pathLst>
                <a:path w="8262" h="3240" extrusionOk="0">
                  <a:moveTo>
                    <a:pt x="5286" y="1"/>
                  </a:moveTo>
                  <a:cubicBezTo>
                    <a:pt x="4899" y="1"/>
                    <a:pt x="4490" y="47"/>
                    <a:pt x="4092" y="112"/>
                  </a:cubicBezTo>
                  <a:cubicBezTo>
                    <a:pt x="2995" y="175"/>
                    <a:pt x="1" y="535"/>
                    <a:pt x="408" y="2353"/>
                  </a:cubicBezTo>
                  <a:cubicBezTo>
                    <a:pt x="581" y="3120"/>
                    <a:pt x="2110" y="3240"/>
                    <a:pt x="3392" y="3240"/>
                  </a:cubicBezTo>
                  <a:cubicBezTo>
                    <a:pt x="3969" y="3240"/>
                    <a:pt x="4497" y="3215"/>
                    <a:pt x="4828" y="3215"/>
                  </a:cubicBezTo>
                  <a:cubicBezTo>
                    <a:pt x="6145" y="3215"/>
                    <a:pt x="8261" y="2103"/>
                    <a:pt x="6882" y="535"/>
                  </a:cubicBezTo>
                  <a:cubicBezTo>
                    <a:pt x="6518" y="132"/>
                    <a:pt x="5934" y="1"/>
                    <a:pt x="5286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5885170" y="1547582"/>
              <a:ext cx="713141" cy="763134"/>
            </a:xfrm>
            <a:custGeom>
              <a:avLst/>
              <a:gdLst/>
              <a:ahLst/>
              <a:cxnLst/>
              <a:rect l="l" t="t" r="r" b="b"/>
              <a:pathLst>
                <a:path w="32196" h="34453" extrusionOk="0">
                  <a:moveTo>
                    <a:pt x="20408" y="34092"/>
                  </a:moveTo>
                  <a:cubicBezTo>
                    <a:pt x="19671" y="34171"/>
                    <a:pt x="18496" y="34359"/>
                    <a:pt x="17320" y="34406"/>
                  </a:cubicBezTo>
                  <a:cubicBezTo>
                    <a:pt x="16301" y="34453"/>
                    <a:pt x="15267" y="34359"/>
                    <a:pt x="14232" y="34280"/>
                  </a:cubicBezTo>
                  <a:cubicBezTo>
                    <a:pt x="13433" y="34218"/>
                    <a:pt x="12618" y="34108"/>
                    <a:pt x="11819" y="34014"/>
                  </a:cubicBezTo>
                  <a:cubicBezTo>
                    <a:pt x="8872" y="33622"/>
                    <a:pt x="6066" y="32838"/>
                    <a:pt x="3543" y="31192"/>
                  </a:cubicBezTo>
                  <a:cubicBezTo>
                    <a:pt x="1160" y="29641"/>
                    <a:pt x="0" y="26694"/>
                    <a:pt x="752" y="23810"/>
                  </a:cubicBezTo>
                  <a:cubicBezTo>
                    <a:pt x="1144" y="22305"/>
                    <a:pt x="1928" y="21004"/>
                    <a:pt x="2837" y="19766"/>
                  </a:cubicBezTo>
                  <a:cubicBezTo>
                    <a:pt x="4436" y="17603"/>
                    <a:pt x="6066" y="15455"/>
                    <a:pt x="7351" y="13089"/>
                  </a:cubicBezTo>
                  <a:cubicBezTo>
                    <a:pt x="8480" y="11020"/>
                    <a:pt x="9718" y="8966"/>
                    <a:pt x="10502" y="6709"/>
                  </a:cubicBezTo>
                  <a:cubicBezTo>
                    <a:pt x="10972" y="5377"/>
                    <a:pt x="11756" y="4201"/>
                    <a:pt x="12508" y="3010"/>
                  </a:cubicBezTo>
                  <a:cubicBezTo>
                    <a:pt x="12775" y="2587"/>
                    <a:pt x="12947" y="2085"/>
                    <a:pt x="13308" y="1756"/>
                  </a:cubicBezTo>
                  <a:cubicBezTo>
                    <a:pt x="14468" y="722"/>
                    <a:pt x="15800" y="1"/>
                    <a:pt x="17461" y="236"/>
                  </a:cubicBezTo>
                  <a:cubicBezTo>
                    <a:pt x="18010" y="298"/>
                    <a:pt x="18590" y="298"/>
                    <a:pt x="19123" y="424"/>
                  </a:cubicBezTo>
                  <a:cubicBezTo>
                    <a:pt x="20016" y="643"/>
                    <a:pt x="20769" y="1098"/>
                    <a:pt x="21490" y="1709"/>
                  </a:cubicBezTo>
                  <a:cubicBezTo>
                    <a:pt x="23104" y="3073"/>
                    <a:pt x="24029" y="4938"/>
                    <a:pt x="25173" y="6646"/>
                  </a:cubicBezTo>
                  <a:cubicBezTo>
                    <a:pt x="25972" y="7869"/>
                    <a:pt x="26427" y="9217"/>
                    <a:pt x="26725" y="10643"/>
                  </a:cubicBezTo>
                  <a:cubicBezTo>
                    <a:pt x="26835" y="11192"/>
                    <a:pt x="27070" y="11709"/>
                    <a:pt x="27258" y="12242"/>
                  </a:cubicBezTo>
                  <a:cubicBezTo>
                    <a:pt x="28433" y="15502"/>
                    <a:pt x="29828" y="18684"/>
                    <a:pt x="30973" y="21945"/>
                  </a:cubicBezTo>
                  <a:cubicBezTo>
                    <a:pt x="32195" y="25393"/>
                    <a:pt x="31741" y="28763"/>
                    <a:pt x="29154" y="31584"/>
                  </a:cubicBezTo>
                  <a:cubicBezTo>
                    <a:pt x="28402" y="32415"/>
                    <a:pt x="27383" y="32979"/>
                    <a:pt x="26317" y="33324"/>
                  </a:cubicBezTo>
                  <a:cubicBezTo>
                    <a:pt x="25016" y="33732"/>
                    <a:pt x="22289" y="34296"/>
                    <a:pt x="20408" y="34092"/>
                  </a:cubicBezTo>
                  <a:close/>
                </a:path>
              </a:pathLst>
            </a:custGeom>
            <a:solidFill>
              <a:srgbClr val="9CC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5"/>
            <p:cNvSpPr/>
            <p:nvPr/>
          </p:nvSpPr>
          <p:spPr>
            <a:xfrm>
              <a:off x="6276788" y="1553141"/>
              <a:ext cx="321529" cy="755138"/>
            </a:xfrm>
            <a:custGeom>
              <a:avLst/>
              <a:gdLst/>
              <a:ahLst/>
              <a:cxnLst/>
              <a:rect l="l" t="t" r="r" b="b"/>
              <a:pathLst>
                <a:path w="14516" h="34092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1364"/>
                    <a:pt x="408" y="22728"/>
                    <a:pt x="502" y="34092"/>
                  </a:cubicBezTo>
                  <a:cubicBezTo>
                    <a:pt x="1380" y="34014"/>
                    <a:pt x="2179" y="33888"/>
                    <a:pt x="2728" y="33841"/>
                  </a:cubicBezTo>
                  <a:cubicBezTo>
                    <a:pt x="3002" y="33871"/>
                    <a:pt x="3293" y="33884"/>
                    <a:pt x="3595" y="33884"/>
                  </a:cubicBezTo>
                  <a:cubicBezTo>
                    <a:pt x="5372" y="33884"/>
                    <a:pt x="7525" y="33421"/>
                    <a:pt x="8637" y="33073"/>
                  </a:cubicBezTo>
                  <a:cubicBezTo>
                    <a:pt x="9703" y="32728"/>
                    <a:pt x="10722" y="32164"/>
                    <a:pt x="11474" y="31333"/>
                  </a:cubicBezTo>
                  <a:cubicBezTo>
                    <a:pt x="14061" y="28512"/>
                    <a:pt x="14515" y="25142"/>
                    <a:pt x="13293" y="21694"/>
                  </a:cubicBezTo>
                  <a:cubicBezTo>
                    <a:pt x="12148" y="18433"/>
                    <a:pt x="10753" y="15251"/>
                    <a:pt x="9578" y="11991"/>
                  </a:cubicBezTo>
                  <a:cubicBezTo>
                    <a:pt x="9390" y="11458"/>
                    <a:pt x="9155" y="10941"/>
                    <a:pt x="9045" y="10392"/>
                  </a:cubicBezTo>
                  <a:cubicBezTo>
                    <a:pt x="8747" y="8966"/>
                    <a:pt x="8292" y="7618"/>
                    <a:pt x="7493" y="6395"/>
                  </a:cubicBezTo>
                  <a:cubicBezTo>
                    <a:pt x="6349" y="4687"/>
                    <a:pt x="5424" y="2822"/>
                    <a:pt x="3810" y="1458"/>
                  </a:cubicBezTo>
                  <a:cubicBezTo>
                    <a:pt x="3089" y="847"/>
                    <a:pt x="2336" y="392"/>
                    <a:pt x="1443" y="173"/>
                  </a:cubicBezTo>
                  <a:cubicBezTo>
                    <a:pt x="973" y="63"/>
                    <a:pt x="487" y="4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5"/>
            <p:cNvSpPr/>
            <p:nvPr/>
          </p:nvSpPr>
          <p:spPr>
            <a:xfrm>
              <a:off x="6079938" y="1721174"/>
              <a:ext cx="334022" cy="877007"/>
            </a:xfrm>
            <a:custGeom>
              <a:avLst/>
              <a:gdLst/>
              <a:ahLst/>
              <a:cxnLst/>
              <a:rect l="l" t="t" r="r" b="b"/>
              <a:pathLst>
                <a:path w="15080" h="39594" extrusionOk="0">
                  <a:moveTo>
                    <a:pt x="9123" y="1"/>
                  </a:moveTo>
                  <a:cubicBezTo>
                    <a:pt x="8621" y="110"/>
                    <a:pt x="8245" y="361"/>
                    <a:pt x="8135" y="941"/>
                  </a:cubicBezTo>
                  <a:cubicBezTo>
                    <a:pt x="7838" y="2728"/>
                    <a:pt x="7524" y="4515"/>
                    <a:pt x="7242" y="6302"/>
                  </a:cubicBezTo>
                  <a:cubicBezTo>
                    <a:pt x="7007" y="7728"/>
                    <a:pt x="6819" y="9139"/>
                    <a:pt x="6599" y="10659"/>
                  </a:cubicBezTo>
                  <a:cubicBezTo>
                    <a:pt x="6286" y="10518"/>
                    <a:pt x="6004" y="10455"/>
                    <a:pt x="5800" y="10283"/>
                  </a:cubicBezTo>
                  <a:cubicBezTo>
                    <a:pt x="4875" y="9531"/>
                    <a:pt x="4232" y="8606"/>
                    <a:pt x="3997" y="7399"/>
                  </a:cubicBezTo>
                  <a:cubicBezTo>
                    <a:pt x="3872" y="6756"/>
                    <a:pt x="3731" y="6114"/>
                    <a:pt x="3511" y="5502"/>
                  </a:cubicBezTo>
                  <a:cubicBezTo>
                    <a:pt x="3422" y="5278"/>
                    <a:pt x="3076" y="4983"/>
                    <a:pt x="2881" y="4983"/>
                  </a:cubicBezTo>
                  <a:cubicBezTo>
                    <a:pt x="2871" y="4983"/>
                    <a:pt x="2862" y="4984"/>
                    <a:pt x="2853" y="4985"/>
                  </a:cubicBezTo>
                  <a:cubicBezTo>
                    <a:pt x="2571" y="5032"/>
                    <a:pt x="2305" y="5330"/>
                    <a:pt x="2085" y="5581"/>
                  </a:cubicBezTo>
                  <a:cubicBezTo>
                    <a:pt x="1975" y="5706"/>
                    <a:pt x="1960" y="5926"/>
                    <a:pt x="1944" y="6114"/>
                  </a:cubicBezTo>
                  <a:cubicBezTo>
                    <a:pt x="1834" y="8292"/>
                    <a:pt x="2508" y="10236"/>
                    <a:pt x="3778" y="11992"/>
                  </a:cubicBezTo>
                  <a:cubicBezTo>
                    <a:pt x="4421" y="12901"/>
                    <a:pt x="5377" y="13324"/>
                    <a:pt x="6521" y="13543"/>
                  </a:cubicBezTo>
                  <a:cubicBezTo>
                    <a:pt x="6380" y="15550"/>
                    <a:pt x="6223" y="17493"/>
                    <a:pt x="6082" y="19468"/>
                  </a:cubicBezTo>
                  <a:cubicBezTo>
                    <a:pt x="5794" y="19480"/>
                    <a:pt x="5556" y="19517"/>
                    <a:pt x="5345" y="19517"/>
                  </a:cubicBezTo>
                  <a:cubicBezTo>
                    <a:pt x="5269" y="19517"/>
                    <a:pt x="5196" y="19512"/>
                    <a:pt x="5126" y="19500"/>
                  </a:cubicBezTo>
                  <a:cubicBezTo>
                    <a:pt x="4436" y="19421"/>
                    <a:pt x="3715" y="19327"/>
                    <a:pt x="3323" y="18669"/>
                  </a:cubicBezTo>
                  <a:cubicBezTo>
                    <a:pt x="2837" y="17838"/>
                    <a:pt x="2289" y="17023"/>
                    <a:pt x="2273" y="15988"/>
                  </a:cubicBezTo>
                  <a:cubicBezTo>
                    <a:pt x="2258" y="15691"/>
                    <a:pt x="2179" y="15346"/>
                    <a:pt x="2007" y="15111"/>
                  </a:cubicBezTo>
                  <a:cubicBezTo>
                    <a:pt x="1834" y="14844"/>
                    <a:pt x="1536" y="14593"/>
                    <a:pt x="1254" y="14515"/>
                  </a:cubicBezTo>
                  <a:cubicBezTo>
                    <a:pt x="1203" y="14503"/>
                    <a:pt x="1153" y="14498"/>
                    <a:pt x="1105" y="14498"/>
                  </a:cubicBezTo>
                  <a:cubicBezTo>
                    <a:pt x="774" y="14498"/>
                    <a:pt x="531" y="14766"/>
                    <a:pt x="408" y="15095"/>
                  </a:cubicBezTo>
                  <a:cubicBezTo>
                    <a:pt x="314" y="15330"/>
                    <a:pt x="267" y="15581"/>
                    <a:pt x="204" y="15816"/>
                  </a:cubicBezTo>
                  <a:cubicBezTo>
                    <a:pt x="0" y="16694"/>
                    <a:pt x="157" y="17540"/>
                    <a:pt x="392" y="18387"/>
                  </a:cubicBezTo>
                  <a:cubicBezTo>
                    <a:pt x="721" y="19688"/>
                    <a:pt x="1333" y="20738"/>
                    <a:pt x="2571" y="21396"/>
                  </a:cubicBezTo>
                  <a:cubicBezTo>
                    <a:pt x="3621" y="21945"/>
                    <a:pt x="4734" y="22274"/>
                    <a:pt x="5925" y="22431"/>
                  </a:cubicBezTo>
                  <a:cubicBezTo>
                    <a:pt x="5925" y="22603"/>
                    <a:pt x="5941" y="22728"/>
                    <a:pt x="5941" y="22854"/>
                  </a:cubicBezTo>
                  <a:cubicBezTo>
                    <a:pt x="5878" y="26224"/>
                    <a:pt x="5675" y="29594"/>
                    <a:pt x="5831" y="32964"/>
                  </a:cubicBezTo>
                  <a:cubicBezTo>
                    <a:pt x="5894" y="34296"/>
                    <a:pt x="5769" y="35644"/>
                    <a:pt x="5737" y="36992"/>
                  </a:cubicBezTo>
                  <a:cubicBezTo>
                    <a:pt x="5722" y="37337"/>
                    <a:pt x="5753" y="37682"/>
                    <a:pt x="5800" y="38011"/>
                  </a:cubicBezTo>
                  <a:cubicBezTo>
                    <a:pt x="5957" y="39045"/>
                    <a:pt x="6584" y="39594"/>
                    <a:pt x="7634" y="39594"/>
                  </a:cubicBezTo>
                  <a:cubicBezTo>
                    <a:pt x="8073" y="39594"/>
                    <a:pt x="8496" y="39516"/>
                    <a:pt x="8935" y="39453"/>
                  </a:cubicBezTo>
                  <a:cubicBezTo>
                    <a:pt x="9342" y="39406"/>
                    <a:pt x="9734" y="39312"/>
                    <a:pt x="10142" y="39296"/>
                  </a:cubicBezTo>
                  <a:cubicBezTo>
                    <a:pt x="11505" y="39218"/>
                    <a:pt x="11991" y="38732"/>
                    <a:pt x="11929" y="37353"/>
                  </a:cubicBezTo>
                  <a:cubicBezTo>
                    <a:pt x="11882" y="36553"/>
                    <a:pt x="11772" y="35738"/>
                    <a:pt x="11678" y="34939"/>
                  </a:cubicBezTo>
                  <a:cubicBezTo>
                    <a:pt x="11537" y="33653"/>
                    <a:pt x="11396" y="32384"/>
                    <a:pt x="11255" y="31114"/>
                  </a:cubicBezTo>
                  <a:cubicBezTo>
                    <a:pt x="11208" y="30550"/>
                    <a:pt x="11161" y="30001"/>
                    <a:pt x="11114" y="29437"/>
                  </a:cubicBezTo>
                  <a:cubicBezTo>
                    <a:pt x="10988" y="27838"/>
                    <a:pt x="10910" y="26255"/>
                    <a:pt x="10753" y="24672"/>
                  </a:cubicBezTo>
                  <a:cubicBezTo>
                    <a:pt x="10534" y="22462"/>
                    <a:pt x="10267" y="20268"/>
                    <a:pt x="10001" y="17979"/>
                  </a:cubicBezTo>
                  <a:cubicBezTo>
                    <a:pt x="10471" y="17791"/>
                    <a:pt x="10831" y="17634"/>
                    <a:pt x="11208" y="17525"/>
                  </a:cubicBezTo>
                  <a:cubicBezTo>
                    <a:pt x="12994" y="17023"/>
                    <a:pt x="14154" y="15910"/>
                    <a:pt x="14531" y="14092"/>
                  </a:cubicBezTo>
                  <a:cubicBezTo>
                    <a:pt x="14766" y="13010"/>
                    <a:pt x="14938" y="11929"/>
                    <a:pt x="15016" y="10847"/>
                  </a:cubicBezTo>
                  <a:cubicBezTo>
                    <a:pt x="15079" y="10079"/>
                    <a:pt x="14985" y="9280"/>
                    <a:pt x="14907" y="8512"/>
                  </a:cubicBezTo>
                  <a:cubicBezTo>
                    <a:pt x="14860" y="8089"/>
                    <a:pt x="14593" y="7806"/>
                    <a:pt x="14154" y="7791"/>
                  </a:cubicBezTo>
                  <a:cubicBezTo>
                    <a:pt x="14143" y="7790"/>
                    <a:pt x="14132" y="7790"/>
                    <a:pt x="14121" y="7790"/>
                  </a:cubicBezTo>
                  <a:cubicBezTo>
                    <a:pt x="13717" y="7790"/>
                    <a:pt x="13462" y="8068"/>
                    <a:pt x="13371" y="8449"/>
                  </a:cubicBezTo>
                  <a:cubicBezTo>
                    <a:pt x="13277" y="8810"/>
                    <a:pt x="13214" y="9186"/>
                    <a:pt x="13183" y="9562"/>
                  </a:cubicBezTo>
                  <a:cubicBezTo>
                    <a:pt x="13057" y="10847"/>
                    <a:pt x="12838" y="12101"/>
                    <a:pt x="12258" y="13261"/>
                  </a:cubicBezTo>
                  <a:cubicBezTo>
                    <a:pt x="11803" y="14170"/>
                    <a:pt x="11019" y="14499"/>
                    <a:pt x="10016" y="14672"/>
                  </a:cubicBezTo>
                  <a:cubicBezTo>
                    <a:pt x="10016" y="14233"/>
                    <a:pt x="10016" y="13919"/>
                    <a:pt x="10016" y="13622"/>
                  </a:cubicBezTo>
                  <a:cubicBezTo>
                    <a:pt x="10016" y="11176"/>
                    <a:pt x="10079" y="8731"/>
                    <a:pt x="10032" y="6286"/>
                  </a:cubicBezTo>
                  <a:cubicBezTo>
                    <a:pt x="9985" y="4546"/>
                    <a:pt x="9813" y="2806"/>
                    <a:pt x="9703" y="1051"/>
                  </a:cubicBezTo>
                  <a:cubicBezTo>
                    <a:pt x="9671" y="628"/>
                    <a:pt x="9530" y="251"/>
                    <a:pt x="9123" y="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6213947" y="1748441"/>
              <a:ext cx="65808" cy="819107"/>
            </a:xfrm>
            <a:custGeom>
              <a:avLst/>
              <a:gdLst/>
              <a:ahLst/>
              <a:cxnLst/>
              <a:rect l="l" t="t" r="r" b="b"/>
              <a:pathLst>
                <a:path w="2971" h="36980" extrusionOk="0">
                  <a:moveTo>
                    <a:pt x="2812" y="0"/>
                  </a:moveTo>
                  <a:cubicBezTo>
                    <a:pt x="2732" y="0"/>
                    <a:pt x="2650" y="55"/>
                    <a:pt x="2650" y="165"/>
                  </a:cubicBezTo>
                  <a:cubicBezTo>
                    <a:pt x="2587" y="3017"/>
                    <a:pt x="1552" y="5729"/>
                    <a:pt x="1396" y="8582"/>
                  </a:cubicBezTo>
                  <a:cubicBezTo>
                    <a:pt x="1223" y="11685"/>
                    <a:pt x="1129" y="14805"/>
                    <a:pt x="753" y="17908"/>
                  </a:cubicBezTo>
                  <a:cubicBezTo>
                    <a:pt x="1" y="24178"/>
                    <a:pt x="988" y="30542"/>
                    <a:pt x="988" y="36827"/>
                  </a:cubicBezTo>
                  <a:cubicBezTo>
                    <a:pt x="988" y="36929"/>
                    <a:pt x="1070" y="36980"/>
                    <a:pt x="1153" y="36980"/>
                  </a:cubicBezTo>
                  <a:cubicBezTo>
                    <a:pt x="1235" y="36980"/>
                    <a:pt x="1317" y="36929"/>
                    <a:pt x="1317" y="36827"/>
                  </a:cubicBezTo>
                  <a:cubicBezTo>
                    <a:pt x="1317" y="30683"/>
                    <a:pt x="471" y="24538"/>
                    <a:pt x="1035" y="18410"/>
                  </a:cubicBezTo>
                  <a:cubicBezTo>
                    <a:pt x="1317" y="15290"/>
                    <a:pt x="1537" y="12187"/>
                    <a:pt x="1694" y="9068"/>
                  </a:cubicBezTo>
                  <a:cubicBezTo>
                    <a:pt x="1850" y="6058"/>
                    <a:pt x="2900" y="3174"/>
                    <a:pt x="2963" y="165"/>
                  </a:cubicBezTo>
                  <a:cubicBezTo>
                    <a:pt x="2971" y="55"/>
                    <a:pt x="2893" y="0"/>
                    <a:pt x="281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6250052" y="1916385"/>
              <a:ext cx="154186" cy="653071"/>
            </a:xfrm>
            <a:custGeom>
              <a:avLst/>
              <a:gdLst/>
              <a:ahLst/>
              <a:cxnLst/>
              <a:rect l="l" t="t" r="r" b="b"/>
              <a:pathLst>
                <a:path w="6961" h="29484" extrusionOk="0">
                  <a:moveTo>
                    <a:pt x="6564" y="1"/>
                  </a:moveTo>
                  <a:cubicBezTo>
                    <a:pt x="6482" y="1"/>
                    <a:pt x="6404" y="51"/>
                    <a:pt x="6412" y="153"/>
                  </a:cubicBezTo>
                  <a:cubicBezTo>
                    <a:pt x="6709" y="3194"/>
                    <a:pt x="5565" y="6000"/>
                    <a:pt x="2446" y="6846"/>
                  </a:cubicBezTo>
                  <a:cubicBezTo>
                    <a:pt x="596" y="7348"/>
                    <a:pt x="79" y="8226"/>
                    <a:pt x="48" y="10154"/>
                  </a:cubicBezTo>
                  <a:cubicBezTo>
                    <a:pt x="1" y="13492"/>
                    <a:pt x="236" y="16847"/>
                    <a:pt x="377" y="20185"/>
                  </a:cubicBezTo>
                  <a:cubicBezTo>
                    <a:pt x="455" y="21831"/>
                    <a:pt x="502" y="23477"/>
                    <a:pt x="487" y="25123"/>
                  </a:cubicBezTo>
                  <a:cubicBezTo>
                    <a:pt x="471" y="26549"/>
                    <a:pt x="283" y="27960"/>
                    <a:pt x="581" y="29370"/>
                  </a:cubicBezTo>
                  <a:cubicBezTo>
                    <a:pt x="599" y="29450"/>
                    <a:pt x="658" y="29484"/>
                    <a:pt x="720" y="29484"/>
                  </a:cubicBezTo>
                  <a:cubicBezTo>
                    <a:pt x="818" y="29484"/>
                    <a:pt x="923" y="29401"/>
                    <a:pt x="894" y="29276"/>
                  </a:cubicBezTo>
                  <a:cubicBezTo>
                    <a:pt x="581" y="27772"/>
                    <a:pt x="800" y="26235"/>
                    <a:pt x="816" y="24715"/>
                  </a:cubicBezTo>
                  <a:cubicBezTo>
                    <a:pt x="847" y="23038"/>
                    <a:pt x="753" y="21361"/>
                    <a:pt x="690" y="19684"/>
                  </a:cubicBezTo>
                  <a:cubicBezTo>
                    <a:pt x="534" y="16329"/>
                    <a:pt x="346" y="12991"/>
                    <a:pt x="377" y="9652"/>
                  </a:cubicBezTo>
                  <a:cubicBezTo>
                    <a:pt x="424" y="6831"/>
                    <a:pt x="3089" y="7583"/>
                    <a:pt x="4687" y="6188"/>
                  </a:cubicBezTo>
                  <a:cubicBezTo>
                    <a:pt x="6459" y="4652"/>
                    <a:pt x="6960" y="2410"/>
                    <a:pt x="6741" y="153"/>
                  </a:cubicBezTo>
                  <a:cubicBezTo>
                    <a:pt x="6733" y="51"/>
                    <a:pt x="6647" y="1"/>
                    <a:pt x="656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6263254" y="2085746"/>
              <a:ext cx="75753" cy="472083"/>
            </a:xfrm>
            <a:custGeom>
              <a:avLst/>
              <a:gdLst/>
              <a:ahLst/>
              <a:cxnLst/>
              <a:rect l="l" t="t" r="r" b="b"/>
              <a:pathLst>
                <a:path w="3420" h="21313" extrusionOk="0">
                  <a:moveTo>
                    <a:pt x="3195" y="1"/>
                  </a:moveTo>
                  <a:cubicBezTo>
                    <a:pt x="3167" y="1"/>
                    <a:pt x="3136" y="10"/>
                    <a:pt x="3104" y="31"/>
                  </a:cubicBezTo>
                  <a:cubicBezTo>
                    <a:pt x="2242" y="611"/>
                    <a:pt x="1176" y="1034"/>
                    <a:pt x="674" y="2022"/>
                  </a:cubicBezTo>
                  <a:cubicBezTo>
                    <a:pt x="0" y="3385"/>
                    <a:pt x="471" y="5454"/>
                    <a:pt x="565" y="6896"/>
                  </a:cubicBezTo>
                  <a:cubicBezTo>
                    <a:pt x="894" y="11646"/>
                    <a:pt x="298" y="16426"/>
                    <a:pt x="847" y="21160"/>
                  </a:cubicBezTo>
                  <a:cubicBezTo>
                    <a:pt x="863" y="21262"/>
                    <a:pt x="953" y="21313"/>
                    <a:pt x="1035" y="21313"/>
                  </a:cubicBezTo>
                  <a:cubicBezTo>
                    <a:pt x="1117" y="21313"/>
                    <a:pt x="1192" y="21262"/>
                    <a:pt x="1176" y="21160"/>
                  </a:cubicBezTo>
                  <a:cubicBezTo>
                    <a:pt x="706" y="17179"/>
                    <a:pt x="1113" y="13197"/>
                    <a:pt x="1019" y="9201"/>
                  </a:cubicBezTo>
                  <a:cubicBezTo>
                    <a:pt x="972" y="7351"/>
                    <a:pt x="753" y="5517"/>
                    <a:pt x="737" y="3652"/>
                  </a:cubicBezTo>
                  <a:cubicBezTo>
                    <a:pt x="721" y="1724"/>
                    <a:pt x="1866" y="1238"/>
                    <a:pt x="3276" y="313"/>
                  </a:cubicBezTo>
                  <a:cubicBezTo>
                    <a:pt x="3420" y="222"/>
                    <a:pt x="3336" y="1"/>
                    <a:pt x="319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5"/>
            <p:cNvSpPr/>
            <p:nvPr/>
          </p:nvSpPr>
          <p:spPr>
            <a:xfrm>
              <a:off x="6293467" y="2201770"/>
              <a:ext cx="30213" cy="359893"/>
            </a:xfrm>
            <a:custGeom>
              <a:avLst/>
              <a:gdLst/>
              <a:ahLst/>
              <a:cxnLst/>
              <a:rect l="l" t="t" r="r" b="b"/>
              <a:pathLst>
                <a:path w="1364" h="16248" extrusionOk="0">
                  <a:moveTo>
                    <a:pt x="157" y="1"/>
                  </a:moveTo>
                  <a:cubicBezTo>
                    <a:pt x="75" y="1"/>
                    <a:pt x="0" y="52"/>
                    <a:pt x="16" y="154"/>
                  </a:cubicBezTo>
                  <a:cubicBezTo>
                    <a:pt x="533" y="5452"/>
                    <a:pt x="1035" y="10765"/>
                    <a:pt x="878" y="16094"/>
                  </a:cubicBezTo>
                  <a:cubicBezTo>
                    <a:pt x="878" y="16196"/>
                    <a:pt x="960" y="16247"/>
                    <a:pt x="1042" y="16247"/>
                  </a:cubicBezTo>
                  <a:cubicBezTo>
                    <a:pt x="1125" y="16247"/>
                    <a:pt x="1207" y="16196"/>
                    <a:pt x="1207" y="16094"/>
                  </a:cubicBezTo>
                  <a:cubicBezTo>
                    <a:pt x="1364" y="10765"/>
                    <a:pt x="862" y="5452"/>
                    <a:pt x="345" y="154"/>
                  </a:cubicBezTo>
                  <a:cubicBezTo>
                    <a:pt x="329" y="52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5"/>
            <p:cNvSpPr/>
            <p:nvPr/>
          </p:nvSpPr>
          <p:spPr>
            <a:xfrm>
              <a:off x="6134981" y="1864132"/>
              <a:ext cx="111459" cy="149668"/>
            </a:xfrm>
            <a:custGeom>
              <a:avLst/>
              <a:gdLst/>
              <a:ahLst/>
              <a:cxnLst/>
              <a:rect l="l" t="t" r="r" b="b"/>
              <a:pathLst>
                <a:path w="5032" h="6757" extrusionOk="0">
                  <a:moveTo>
                    <a:pt x="202" y="1"/>
                  </a:moveTo>
                  <a:cubicBezTo>
                    <a:pt x="102" y="1"/>
                    <a:pt x="1" y="84"/>
                    <a:pt x="39" y="208"/>
                  </a:cubicBezTo>
                  <a:cubicBezTo>
                    <a:pt x="431" y="1525"/>
                    <a:pt x="588" y="2904"/>
                    <a:pt x="1356" y="4080"/>
                  </a:cubicBezTo>
                  <a:cubicBezTo>
                    <a:pt x="2155" y="5287"/>
                    <a:pt x="3816" y="5491"/>
                    <a:pt x="4663" y="6682"/>
                  </a:cubicBezTo>
                  <a:cubicBezTo>
                    <a:pt x="4701" y="6735"/>
                    <a:pt x="4755" y="6757"/>
                    <a:pt x="4806" y="6757"/>
                  </a:cubicBezTo>
                  <a:cubicBezTo>
                    <a:pt x="4923" y="6757"/>
                    <a:pt x="5032" y="6645"/>
                    <a:pt x="4945" y="6525"/>
                  </a:cubicBezTo>
                  <a:cubicBezTo>
                    <a:pt x="4365" y="5694"/>
                    <a:pt x="3550" y="5287"/>
                    <a:pt x="2688" y="4785"/>
                  </a:cubicBezTo>
                  <a:cubicBezTo>
                    <a:pt x="964" y="3782"/>
                    <a:pt x="870" y="1838"/>
                    <a:pt x="352" y="114"/>
                  </a:cubicBezTo>
                  <a:cubicBezTo>
                    <a:pt x="328" y="35"/>
                    <a:pt x="265" y="1"/>
                    <a:pt x="202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5"/>
            <p:cNvSpPr/>
            <p:nvPr/>
          </p:nvSpPr>
          <p:spPr>
            <a:xfrm>
              <a:off x="6102243" y="2074406"/>
              <a:ext cx="129932" cy="140232"/>
            </a:xfrm>
            <a:custGeom>
              <a:avLst/>
              <a:gdLst/>
              <a:ahLst/>
              <a:cxnLst/>
              <a:rect l="l" t="t" r="r" b="b"/>
              <a:pathLst>
                <a:path w="5866" h="6331" extrusionOk="0">
                  <a:moveTo>
                    <a:pt x="194" y="1"/>
                  </a:moveTo>
                  <a:cubicBezTo>
                    <a:pt x="99" y="1"/>
                    <a:pt x="0" y="77"/>
                    <a:pt x="28" y="198"/>
                  </a:cubicBezTo>
                  <a:cubicBezTo>
                    <a:pt x="357" y="1656"/>
                    <a:pt x="561" y="3333"/>
                    <a:pt x="1642" y="4462"/>
                  </a:cubicBezTo>
                  <a:cubicBezTo>
                    <a:pt x="2583" y="5449"/>
                    <a:pt x="5075" y="4728"/>
                    <a:pt x="5514" y="6217"/>
                  </a:cubicBezTo>
                  <a:cubicBezTo>
                    <a:pt x="5538" y="6297"/>
                    <a:pt x="5601" y="6331"/>
                    <a:pt x="5665" y="6331"/>
                  </a:cubicBezTo>
                  <a:cubicBezTo>
                    <a:pt x="5764" y="6331"/>
                    <a:pt x="5866" y="6247"/>
                    <a:pt x="5827" y="6123"/>
                  </a:cubicBezTo>
                  <a:cubicBezTo>
                    <a:pt x="5514" y="5026"/>
                    <a:pt x="4182" y="4932"/>
                    <a:pt x="3225" y="4744"/>
                  </a:cubicBezTo>
                  <a:cubicBezTo>
                    <a:pt x="1000" y="4305"/>
                    <a:pt x="765" y="2016"/>
                    <a:pt x="341" y="120"/>
                  </a:cubicBezTo>
                  <a:cubicBezTo>
                    <a:pt x="322" y="3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5"/>
            <p:cNvSpPr/>
            <p:nvPr/>
          </p:nvSpPr>
          <p:spPr>
            <a:xfrm>
              <a:off x="6266089" y="1821692"/>
              <a:ext cx="28086" cy="267616"/>
            </a:xfrm>
            <a:custGeom>
              <a:avLst/>
              <a:gdLst/>
              <a:ahLst/>
              <a:cxnLst/>
              <a:rect l="l" t="t" r="r" b="b"/>
              <a:pathLst>
                <a:path w="1268" h="12082" extrusionOk="0">
                  <a:moveTo>
                    <a:pt x="1058" y="0"/>
                  </a:moveTo>
                  <a:cubicBezTo>
                    <a:pt x="977" y="0"/>
                    <a:pt x="899" y="55"/>
                    <a:pt x="907" y="165"/>
                  </a:cubicBezTo>
                  <a:cubicBezTo>
                    <a:pt x="938" y="2156"/>
                    <a:pt x="499" y="4099"/>
                    <a:pt x="296" y="6090"/>
                  </a:cubicBezTo>
                  <a:cubicBezTo>
                    <a:pt x="92" y="8018"/>
                    <a:pt x="499" y="9946"/>
                    <a:pt x="29" y="11874"/>
                  </a:cubicBezTo>
                  <a:cubicBezTo>
                    <a:pt x="1" y="11998"/>
                    <a:pt x="106" y="12081"/>
                    <a:pt x="203" y="12081"/>
                  </a:cubicBezTo>
                  <a:cubicBezTo>
                    <a:pt x="265" y="12081"/>
                    <a:pt x="324" y="12047"/>
                    <a:pt x="343" y="11968"/>
                  </a:cubicBezTo>
                  <a:cubicBezTo>
                    <a:pt x="782" y="10165"/>
                    <a:pt x="531" y="8331"/>
                    <a:pt x="593" y="6513"/>
                  </a:cubicBezTo>
                  <a:cubicBezTo>
                    <a:pt x="640" y="4381"/>
                    <a:pt x="1267" y="2312"/>
                    <a:pt x="1220" y="165"/>
                  </a:cubicBezTo>
                  <a:cubicBezTo>
                    <a:pt x="1220" y="55"/>
                    <a:pt x="1138" y="0"/>
                    <a:pt x="1058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0" name="Google Shape;5020;p55"/>
          <p:cNvSpPr/>
          <p:nvPr/>
        </p:nvSpPr>
        <p:spPr>
          <a:xfrm>
            <a:off x="6123885" y="1257903"/>
            <a:ext cx="5293" cy="14536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5"/>
          <p:cNvSpPr/>
          <p:nvPr/>
        </p:nvSpPr>
        <p:spPr>
          <a:xfrm>
            <a:off x="6113802" y="1530112"/>
            <a:ext cx="9242" cy="11427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55"/>
          <p:cNvSpPr/>
          <p:nvPr/>
        </p:nvSpPr>
        <p:spPr>
          <a:xfrm>
            <a:off x="4960857" y="992510"/>
            <a:ext cx="3500" cy="2459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5"/>
          <p:cNvSpPr/>
          <p:nvPr/>
        </p:nvSpPr>
        <p:spPr>
          <a:xfrm>
            <a:off x="6123017" y="1515604"/>
            <a:ext cx="7058" cy="14536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55"/>
          <p:cNvSpPr/>
          <p:nvPr/>
        </p:nvSpPr>
        <p:spPr>
          <a:xfrm>
            <a:off x="6055490" y="1643376"/>
            <a:ext cx="1260" cy="1792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5"/>
          <p:cNvSpPr/>
          <p:nvPr/>
        </p:nvSpPr>
        <p:spPr>
          <a:xfrm>
            <a:off x="6118760" y="1470848"/>
            <a:ext cx="756" cy="756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5"/>
          <p:cNvSpPr/>
          <p:nvPr/>
        </p:nvSpPr>
        <p:spPr>
          <a:xfrm>
            <a:off x="6051457" y="1643797"/>
            <a:ext cx="3977" cy="3557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5"/>
          <p:cNvSpPr/>
          <p:nvPr/>
        </p:nvSpPr>
        <p:spPr>
          <a:xfrm>
            <a:off x="6050560" y="1647746"/>
            <a:ext cx="2689" cy="2745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55"/>
          <p:cNvSpPr/>
          <p:nvPr/>
        </p:nvSpPr>
        <p:spPr>
          <a:xfrm>
            <a:off x="6055406" y="1638979"/>
            <a:ext cx="4845" cy="4845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55"/>
          <p:cNvSpPr/>
          <p:nvPr/>
        </p:nvSpPr>
        <p:spPr>
          <a:xfrm>
            <a:off x="6112906" y="1413767"/>
            <a:ext cx="2241" cy="4845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55"/>
          <p:cNvSpPr/>
          <p:nvPr/>
        </p:nvSpPr>
        <p:spPr>
          <a:xfrm>
            <a:off x="6060223" y="1626628"/>
            <a:ext cx="7450" cy="10083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55"/>
          <p:cNvSpPr/>
          <p:nvPr/>
        </p:nvSpPr>
        <p:spPr>
          <a:xfrm>
            <a:off x="6091144" y="1541344"/>
            <a:ext cx="5125" cy="10447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55"/>
          <p:cNvSpPr/>
          <p:nvPr/>
        </p:nvSpPr>
        <p:spPr>
          <a:xfrm>
            <a:off x="6067701" y="1567867"/>
            <a:ext cx="5293" cy="529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55"/>
          <p:cNvSpPr/>
          <p:nvPr/>
        </p:nvSpPr>
        <p:spPr>
          <a:xfrm>
            <a:off x="6077224" y="1538655"/>
            <a:ext cx="4593" cy="11035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55"/>
          <p:cNvSpPr/>
          <p:nvPr/>
        </p:nvSpPr>
        <p:spPr>
          <a:xfrm>
            <a:off x="6128282" y="1404553"/>
            <a:ext cx="8794" cy="2661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55"/>
          <p:cNvSpPr/>
          <p:nvPr/>
        </p:nvSpPr>
        <p:spPr>
          <a:xfrm>
            <a:off x="6086130" y="1282494"/>
            <a:ext cx="9859" cy="12015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55"/>
          <p:cNvSpPr/>
          <p:nvPr/>
        </p:nvSpPr>
        <p:spPr>
          <a:xfrm>
            <a:off x="6094925" y="1287760"/>
            <a:ext cx="2661" cy="2689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7" name="Google Shape;5037;p55"/>
          <p:cNvGrpSpPr/>
          <p:nvPr/>
        </p:nvGrpSpPr>
        <p:grpSpPr>
          <a:xfrm>
            <a:off x="5285176" y="1102229"/>
            <a:ext cx="872359" cy="1168763"/>
            <a:chOff x="4579586" y="1277075"/>
            <a:chExt cx="689884" cy="924289"/>
          </a:xfrm>
        </p:grpSpPr>
        <p:sp>
          <p:nvSpPr>
            <p:cNvPr id="5038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7" name="Google Shape;5117;p55"/>
          <p:cNvSpPr/>
          <p:nvPr/>
        </p:nvSpPr>
        <p:spPr>
          <a:xfrm>
            <a:off x="1795270" y="3834722"/>
            <a:ext cx="2747" cy="2351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8" name="Google Shape;5118;p55"/>
          <p:cNvSpPr/>
          <p:nvPr/>
        </p:nvSpPr>
        <p:spPr>
          <a:xfrm>
            <a:off x="1820860" y="3824253"/>
            <a:ext cx="1188" cy="1584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9" name="Google Shape;5119;p55"/>
          <p:cNvSpPr/>
          <p:nvPr/>
        </p:nvSpPr>
        <p:spPr>
          <a:xfrm>
            <a:off x="1585902" y="3891069"/>
            <a:ext cx="6162" cy="2241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0" name="Google Shape;5120;p55"/>
          <p:cNvSpPr/>
          <p:nvPr/>
        </p:nvSpPr>
        <p:spPr>
          <a:xfrm>
            <a:off x="1570974" y="3900732"/>
            <a:ext cx="6610" cy="4425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55"/>
          <p:cNvSpPr/>
          <p:nvPr/>
        </p:nvSpPr>
        <p:spPr>
          <a:xfrm>
            <a:off x="2326724" y="4120620"/>
            <a:ext cx="5840" cy="11656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2" name="Google Shape;5122;p55"/>
          <p:cNvSpPr/>
          <p:nvPr/>
        </p:nvSpPr>
        <p:spPr>
          <a:xfrm>
            <a:off x="1792151" y="3799034"/>
            <a:ext cx="3539" cy="3118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3" name="Google Shape;5123;p55"/>
          <p:cNvSpPr/>
          <p:nvPr/>
        </p:nvSpPr>
        <p:spPr>
          <a:xfrm>
            <a:off x="1937541" y="4282041"/>
            <a:ext cx="3081" cy="14956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4" name="Google Shape;5124;p55"/>
          <p:cNvSpPr/>
          <p:nvPr/>
        </p:nvSpPr>
        <p:spPr>
          <a:xfrm>
            <a:off x="1917236" y="4242102"/>
            <a:ext cx="560" cy="896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5" name="Google Shape;5125;p55"/>
          <p:cNvSpPr/>
          <p:nvPr/>
        </p:nvSpPr>
        <p:spPr>
          <a:xfrm>
            <a:off x="1576659" y="3901180"/>
            <a:ext cx="2241" cy="2213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6" name="Google Shape;5126;p55"/>
          <p:cNvSpPr/>
          <p:nvPr/>
        </p:nvSpPr>
        <p:spPr>
          <a:xfrm>
            <a:off x="2310414" y="4137375"/>
            <a:ext cx="2351" cy="9503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7" name="Google Shape;5127;p55"/>
          <p:cNvGrpSpPr/>
          <p:nvPr/>
        </p:nvGrpSpPr>
        <p:grpSpPr>
          <a:xfrm>
            <a:off x="1558747" y="3600739"/>
            <a:ext cx="318767" cy="653144"/>
            <a:chOff x="1701548" y="3416733"/>
            <a:chExt cx="252089" cy="516523"/>
          </a:xfrm>
        </p:grpSpPr>
        <p:sp>
          <p:nvSpPr>
            <p:cNvPr id="5128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2" name="Google Shape;5142;p55"/>
          <p:cNvSpPr/>
          <p:nvPr/>
        </p:nvSpPr>
        <p:spPr>
          <a:xfrm>
            <a:off x="1871694" y="3813735"/>
            <a:ext cx="5840" cy="200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3" name="Google Shape;5143;p55"/>
          <p:cNvSpPr/>
          <p:nvPr/>
        </p:nvSpPr>
        <p:spPr>
          <a:xfrm>
            <a:off x="2167122" y="2501885"/>
            <a:ext cx="74668" cy="68058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4" name="Google Shape;5144;p55"/>
          <p:cNvGrpSpPr/>
          <p:nvPr/>
        </p:nvGrpSpPr>
        <p:grpSpPr>
          <a:xfrm>
            <a:off x="1200080" y="1130307"/>
            <a:ext cx="1137074" cy="1724772"/>
            <a:chOff x="1348984" y="1749033"/>
            <a:chExt cx="899228" cy="1363995"/>
          </a:xfrm>
        </p:grpSpPr>
        <p:sp>
          <p:nvSpPr>
            <p:cNvPr id="5145" name="Google Shape;5145;p55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5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5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5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5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5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5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5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5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5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5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5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5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5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5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5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5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5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5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5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5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5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5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5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9" name="Google Shape;5169;p55"/>
          <p:cNvSpPr/>
          <p:nvPr/>
        </p:nvSpPr>
        <p:spPr>
          <a:xfrm>
            <a:off x="2703782" y="1768077"/>
            <a:ext cx="383283" cy="272653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55"/>
          <p:cNvSpPr/>
          <p:nvPr/>
        </p:nvSpPr>
        <p:spPr>
          <a:xfrm>
            <a:off x="6298407" y="1964802"/>
            <a:ext cx="325783" cy="231818"/>
          </a:xfrm>
          <a:custGeom>
            <a:avLst/>
            <a:gdLst/>
            <a:ahLst/>
            <a:cxnLst/>
            <a:rect l="l" t="t" r="r" b="b"/>
            <a:pathLst>
              <a:path w="11632" h="8277" extrusionOk="0">
                <a:moveTo>
                  <a:pt x="11631" y="6003"/>
                </a:moveTo>
                <a:cubicBezTo>
                  <a:pt x="11208" y="4844"/>
                  <a:pt x="10785" y="3652"/>
                  <a:pt x="10032" y="2665"/>
                </a:cubicBezTo>
                <a:cubicBezTo>
                  <a:pt x="8873" y="1160"/>
                  <a:pt x="7399" y="0"/>
                  <a:pt x="5362" y="0"/>
                </a:cubicBezTo>
                <a:cubicBezTo>
                  <a:pt x="4343" y="0"/>
                  <a:pt x="3324" y="16"/>
                  <a:pt x="2321" y="455"/>
                </a:cubicBezTo>
                <a:cubicBezTo>
                  <a:pt x="941" y="1035"/>
                  <a:pt x="377" y="2116"/>
                  <a:pt x="189" y="3480"/>
                </a:cubicBezTo>
                <a:cubicBezTo>
                  <a:pt x="1" y="4875"/>
                  <a:pt x="471" y="6082"/>
                  <a:pt x="1349" y="7163"/>
                </a:cubicBezTo>
                <a:cubicBezTo>
                  <a:pt x="1803" y="7743"/>
                  <a:pt x="2509" y="7916"/>
                  <a:pt x="3167" y="8041"/>
                </a:cubicBezTo>
                <a:cubicBezTo>
                  <a:pt x="4546" y="8276"/>
                  <a:pt x="5879" y="8088"/>
                  <a:pt x="7070" y="7289"/>
                </a:cubicBezTo>
                <a:cubicBezTo>
                  <a:pt x="7995" y="6662"/>
                  <a:pt x="8199" y="5502"/>
                  <a:pt x="7493" y="4467"/>
                </a:cubicBezTo>
                <a:cubicBezTo>
                  <a:pt x="7054" y="3825"/>
                  <a:pt x="6490" y="3307"/>
                  <a:pt x="5706" y="3072"/>
                </a:cubicBezTo>
                <a:cubicBezTo>
                  <a:pt x="5048" y="2869"/>
                  <a:pt x="4296" y="3119"/>
                  <a:pt x="3951" y="3652"/>
                </a:cubicBezTo>
                <a:cubicBezTo>
                  <a:pt x="3669" y="4091"/>
                  <a:pt x="3747" y="5016"/>
                  <a:pt x="4108" y="5455"/>
                </a:cubicBezTo>
                <a:cubicBezTo>
                  <a:pt x="4437" y="5862"/>
                  <a:pt x="5283" y="5956"/>
                  <a:pt x="5722" y="5643"/>
                </a:cubicBezTo>
                <a:cubicBezTo>
                  <a:pt x="6004" y="5424"/>
                  <a:pt x="5957" y="5157"/>
                  <a:pt x="5800" y="4938"/>
                </a:cubicBezTo>
                <a:cubicBezTo>
                  <a:pt x="5691" y="4765"/>
                  <a:pt x="5487" y="4671"/>
                  <a:pt x="5330" y="4561"/>
                </a:cubicBezTo>
                <a:cubicBezTo>
                  <a:pt x="5675" y="4107"/>
                  <a:pt x="5847" y="4076"/>
                  <a:pt x="6114" y="4326"/>
                </a:cubicBezTo>
                <a:cubicBezTo>
                  <a:pt x="6757" y="4938"/>
                  <a:pt x="6568" y="5956"/>
                  <a:pt x="5738" y="6286"/>
                </a:cubicBezTo>
                <a:cubicBezTo>
                  <a:pt x="4735" y="6677"/>
                  <a:pt x="3559" y="6050"/>
                  <a:pt x="3324" y="4985"/>
                </a:cubicBezTo>
                <a:cubicBezTo>
                  <a:pt x="3104" y="4013"/>
                  <a:pt x="3355" y="3229"/>
                  <a:pt x="4014" y="2790"/>
                </a:cubicBezTo>
                <a:cubicBezTo>
                  <a:pt x="4782" y="2289"/>
                  <a:pt x="5910" y="2336"/>
                  <a:pt x="6725" y="2916"/>
                </a:cubicBezTo>
                <a:cubicBezTo>
                  <a:pt x="7556" y="3496"/>
                  <a:pt x="8167" y="4248"/>
                  <a:pt x="8308" y="5298"/>
                </a:cubicBezTo>
                <a:cubicBezTo>
                  <a:pt x="8371" y="5706"/>
                  <a:pt x="8324" y="6129"/>
                  <a:pt x="8324" y="6536"/>
                </a:cubicBezTo>
                <a:cubicBezTo>
                  <a:pt x="9358" y="6364"/>
                  <a:pt x="10456" y="6192"/>
                  <a:pt x="11631" y="6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55"/>
          <p:cNvSpPr/>
          <p:nvPr/>
        </p:nvSpPr>
        <p:spPr>
          <a:xfrm>
            <a:off x="3273453" y="4282032"/>
            <a:ext cx="217630" cy="174965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2" name="Google Shape;5172;p55"/>
          <p:cNvGrpSpPr/>
          <p:nvPr/>
        </p:nvGrpSpPr>
        <p:grpSpPr>
          <a:xfrm>
            <a:off x="7419801" y="3620332"/>
            <a:ext cx="579530" cy="431139"/>
            <a:chOff x="5717526" y="2920839"/>
            <a:chExt cx="458308" cy="340956"/>
          </a:xfrm>
        </p:grpSpPr>
        <p:sp>
          <p:nvSpPr>
            <p:cNvPr id="5173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9" name="Google Shape;5179;p55"/>
          <p:cNvGrpSpPr/>
          <p:nvPr/>
        </p:nvGrpSpPr>
        <p:grpSpPr>
          <a:xfrm>
            <a:off x="5263458" y="2774429"/>
            <a:ext cx="1215668" cy="1438519"/>
            <a:chOff x="4470230" y="2486130"/>
            <a:chExt cx="961382" cy="1137619"/>
          </a:xfrm>
        </p:grpSpPr>
        <p:sp>
          <p:nvSpPr>
            <p:cNvPr id="5180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55"/>
          <p:cNvGrpSpPr/>
          <p:nvPr/>
        </p:nvGrpSpPr>
        <p:grpSpPr>
          <a:xfrm>
            <a:off x="3918452" y="2175231"/>
            <a:ext cx="270452" cy="246308"/>
            <a:chOff x="3557127" y="2044850"/>
            <a:chExt cx="213880" cy="194787"/>
          </a:xfrm>
        </p:grpSpPr>
        <p:sp>
          <p:nvSpPr>
            <p:cNvPr id="5207" name="Google Shape;5207;p55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55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55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0" name="Google Shape;5210;p55"/>
          <p:cNvSpPr/>
          <p:nvPr/>
        </p:nvSpPr>
        <p:spPr>
          <a:xfrm>
            <a:off x="8153802" y="1964804"/>
            <a:ext cx="71543" cy="55800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55"/>
          <p:cNvSpPr/>
          <p:nvPr/>
        </p:nvSpPr>
        <p:spPr>
          <a:xfrm>
            <a:off x="7863987" y="3346742"/>
            <a:ext cx="79933" cy="62373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2" name="Google Shape;5212;p55"/>
          <p:cNvGrpSpPr/>
          <p:nvPr/>
        </p:nvGrpSpPr>
        <p:grpSpPr>
          <a:xfrm>
            <a:off x="5182634" y="2400300"/>
            <a:ext cx="165112" cy="137440"/>
            <a:chOff x="4526824" y="2262876"/>
            <a:chExt cx="130575" cy="108691"/>
          </a:xfrm>
        </p:grpSpPr>
        <p:sp>
          <p:nvSpPr>
            <p:cNvPr id="5213" name="Google Shape;5213;p55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5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5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5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7" name="Google Shape;5217;p55"/>
          <p:cNvGrpSpPr/>
          <p:nvPr/>
        </p:nvGrpSpPr>
        <p:grpSpPr>
          <a:xfrm>
            <a:off x="2547812" y="4403764"/>
            <a:ext cx="155964" cy="129979"/>
            <a:chOff x="2124954" y="4057166"/>
            <a:chExt cx="139590" cy="116333"/>
          </a:xfrm>
        </p:grpSpPr>
        <p:sp>
          <p:nvSpPr>
            <p:cNvPr id="5218" name="Google Shape;5218;p55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55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55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55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55"/>
          <p:cNvGrpSpPr/>
          <p:nvPr/>
        </p:nvGrpSpPr>
        <p:grpSpPr>
          <a:xfrm>
            <a:off x="3000952" y="2415801"/>
            <a:ext cx="1567323" cy="1860337"/>
            <a:chOff x="2773161" y="2315882"/>
            <a:chExt cx="1239480" cy="1471203"/>
          </a:xfrm>
        </p:grpSpPr>
        <p:sp>
          <p:nvSpPr>
            <p:cNvPr id="522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7" name="Google Shape;5257;p55"/>
          <p:cNvGrpSpPr/>
          <p:nvPr/>
        </p:nvGrpSpPr>
        <p:grpSpPr>
          <a:xfrm>
            <a:off x="2241806" y="2913978"/>
            <a:ext cx="653309" cy="1298977"/>
            <a:chOff x="2203410" y="2891304"/>
            <a:chExt cx="516654" cy="1027265"/>
          </a:xfrm>
        </p:grpSpPr>
        <p:sp>
          <p:nvSpPr>
            <p:cNvPr id="5258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454</Words>
  <Application>Microsoft Office PowerPoint</Application>
  <PresentationFormat>On-screen Show (16:9)</PresentationFormat>
  <Paragraphs>95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Helvetica</vt:lpstr>
      <vt:lpstr>Quicksand Medium</vt:lpstr>
      <vt:lpstr>Jua</vt:lpstr>
      <vt:lpstr>Tahoma</vt:lpstr>
      <vt:lpstr>VNI-Times</vt:lpstr>
      <vt:lpstr>Arial</vt:lpstr>
      <vt:lpstr>Quicksand</vt:lpstr>
      <vt:lpstr>.VnTime</vt:lpstr>
      <vt:lpstr>.VnAristote</vt:lpstr>
      <vt:lpstr>Times New Roman</vt:lpstr>
      <vt:lpstr>Bahnschrift Light</vt:lpstr>
      <vt:lpstr>Wingdings</vt:lpstr>
      <vt:lpstr>Nature Activities Binder by Slidesgo</vt:lpstr>
      <vt:lpstr>Thứ ba, ngày 21 tháng 12 năm 2021 Toán Làm quen với biểu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Administrator</dc:creator>
  <cp:lastModifiedBy>admin</cp:lastModifiedBy>
  <cp:revision>14</cp:revision>
  <dcterms:modified xsi:type="dcterms:W3CDTF">2021-12-19T14:38:20Z</dcterms:modified>
</cp:coreProperties>
</file>