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media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2" r:id="rId2"/>
    <p:sldId id="267" r:id="rId3"/>
    <p:sldId id="324" r:id="rId4"/>
    <p:sldId id="326" r:id="rId5"/>
    <p:sldId id="327" r:id="rId6"/>
    <p:sldId id="328" r:id="rId7"/>
    <p:sldId id="329" r:id="rId8"/>
    <p:sldId id="330" r:id="rId9"/>
    <p:sldId id="332" r:id="rId10"/>
    <p:sldId id="33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1CEC4-4C96-4C78-931A-00BA96FE511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D786-A88D-463B-BFCD-E331866CF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9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8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1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8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2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2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8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4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4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7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7D0F6-40C7-42C7-A387-A487AEC7C486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2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`</a:t>
            </a:r>
          </a:p>
        </p:txBody>
      </p:sp>
      <p:pic>
        <p:nvPicPr>
          <p:cNvPr id="798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7259" y="-6351"/>
            <a:ext cx="12346517" cy="6858001"/>
          </a:xfr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17867" y="796926"/>
            <a:ext cx="4978400" cy="7181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1595" tIns="50795" rIns="101595" bIns="50795">
            <a:spAutoFit/>
          </a:bodyPr>
          <a:lstStyle>
            <a:lvl1pPr defTabSz="1014413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 defTabSz="1014413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 defTabSz="1014413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 defTabSz="101441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 defTabSz="101441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316038" indent="-173038" defTabSz="101441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1773238" indent="-173038" defTabSz="101441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230438" indent="-173038" defTabSz="101441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687638" indent="-173038" defTabSz="101441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</a:rPr>
              <a:t>KHỞI ĐỘNG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2934" y="2438401"/>
            <a:ext cx="528022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3725 x 2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76133" y="3429001"/>
            <a:ext cx="1299266" cy="5232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A. 7440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347201" y="3429001"/>
            <a:ext cx="1279517" cy="5232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C. 7450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01885" y="3422650"/>
            <a:ext cx="1284326" cy="5232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B. 6440</a:t>
            </a:r>
          </a:p>
        </p:txBody>
      </p:sp>
    </p:spTree>
    <p:extLst>
      <p:ext uri="{BB962C8B-B14F-4D97-AF65-F5344CB8AC3E}">
        <p14:creationId xmlns:p14="http://schemas.microsoft.com/office/powerpoint/2010/main" val="1273559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 animBg="1"/>
      <p:bldP spid="33" grpId="1" animBg="1"/>
      <p:bldP spid="34" grpId="0" animBg="1"/>
      <p:bldP spid="35" grpId="0" animBg="1"/>
      <p:bldP spid="3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819566" y="4621964"/>
            <a:ext cx="3225983" cy="909390"/>
            <a:chOff x="504" y="1008"/>
            <a:chExt cx="5050" cy="830"/>
          </a:xfrm>
        </p:grpSpPr>
        <p:sp>
          <p:nvSpPr>
            <p:cNvPr id="65542" name="AutoShape 6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0000CC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4156" name="Text Box 7"/>
            <p:cNvSpPr txBox="1">
              <a:spLocks noChangeArrowheads="1"/>
            </p:cNvSpPr>
            <p:nvPr/>
          </p:nvSpPr>
          <p:spPr bwMode="gray">
            <a:xfrm>
              <a:off x="1042" y="1192"/>
              <a:ext cx="4512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4000" dirty="0">
                  <a:solidFill>
                    <a:srgbClr val="0000CC"/>
                  </a:solidFill>
                </a:rPr>
                <a:t>515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878176" y="3413575"/>
            <a:ext cx="3077598" cy="911611"/>
            <a:chOff x="567" y="1008"/>
            <a:chExt cx="4808" cy="832"/>
          </a:xfrm>
        </p:grpSpPr>
        <p:sp>
          <p:nvSpPr>
            <p:cNvPr id="65545" name="AutoShape 9"/>
            <p:cNvSpPr>
              <a:spLocks noChangeArrowheads="1"/>
            </p:cNvSpPr>
            <p:nvPr/>
          </p:nvSpPr>
          <p:spPr bwMode="gray">
            <a:xfrm>
              <a:off x="567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0000CC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4154" name="Text Box 10"/>
            <p:cNvSpPr txBox="1">
              <a:spLocks noChangeArrowheads="1"/>
            </p:cNvSpPr>
            <p:nvPr/>
          </p:nvSpPr>
          <p:spPr bwMode="gray">
            <a:xfrm>
              <a:off x="911" y="1194"/>
              <a:ext cx="4464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4000" dirty="0">
                  <a:solidFill>
                    <a:srgbClr val="0000CC"/>
                  </a:solidFill>
                </a:rPr>
                <a:t>315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 rot="5400000">
            <a:off x="3870642" y="4518475"/>
            <a:ext cx="1371600" cy="203200"/>
            <a:chOff x="0" y="1896"/>
            <a:chExt cx="5760" cy="120"/>
          </a:xfrm>
        </p:grpSpPr>
        <p:sp>
          <p:nvSpPr>
            <p:cNvPr id="4151" name="Rectangle 1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52" name="Rectangle 1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 rot="5400000">
            <a:off x="3937317" y="3442150"/>
            <a:ext cx="1238250" cy="203200"/>
            <a:chOff x="0" y="1896"/>
            <a:chExt cx="5760" cy="120"/>
          </a:xfrm>
        </p:grpSpPr>
        <p:sp>
          <p:nvSpPr>
            <p:cNvPr id="4149" name="Rectangle 1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50" name="Rectangle 1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4674976" y="2194375"/>
            <a:ext cx="3384198" cy="906893"/>
            <a:chOff x="504" y="1008"/>
            <a:chExt cx="4988" cy="828"/>
          </a:xfrm>
        </p:grpSpPr>
        <p:sp>
          <p:nvSpPr>
            <p:cNvPr id="65560" name="AutoShape 2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0000CC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4146" name="Text Box 25"/>
            <p:cNvSpPr txBox="1">
              <a:spLocks noChangeArrowheads="1"/>
            </p:cNvSpPr>
            <p:nvPr/>
          </p:nvSpPr>
          <p:spPr bwMode="gray">
            <a:xfrm>
              <a:off x="1128" y="1190"/>
              <a:ext cx="4364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4000" dirty="0">
                  <a:solidFill>
                    <a:srgbClr val="0000CC"/>
                  </a:solidFill>
                </a:rPr>
                <a:t>325</a:t>
              </a: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3857964" y="3334201"/>
            <a:ext cx="1229762" cy="976312"/>
            <a:chOff x="150" y="1175"/>
            <a:chExt cx="580" cy="615"/>
          </a:xfrm>
        </p:grpSpPr>
        <p:grpSp>
          <p:nvGrpSpPr>
            <p:cNvPr id="4134" name="Group 39"/>
            <p:cNvGrpSpPr>
              <a:grpSpLocks/>
            </p:cNvGrpSpPr>
            <p:nvPr/>
          </p:nvGrpSpPr>
          <p:grpSpPr bwMode="auto">
            <a:xfrm rot="5400000">
              <a:off x="132" y="1193"/>
              <a:ext cx="615" cy="580"/>
              <a:chOff x="1868" y="1824"/>
              <a:chExt cx="1981" cy="1801"/>
            </a:xfrm>
          </p:grpSpPr>
          <p:sp>
            <p:nvSpPr>
              <p:cNvPr id="65576" name="AutoShape 40"/>
              <p:cNvSpPr>
                <a:spLocks noChangeArrowheads="1"/>
              </p:cNvSpPr>
              <p:nvPr/>
            </p:nvSpPr>
            <p:spPr bwMode="gray">
              <a:xfrm rot="16200000" flipH="1">
                <a:off x="1817" y="2437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Arial" charset="0"/>
                </a:endParaRPr>
              </a:p>
            </p:txBody>
          </p:sp>
          <p:sp>
            <p:nvSpPr>
              <p:cNvPr id="65577" name="AutoShape 41"/>
              <p:cNvSpPr>
                <a:spLocks noChangeArrowheads="1"/>
              </p:cNvSpPr>
              <p:nvPr/>
            </p:nvSpPr>
            <p:spPr bwMode="gray">
              <a:xfrm rot="5400000" flipH="1">
                <a:off x="3594" y="2464"/>
                <a:ext cx="307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Arial" charset="0"/>
                </a:endParaRPr>
              </a:p>
            </p:txBody>
          </p:sp>
          <p:sp>
            <p:nvSpPr>
              <p:cNvPr id="65578" name="AutoShape 42"/>
              <p:cNvSpPr>
                <a:spLocks noChangeArrowheads="1"/>
              </p:cNvSpPr>
              <p:nvPr/>
            </p:nvSpPr>
            <p:spPr bwMode="gray">
              <a:xfrm rot="10800000" flipH="1">
                <a:off x="2718" y="3417"/>
                <a:ext cx="303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Arial" charset="0"/>
                </a:endParaRPr>
              </a:p>
            </p:txBody>
          </p:sp>
          <p:sp>
            <p:nvSpPr>
              <p:cNvPr id="4139" name="Oval 4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40" name="Oval 4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5581" name="Oval 45"/>
              <p:cNvSpPr>
                <a:spLocks noChangeArrowheads="1"/>
              </p:cNvSpPr>
              <p:nvPr/>
            </p:nvSpPr>
            <p:spPr bwMode="gray">
              <a:xfrm>
                <a:off x="2620" y="2244"/>
                <a:ext cx="527" cy="76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Arial" charset="0"/>
                </a:endParaRPr>
              </a:p>
            </p:txBody>
          </p:sp>
          <p:sp>
            <p:nvSpPr>
              <p:cNvPr id="4142" name="Oval 46"/>
              <p:cNvSpPr>
                <a:spLocks noChangeArrowheads="1"/>
              </p:cNvSpPr>
              <p:nvPr/>
            </p:nvSpPr>
            <p:spPr bwMode="gray">
              <a:xfrm>
                <a:off x="2621" y="2252"/>
                <a:ext cx="527" cy="76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5583" name="Oval 47"/>
              <p:cNvSpPr>
                <a:spLocks noChangeArrowheads="1"/>
              </p:cNvSpPr>
              <p:nvPr/>
            </p:nvSpPr>
            <p:spPr bwMode="gray">
              <a:xfrm>
                <a:off x="2328" y="2244"/>
                <a:ext cx="1099" cy="76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Arial" charset="0"/>
                </a:endParaRPr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gray">
              <a:xfrm>
                <a:off x="2337" y="2252"/>
                <a:ext cx="1096" cy="761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65585" name="Text Box 49"/>
            <p:cNvSpPr txBox="1">
              <a:spLocks noChangeArrowheads="1"/>
            </p:cNvSpPr>
            <p:nvPr/>
          </p:nvSpPr>
          <p:spPr bwMode="gray">
            <a:xfrm>
              <a:off x="393" y="1296"/>
              <a:ext cx="179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B</a:t>
              </a:r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3857964" y="4553401"/>
            <a:ext cx="1229762" cy="976312"/>
            <a:chOff x="150" y="1175"/>
            <a:chExt cx="580" cy="615"/>
          </a:xfrm>
        </p:grpSpPr>
        <p:grpSp>
          <p:nvGrpSpPr>
            <p:cNvPr id="4123" name="Group 51"/>
            <p:cNvGrpSpPr>
              <a:grpSpLocks/>
            </p:cNvGrpSpPr>
            <p:nvPr/>
          </p:nvGrpSpPr>
          <p:grpSpPr bwMode="auto">
            <a:xfrm rot="5400000">
              <a:off x="132" y="1193"/>
              <a:ext cx="615" cy="580"/>
              <a:chOff x="1868" y="1824"/>
              <a:chExt cx="1981" cy="1801"/>
            </a:xfrm>
          </p:grpSpPr>
          <p:sp>
            <p:nvSpPr>
              <p:cNvPr id="65588" name="AutoShape 52"/>
              <p:cNvSpPr>
                <a:spLocks noChangeArrowheads="1"/>
              </p:cNvSpPr>
              <p:nvPr/>
            </p:nvSpPr>
            <p:spPr bwMode="gray">
              <a:xfrm rot="16200000" flipH="1">
                <a:off x="1817" y="2437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b="1">
                  <a:latin typeface="+mn-lt"/>
                  <a:cs typeface="Arial" charset="0"/>
                </a:endParaRPr>
              </a:p>
            </p:txBody>
          </p:sp>
          <p:sp>
            <p:nvSpPr>
              <p:cNvPr id="65589" name="AutoShape 53"/>
              <p:cNvSpPr>
                <a:spLocks noChangeArrowheads="1"/>
              </p:cNvSpPr>
              <p:nvPr/>
            </p:nvSpPr>
            <p:spPr bwMode="gray">
              <a:xfrm rot="5400000" flipH="1">
                <a:off x="3594" y="2464"/>
                <a:ext cx="307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b="1">
                  <a:latin typeface="+mn-lt"/>
                  <a:cs typeface="Arial" charset="0"/>
                </a:endParaRPr>
              </a:p>
            </p:txBody>
          </p:sp>
          <p:sp>
            <p:nvSpPr>
              <p:cNvPr id="65590" name="AutoShape 54"/>
              <p:cNvSpPr>
                <a:spLocks noChangeArrowheads="1"/>
              </p:cNvSpPr>
              <p:nvPr/>
            </p:nvSpPr>
            <p:spPr bwMode="gray">
              <a:xfrm rot="10800000" flipH="1">
                <a:off x="2718" y="3417"/>
                <a:ext cx="303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b="1">
                  <a:latin typeface="+mn-lt"/>
                  <a:cs typeface="Arial" charset="0"/>
                </a:endParaRPr>
              </a:p>
            </p:txBody>
          </p:sp>
          <p:sp>
            <p:nvSpPr>
              <p:cNvPr id="4128" name="Oval 5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4000" b="1">
                  <a:latin typeface="Calibri" pitchFamily="34" charset="0"/>
                </a:endParaRPr>
              </a:p>
            </p:txBody>
          </p:sp>
          <p:sp>
            <p:nvSpPr>
              <p:cNvPr id="4129" name="Oval 5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4000" b="1">
                  <a:latin typeface="Calibri" pitchFamily="34" charset="0"/>
                </a:endParaRPr>
              </a:p>
            </p:txBody>
          </p:sp>
          <p:sp>
            <p:nvSpPr>
              <p:cNvPr id="65593" name="Oval 57"/>
              <p:cNvSpPr>
                <a:spLocks noChangeArrowheads="1"/>
              </p:cNvSpPr>
              <p:nvPr/>
            </p:nvSpPr>
            <p:spPr bwMode="gray">
              <a:xfrm>
                <a:off x="2620" y="1896"/>
                <a:ext cx="527" cy="145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b="1">
                  <a:latin typeface="+mn-lt"/>
                  <a:cs typeface="Arial" charset="0"/>
                </a:endParaRPr>
              </a:p>
            </p:txBody>
          </p:sp>
          <p:sp>
            <p:nvSpPr>
              <p:cNvPr id="4131" name="Oval 58"/>
              <p:cNvSpPr>
                <a:spLocks noChangeArrowheads="1"/>
              </p:cNvSpPr>
              <p:nvPr/>
            </p:nvSpPr>
            <p:spPr bwMode="gray">
              <a:xfrm>
                <a:off x="2621" y="1904"/>
                <a:ext cx="527" cy="1458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sz="4000" b="1">
                  <a:latin typeface="Calibri" pitchFamily="34" charset="0"/>
                </a:endParaRPr>
              </a:p>
            </p:txBody>
          </p:sp>
          <p:sp>
            <p:nvSpPr>
              <p:cNvPr id="65595" name="Oval 59"/>
              <p:cNvSpPr>
                <a:spLocks noChangeArrowheads="1"/>
              </p:cNvSpPr>
              <p:nvPr/>
            </p:nvSpPr>
            <p:spPr bwMode="gray">
              <a:xfrm>
                <a:off x="2328" y="1896"/>
                <a:ext cx="1099" cy="145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b="1">
                  <a:latin typeface="+mn-lt"/>
                  <a:cs typeface="Arial" charset="0"/>
                </a:endParaRPr>
              </a:p>
            </p:txBody>
          </p:sp>
          <p:sp>
            <p:nvSpPr>
              <p:cNvPr id="4133" name="Oval 60"/>
              <p:cNvSpPr>
                <a:spLocks noChangeArrowheads="1"/>
              </p:cNvSpPr>
              <p:nvPr/>
            </p:nvSpPr>
            <p:spPr bwMode="gray">
              <a:xfrm>
                <a:off x="2337" y="1904"/>
                <a:ext cx="1096" cy="145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4000" b="1">
                  <a:latin typeface="Calibri" pitchFamily="34" charset="0"/>
                </a:endParaRPr>
              </a:p>
            </p:txBody>
          </p:sp>
        </p:grpSp>
        <p:sp>
          <p:nvSpPr>
            <p:cNvPr id="65597" name="Text Box 61"/>
            <p:cNvSpPr txBox="1">
              <a:spLocks noChangeArrowheads="1"/>
            </p:cNvSpPr>
            <p:nvPr/>
          </p:nvSpPr>
          <p:spPr bwMode="gray">
            <a:xfrm>
              <a:off x="374" y="1296"/>
              <a:ext cx="216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C</a:t>
              </a:r>
            </a:p>
          </p:txBody>
        </p:sp>
      </p:grpSp>
      <p:sp>
        <p:nvSpPr>
          <p:cNvPr id="84" name="Text Box 25"/>
          <p:cNvSpPr txBox="1">
            <a:spLocks noChangeArrowheads="1"/>
          </p:cNvSpPr>
          <p:nvPr/>
        </p:nvSpPr>
        <p:spPr bwMode="gray">
          <a:xfrm>
            <a:off x="5095378" y="3615057"/>
            <a:ext cx="26457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4000" dirty="0">
                <a:solidFill>
                  <a:srgbClr val="FF0000"/>
                </a:solidFill>
              </a:rPr>
              <a:t>315</a:t>
            </a:r>
          </a:p>
        </p:txBody>
      </p:sp>
      <p:grpSp>
        <p:nvGrpSpPr>
          <p:cNvPr id="14" name="Group 26"/>
          <p:cNvGrpSpPr>
            <a:grpSpLocks/>
          </p:cNvGrpSpPr>
          <p:nvPr/>
        </p:nvGrpSpPr>
        <p:grpSpPr bwMode="auto">
          <a:xfrm>
            <a:off x="3648957" y="2040324"/>
            <a:ext cx="1443903" cy="1213400"/>
            <a:chOff x="169" y="1178"/>
            <a:chExt cx="558" cy="624"/>
          </a:xfrm>
        </p:grpSpPr>
        <p:grpSp>
          <p:nvGrpSpPr>
            <p:cNvPr id="4112" name="Group 27"/>
            <p:cNvGrpSpPr>
              <a:grpSpLocks/>
            </p:cNvGrpSpPr>
            <p:nvPr/>
          </p:nvGrpSpPr>
          <p:grpSpPr bwMode="auto">
            <a:xfrm rot="5400000">
              <a:off x="136" y="1211"/>
              <a:ext cx="624" cy="558"/>
              <a:chOff x="1869" y="1824"/>
              <a:chExt cx="2008" cy="1727"/>
            </a:xfrm>
          </p:grpSpPr>
          <p:sp>
            <p:nvSpPr>
              <p:cNvPr id="88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17" y="243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b="1">
                  <a:latin typeface="+mn-lt"/>
                  <a:cs typeface="Arial" charset="0"/>
                </a:endParaRPr>
              </a:p>
            </p:txBody>
          </p:sp>
          <p:sp>
            <p:nvSpPr>
              <p:cNvPr id="89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1" y="2405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b="1">
                  <a:latin typeface="+mn-lt"/>
                  <a:cs typeface="Arial" charset="0"/>
                </a:endParaRPr>
              </a:p>
            </p:txBody>
          </p:sp>
          <p:sp>
            <p:nvSpPr>
              <p:cNvPr id="90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18" y="3347"/>
                <a:ext cx="306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b="1">
                  <a:latin typeface="+mn-lt"/>
                  <a:cs typeface="Arial" charset="0"/>
                </a:endParaRPr>
              </a:p>
            </p:txBody>
          </p:sp>
          <p:sp>
            <p:nvSpPr>
              <p:cNvPr id="4117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4000" b="1">
                  <a:latin typeface="Calibri" pitchFamily="34" charset="0"/>
                </a:endParaRPr>
              </a:p>
            </p:txBody>
          </p:sp>
          <p:sp>
            <p:nvSpPr>
              <p:cNvPr id="4118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4000" b="1">
                  <a:latin typeface="Calibri" pitchFamily="34" charset="0"/>
                </a:endParaRPr>
              </a:p>
            </p:txBody>
          </p:sp>
          <p:sp>
            <p:nvSpPr>
              <p:cNvPr id="93" name="Oval 33"/>
              <p:cNvSpPr>
                <a:spLocks noChangeArrowheads="1"/>
              </p:cNvSpPr>
              <p:nvPr/>
            </p:nvSpPr>
            <p:spPr bwMode="gray">
              <a:xfrm>
                <a:off x="2669" y="2031"/>
                <a:ext cx="430" cy="119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b="1">
                  <a:latin typeface="+mn-lt"/>
                  <a:cs typeface="Arial" charset="0"/>
                </a:endParaRPr>
              </a:p>
            </p:txBody>
          </p:sp>
          <p:sp>
            <p:nvSpPr>
              <p:cNvPr id="4120" name="Oval 34"/>
              <p:cNvSpPr>
                <a:spLocks noChangeArrowheads="1"/>
              </p:cNvSpPr>
              <p:nvPr/>
            </p:nvSpPr>
            <p:spPr bwMode="gray">
              <a:xfrm>
                <a:off x="2671" y="2037"/>
                <a:ext cx="430" cy="119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sz="4000" b="1">
                  <a:latin typeface="Calibri" pitchFamily="34" charset="0"/>
                </a:endParaRPr>
              </a:p>
            </p:txBody>
          </p:sp>
          <p:sp>
            <p:nvSpPr>
              <p:cNvPr id="95" name="Oval 35"/>
              <p:cNvSpPr>
                <a:spLocks noChangeArrowheads="1"/>
              </p:cNvSpPr>
              <p:nvPr/>
            </p:nvSpPr>
            <p:spPr bwMode="gray">
              <a:xfrm>
                <a:off x="2328" y="1948"/>
                <a:ext cx="1098" cy="119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b="1">
                  <a:latin typeface="+mn-lt"/>
                  <a:cs typeface="Arial" charset="0"/>
                </a:endParaRPr>
              </a:p>
            </p:txBody>
          </p:sp>
          <p:sp>
            <p:nvSpPr>
              <p:cNvPr id="4122" name="Oval 36"/>
              <p:cNvSpPr>
                <a:spLocks noChangeArrowheads="1"/>
              </p:cNvSpPr>
              <p:nvPr/>
            </p:nvSpPr>
            <p:spPr bwMode="gray">
              <a:xfrm>
                <a:off x="2337" y="2037"/>
                <a:ext cx="1096" cy="1191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4000" b="1">
                  <a:latin typeface="Calibri" pitchFamily="34" charset="0"/>
                </a:endParaRPr>
              </a:p>
            </p:txBody>
          </p:sp>
        </p:grpSp>
        <p:sp>
          <p:nvSpPr>
            <p:cNvPr id="87" name="Text Box 37"/>
            <p:cNvSpPr txBox="1">
              <a:spLocks noChangeArrowheads="1"/>
            </p:cNvSpPr>
            <p:nvPr/>
          </p:nvSpPr>
          <p:spPr bwMode="gray">
            <a:xfrm>
              <a:off x="387" y="1296"/>
              <a:ext cx="192" cy="3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A</a:t>
              </a:r>
            </a:p>
          </p:txBody>
        </p:sp>
      </p:grpSp>
      <p:grpSp>
        <p:nvGrpSpPr>
          <p:cNvPr id="16" name="Group 26"/>
          <p:cNvGrpSpPr>
            <a:grpSpLocks/>
          </p:cNvGrpSpPr>
          <p:nvPr/>
        </p:nvGrpSpPr>
        <p:grpSpPr bwMode="auto">
          <a:xfrm>
            <a:off x="3849494" y="3396222"/>
            <a:ext cx="1231883" cy="989013"/>
            <a:chOff x="149" y="1175"/>
            <a:chExt cx="581" cy="623"/>
          </a:xfrm>
          <a:solidFill>
            <a:srgbClr val="1344E1"/>
          </a:solidFill>
        </p:grpSpPr>
        <p:grpSp>
          <p:nvGrpSpPr>
            <p:cNvPr id="17" name="Group 27"/>
            <p:cNvGrpSpPr>
              <a:grpSpLocks/>
            </p:cNvGrpSpPr>
            <p:nvPr/>
          </p:nvGrpSpPr>
          <p:grpSpPr bwMode="auto">
            <a:xfrm rot="5400000">
              <a:off x="128" y="1196"/>
              <a:ext cx="623" cy="581"/>
              <a:chOff x="1868" y="1824"/>
              <a:chExt cx="2009" cy="1807"/>
            </a:xfrm>
            <a:grpFill/>
          </p:grpSpPr>
          <p:sp>
            <p:nvSpPr>
              <p:cNvPr id="65564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17" y="2518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b="1">
                  <a:latin typeface="+mn-lt"/>
                  <a:cs typeface="Arial" charset="0"/>
                </a:endParaRPr>
              </a:p>
            </p:txBody>
          </p:sp>
          <p:sp>
            <p:nvSpPr>
              <p:cNvPr id="65565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1" y="2484"/>
                <a:ext cx="310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b="1">
                  <a:latin typeface="+mn-lt"/>
                  <a:cs typeface="Arial" charset="0"/>
                </a:endParaRPr>
              </a:p>
            </p:txBody>
          </p:sp>
          <p:sp>
            <p:nvSpPr>
              <p:cNvPr id="65566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18" y="342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b="1">
                  <a:latin typeface="+mn-lt"/>
                  <a:cs typeface="Arial" charset="0"/>
                </a:endParaRPr>
              </a:p>
            </p:txBody>
          </p:sp>
          <p:sp>
            <p:nvSpPr>
              <p:cNvPr id="12350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pFill/>
              <a:ln w="571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b="1">
                  <a:latin typeface="+mn-lt"/>
                  <a:cs typeface="Arial" charset="0"/>
                </a:endParaRPr>
              </a:p>
            </p:txBody>
          </p:sp>
          <p:sp>
            <p:nvSpPr>
              <p:cNvPr id="12351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b="1">
                  <a:latin typeface="+mn-lt"/>
                  <a:cs typeface="Arial" charset="0"/>
                </a:endParaRPr>
              </a:p>
            </p:txBody>
          </p:sp>
          <p:sp>
            <p:nvSpPr>
              <p:cNvPr id="65569" name="Oval 33"/>
              <p:cNvSpPr>
                <a:spLocks noChangeArrowheads="1"/>
              </p:cNvSpPr>
              <p:nvPr/>
            </p:nvSpPr>
            <p:spPr bwMode="gray">
              <a:xfrm>
                <a:off x="2620" y="1894"/>
                <a:ext cx="528" cy="1460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b="1">
                  <a:latin typeface="+mn-lt"/>
                  <a:cs typeface="Arial" charset="0"/>
                </a:endParaRPr>
              </a:p>
            </p:txBody>
          </p:sp>
          <p:sp>
            <p:nvSpPr>
              <p:cNvPr id="12353" name="Oval 34"/>
              <p:cNvSpPr>
                <a:spLocks noChangeArrowheads="1"/>
              </p:cNvSpPr>
              <p:nvPr/>
            </p:nvSpPr>
            <p:spPr bwMode="gray">
              <a:xfrm>
                <a:off x="2621" y="1902"/>
                <a:ext cx="528" cy="1460"/>
              </a:xfrm>
              <a:prstGeom prst="ellipse">
                <a:avLst/>
              </a:prstGeom>
              <a:solidFill>
                <a:srgbClr val="99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b="1">
                  <a:latin typeface="+mn-lt"/>
                  <a:cs typeface="Arial" charset="0"/>
                </a:endParaRPr>
              </a:p>
            </p:txBody>
          </p:sp>
          <p:sp>
            <p:nvSpPr>
              <p:cNvPr id="65571" name="Oval 35"/>
              <p:cNvSpPr>
                <a:spLocks noChangeArrowheads="1"/>
              </p:cNvSpPr>
              <p:nvPr/>
            </p:nvSpPr>
            <p:spPr bwMode="gray">
              <a:xfrm>
                <a:off x="2328" y="1895"/>
                <a:ext cx="1099" cy="1460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b="1">
                  <a:latin typeface="+mn-lt"/>
                  <a:cs typeface="Arial" charset="0"/>
                </a:endParaRPr>
              </a:p>
            </p:txBody>
          </p:sp>
          <p:sp>
            <p:nvSpPr>
              <p:cNvPr id="12355" name="Oval 36"/>
              <p:cNvSpPr>
                <a:spLocks noChangeArrowheads="1"/>
              </p:cNvSpPr>
              <p:nvPr/>
            </p:nvSpPr>
            <p:spPr bwMode="gray">
              <a:xfrm>
                <a:off x="2337" y="1902"/>
                <a:ext cx="1096" cy="1460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b="1">
                  <a:latin typeface="+mn-lt"/>
                  <a:cs typeface="Arial" charset="0"/>
                </a:endParaRPr>
              </a:p>
            </p:txBody>
          </p:sp>
        </p:grpSp>
        <p:sp>
          <p:nvSpPr>
            <p:cNvPr id="65573" name="Text Box 37"/>
            <p:cNvSpPr txBox="1">
              <a:spLocks noChangeArrowheads="1"/>
            </p:cNvSpPr>
            <p:nvPr/>
          </p:nvSpPr>
          <p:spPr bwMode="gray">
            <a:xfrm>
              <a:off x="364" y="1296"/>
              <a:ext cx="222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B</a:t>
              </a:r>
            </a:p>
          </p:txBody>
        </p:sp>
      </p:grpSp>
      <p:pic>
        <p:nvPicPr>
          <p:cNvPr id="94" name="Picture 80" descr="614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637" y="2194376"/>
            <a:ext cx="3985934" cy="333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Box 45"/>
          <p:cNvSpPr txBox="1">
            <a:spLocks noChangeArrowheads="1"/>
          </p:cNvSpPr>
          <p:nvPr/>
        </p:nvSpPr>
        <p:spPr bwMode="auto">
          <a:xfrm>
            <a:off x="1378063" y="114217"/>
            <a:ext cx="8667749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3:Chọn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345190" y="822242"/>
            <a:ext cx="90805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i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của phép chia 1575 : 5 là:</a:t>
            </a:r>
          </a:p>
        </p:txBody>
      </p:sp>
    </p:spTree>
    <p:extLst>
      <p:ext uri="{BB962C8B-B14F-4D97-AF65-F5344CB8AC3E}">
        <p14:creationId xmlns:p14="http://schemas.microsoft.com/office/powerpoint/2010/main" val="320342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0" y="261939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tư</a:t>
            </a:r>
            <a:r>
              <a:rPr lang="en-US" sz="3200" b="1" dirty="0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ngày</a:t>
            </a:r>
            <a:r>
              <a:rPr lang="en-US" sz="3200" b="1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 23 </a:t>
            </a:r>
            <a:r>
              <a:rPr lang="en-US" sz="3200" b="1" dirty="0" err="1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 02 </a:t>
            </a:r>
            <a:r>
              <a:rPr lang="en-US" sz="3200" b="1" dirty="0" err="1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 2022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6933" y="958851"/>
            <a:ext cx="12192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Toán</a:t>
            </a:r>
            <a:endParaRPr lang="en-US" sz="3200" b="1" dirty="0">
              <a:solidFill>
                <a:srgbClr val="FFFFFF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0" y="1638301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113: Chia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4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số</a:t>
            </a:r>
            <a:endParaRPr lang="en-US" sz="3200" b="1" dirty="0">
              <a:solidFill>
                <a:srgbClr val="FFFF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86400" y="1535114"/>
            <a:ext cx="13208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4">
            <a:extLst>
              <a:ext uri="{FF2B5EF4-FFF2-40B4-BE49-F238E27FC236}">
                <a16:creationId xmlns:a16="http://schemas.microsoft.com/office/drawing/2014/main" id="{99CE6739-FCD4-42C7-AF3F-D39ABEFD2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233" y="2189161"/>
            <a:ext cx="3344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6369 : 3 = ? </a:t>
            </a: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5FAE09D1-D36E-4DEC-85BC-8A380314E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520" y="2894011"/>
            <a:ext cx="121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6369</a:t>
            </a:r>
          </a:p>
        </p:txBody>
      </p:sp>
      <p:sp>
        <p:nvSpPr>
          <p:cNvPr id="10" name="Text Box 27">
            <a:extLst>
              <a:ext uri="{FF2B5EF4-FFF2-40B4-BE49-F238E27FC236}">
                <a16:creationId xmlns:a16="http://schemas.microsoft.com/office/drawing/2014/main" id="{B48F6AB1-C150-4590-BC9B-8AEFB2655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9083" y="2890836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EA8319CB-45AF-4E47-AB3C-851026F9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95" y="2168523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7BC781-2860-42C4-B7C1-87F05DE6311F}"/>
              </a:ext>
            </a:extLst>
          </p:cNvPr>
          <p:cNvGrpSpPr>
            <a:grpSpLocks/>
          </p:cNvGrpSpPr>
          <p:nvPr/>
        </p:nvGrpSpPr>
        <p:grpSpPr bwMode="auto">
          <a:xfrm>
            <a:off x="2402370" y="2838448"/>
            <a:ext cx="1341438" cy="1643063"/>
            <a:chOff x="3733006" y="3277394"/>
            <a:chExt cx="762794" cy="1143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D11EF92-FD7E-48CF-8F4B-288AD04D43ED}"/>
                </a:ext>
              </a:extLst>
            </p:cNvPr>
            <p:cNvCxnSpPr/>
            <p:nvPr/>
          </p:nvCxnSpPr>
          <p:spPr>
            <a:xfrm rot="5400000">
              <a:off x="3162409" y="3847991"/>
              <a:ext cx="1143000" cy="1805"/>
            </a:xfrm>
            <a:prstGeom prst="line">
              <a:avLst/>
            </a:prstGeom>
            <a:ln w="25400">
              <a:solidFill>
                <a:srgbClr val="3760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4E04B6F-4CEB-41BA-9FB4-95A5376618F7}"/>
                </a:ext>
              </a:extLst>
            </p:cNvPr>
            <p:cNvCxnSpPr/>
            <p:nvPr/>
          </p:nvCxnSpPr>
          <p:spPr>
            <a:xfrm>
              <a:off x="3734811" y="3799751"/>
              <a:ext cx="760989" cy="1104"/>
            </a:xfrm>
            <a:prstGeom prst="line">
              <a:avLst/>
            </a:prstGeom>
            <a:ln w="25400">
              <a:solidFill>
                <a:srgbClr val="3760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6" descr="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948" y="5272088"/>
            <a:ext cx="325120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226">
            <a:hlinkClick r:id="rId3" action="ppaction://hlinksldjump" tooltip="click vao qua 4 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367" y="4313238"/>
            <a:ext cx="209338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05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3"/>
          <p:cNvSpPr txBox="1">
            <a:spLocks noChangeArrowheads="1"/>
          </p:cNvSpPr>
          <p:nvPr/>
        </p:nvSpPr>
        <p:spPr bwMode="auto">
          <a:xfrm>
            <a:off x="886884" y="808151"/>
            <a:ext cx="615949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2233084" y="835999"/>
            <a:ext cx="1718733" cy="1670563"/>
            <a:chOff x="1440" y="441"/>
            <a:chExt cx="672" cy="816"/>
          </a:xfrm>
        </p:grpSpPr>
        <p:cxnSp>
          <p:nvCxnSpPr>
            <p:cNvPr id="81952" name="AutoShape 68"/>
            <p:cNvCxnSpPr>
              <a:cxnSpLocks noChangeShapeType="1"/>
            </p:cNvCxnSpPr>
            <p:nvPr/>
          </p:nvCxnSpPr>
          <p:spPr bwMode="auto">
            <a:xfrm>
              <a:off x="1440" y="441"/>
              <a:ext cx="0" cy="816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1953" name="Line 69"/>
            <p:cNvSpPr>
              <a:spLocks noChangeShapeType="1"/>
            </p:cNvSpPr>
            <p:nvPr/>
          </p:nvSpPr>
          <p:spPr bwMode="auto">
            <a:xfrm>
              <a:off x="1440" y="777"/>
              <a:ext cx="67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 Box 66"/>
          <p:cNvSpPr txBox="1">
            <a:spLocks noChangeArrowheads="1"/>
          </p:cNvSpPr>
          <p:nvPr/>
        </p:nvSpPr>
        <p:spPr bwMode="auto">
          <a:xfrm>
            <a:off x="2319808" y="817676"/>
            <a:ext cx="82979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Text Box 102"/>
          <p:cNvSpPr txBox="1">
            <a:spLocks noChangeArrowheads="1"/>
          </p:cNvSpPr>
          <p:nvPr/>
        </p:nvSpPr>
        <p:spPr bwMode="auto">
          <a:xfrm>
            <a:off x="505884" y="812914"/>
            <a:ext cx="55668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322234" y="200225"/>
            <a:ext cx="7773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6 chia 3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</a:p>
        </p:txBody>
      </p:sp>
      <p:sp>
        <p:nvSpPr>
          <p:cNvPr id="15" name="Text Box 79"/>
          <p:cNvSpPr txBox="1">
            <a:spLocks noChangeArrowheads="1"/>
          </p:cNvSpPr>
          <p:nvPr/>
        </p:nvSpPr>
        <p:spPr bwMode="auto">
          <a:xfrm>
            <a:off x="2385484" y="1501489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334934" y="900225"/>
            <a:ext cx="7760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6; 6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17" name="Text Box 57"/>
          <p:cNvSpPr txBox="1">
            <a:spLocks noChangeArrowheads="1"/>
          </p:cNvSpPr>
          <p:nvPr/>
        </p:nvSpPr>
        <p:spPr bwMode="auto">
          <a:xfrm>
            <a:off x="510117" y="1516301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322234" y="1616513"/>
            <a:ext cx="70294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3; 3 chia 3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20" name="Text Box 78"/>
          <p:cNvSpPr txBox="1">
            <a:spLocks noChangeArrowheads="1"/>
          </p:cNvSpPr>
          <p:nvPr/>
        </p:nvSpPr>
        <p:spPr bwMode="auto">
          <a:xfrm>
            <a:off x="2743200" y="1501489"/>
            <a:ext cx="81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358218" y="2267290"/>
            <a:ext cx="80369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3; 3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22" name="Text Box 70"/>
          <p:cNvSpPr txBox="1">
            <a:spLocks noChangeArrowheads="1"/>
          </p:cNvSpPr>
          <p:nvPr/>
        </p:nvSpPr>
        <p:spPr bwMode="auto">
          <a:xfrm>
            <a:off x="876300" y="1516301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Text Box 71"/>
          <p:cNvSpPr txBox="1">
            <a:spLocks noChangeArrowheads="1"/>
          </p:cNvSpPr>
          <p:nvPr/>
        </p:nvSpPr>
        <p:spPr bwMode="auto">
          <a:xfrm>
            <a:off x="960700" y="2205664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4" name="Text Box 106"/>
          <p:cNvSpPr txBox="1">
            <a:spLocks noChangeArrowheads="1"/>
          </p:cNvSpPr>
          <p:nvPr/>
        </p:nvSpPr>
        <p:spPr bwMode="auto">
          <a:xfrm>
            <a:off x="1295400" y="819264"/>
            <a:ext cx="60325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5" name="Text Box 72"/>
          <p:cNvSpPr txBox="1">
            <a:spLocks noChangeArrowheads="1"/>
          </p:cNvSpPr>
          <p:nvPr/>
        </p:nvSpPr>
        <p:spPr bwMode="auto">
          <a:xfrm>
            <a:off x="1329000" y="2210426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358218" y="2954264"/>
            <a:ext cx="8013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6; 6 chia 3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27" name="Text Box 60"/>
          <p:cNvSpPr txBox="1">
            <a:spLocks noChangeArrowheads="1"/>
          </p:cNvSpPr>
          <p:nvPr/>
        </p:nvSpPr>
        <p:spPr bwMode="auto">
          <a:xfrm>
            <a:off x="3050117" y="1499901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358217" y="3657689"/>
            <a:ext cx="78337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6; 6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29" name="Text Box 73"/>
          <p:cNvSpPr txBox="1">
            <a:spLocks noChangeArrowheads="1"/>
          </p:cNvSpPr>
          <p:nvPr/>
        </p:nvSpPr>
        <p:spPr bwMode="auto">
          <a:xfrm>
            <a:off x="1344084" y="2893901"/>
            <a:ext cx="81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0" name="Text Box 105"/>
          <p:cNvSpPr txBox="1">
            <a:spLocks noChangeArrowheads="1"/>
          </p:cNvSpPr>
          <p:nvPr/>
        </p:nvSpPr>
        <p:spPr bwMode="auto">
          <a:xfrm>
            <a:off x="1701801" y="814501"/>
            <a:ext cx="60748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1" name="Text Box 74"/>
          <p:cNvSpPr txBox="1">
            <a:spLocks noChangeArrowheads="1"/>
          </p:cNvSpPr>
          <p:nvPr/>
        </p:nvSpPr>
        <p:spPr bwMode="auto">
          <a:xfrm>
            <a:off x="1727200" y="2893901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322235" y="4377276"/>
            <a:ext cx="76344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9; 9 chia 3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  <p:sp>
        <p:nvSpPr>
          <p:cNvPr id="33" name="Text Box 77"/>
          <p:cNvSpPr txBox="1">
            <a:spLocks noChangeArrowheads="1"/>
          </p:cNvSpPr>
          <p:nvPr/>
        </p:nvSpPr>
        <p:spPr bwMode="auto">
          <a:xfrm>
            <a:off x="3435351" y="1508301"/>
            <a:ext cx="81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322235" y="5058901"/>
            <a:ext cx="77733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9; 9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35" name="Text Box 75"/>
          <p:cNvSpPr txBox="1">
            <a:spLocks noChangeArrowheads="1"/>
          </p:cNvSpPr>
          <p:nvPr/>
        </p:nvSpPr>
        <p:spPr bwMode="auto">
          <a:xfrm>
            <a:off x="1680633" y="3598939"/>
            <a:ext cx="81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195" name="Rectangle 1"/>
          <p:cNvSpPr>
            <a:spLocks noChangeArrowheads="1"/>
          </p:cNvSpPr>
          <p:nvPr/>
        </p:nvSpPr>
        <p:spPr bwMode="auto">
          <a:xfrm>
            <a:off x="277915" y="4194175"/>
            <a:ext cx="3720063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6369 : 3 = 2123</a:t>
            </a:r>
          </a:p>
        </p:txBody>
      </p:sp>
      <p:sp>
        <p:nvSpPr>
          <p:cNvPr id="7196" name="Rectangle 2"/>
          <p:cNvSpPr>
            <a:spLocks noChangeArrowheads="1"/>
          </p:cNvSpPr>
          <p:nvPr/>
        </p:nvSpPr>
        <p:spPr bwMode="auto">
          <a:xfrm>
            <a:off x="814917" y="5633703"/>
            <a:ext cx="85731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altLang="en-US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ượt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chia ta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qua 3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7197" name="Rectangle 4"/>
          <p:cNvSpPr>
            <a:spLocks noChangeArrowheads="1"/>
          </p:cNvSpPr>
          <p:nvPr/>
        </p:nvSpPr>
        <p:spPr bwMode="auto">
          <a:xfrm>
            <a:off x="808891" y="6280034"/>
            <a:ext cx="2712602" cy="584775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Bước</a:t>
            </a:r>
            <a:r>
              <a:rPr lang="en-US" altLang="en-US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1: Chia</a:t>
            </a:r>
          </a:p>
        </p:txBody>
      </p:sp>
      <p:sp>
        <p:nvSpPr>
          <p:cNvPr id="7198" name="Rectangle 5"/>
          <p:cNvSpPr>
            <a:spLocks noChangeArrowheads="1"/>
          </p:cNvSpPr>
          <p:nvPr/>
        </p:nvSpPr>
        <p:spPr bwMode="auto">
          <a:xfrm>
            <a:off x="4755172" y="6281742"/>
            <a:ext cx="2746265" cy="584775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Bước</a:t>
            </a:r>
            <a:r>
              <a:rPr lang="en-US" altLang="en-US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2:Nhân</a:t>
            </a:r>
          </a:p>
        </p:txBody>
      </p:sp>
      <p:sp>
        <p:nvSpPr>
          <p:cNvPr id="7199" name="Rectangle 6"/>
          <p:cNvSpPr>
            <a:spLocks noChangeArrowheads="1"/>
          </p:cNvSpPr>
          <p:nvPr/>
        </p:nvSpPr>
        <p:spPr bwMode="auto">
          <a:xfrm>
            <a:off x="8621524" y="6307386"/>
            <a:ext cx="2634824" cy="535531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Bước</a:t>
            </a:r>
            <a:r>
              <a:rPr lang="en-US" altLang="en-US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3 : </a:t>
            </a:r>
            <a:r>
              <a:rPr lang="en-US" altLang="en-US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Trừ</a:t>
            </a:r>
            <a:endParaRPr lang="en-US" altLang="en-US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44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0" grpId="1"/>
      <p:bldP spid="7170" grpId="2"/>
      <p:bldP spid="12" grpId="0"/>
      <p:bldP spid="13" grpId="0"/>
      <p:bldP spid="13" grpId="1"/>
      <p:bldP spid="14" grpId="0"/>
      <p:bldP spid="15" grpId="0"/>
      <p:bldP spid="15" grpId="1"/>
      <p:bldP spid="16" grpId="0"/>
      <p:bldP spid="17" grpId="0"/>
      <p:bldP spid="19" grpId="0"/>
      <p:bldP spid="20" grpId="0"/>
      <p:bldP spid="20" grpId="1"/>
      <p:bldP spid="21" grpId="0"/>
      <p:bldP spid="22" grpId="0"/>
      <p:bldP spid="22" grpId="1"/>
      <p:bldP spid="23" grpId="0"/>
      <p:bldP spid="24" grpId="0"/>
      <p:bldP spid="24" grpId="1"/>
      <p:bldP spid="25" grpId="0"/>
      <p:bldP spid="25" grpId="1"/>
      <p:bldP spid="26" grpId="0"/>
      <p:bldP spid="27" grpId="0"/>
      <p:bldP spid="27" grpId="1"/>
      <p:bldP spid="28" grpId="0"/>
      <p:bldP spid="29" grpId="0"/>
      <p:bldP spid="30" grpId="0"/>
      <p:bldP spid="30" grpId="1"/>
      <p:bldP spid="30" grpId="2"/>
      <p:bldP spid="31" grpId="0"/>
      <p:bldP spid="31" grpId="1"/>
      <p:bldP spid="32" grpId="0"/>
      <p:bldP spid="33" grpId="0"/>
      <p:bldP spid="33" grpId="1"/>
      <p:bldP spid="34" grpId="0"/>
      <p:bldP spid="35" grpId="0"/>
      <p:bldP spid="7195" grpId="0" animBg="1"/>
      <p:bldP spid="7196" grpId="0"/>
      <p:bldP spid="7197" grpId="0" animBg="1"/>
      <p:bldP spid="7198" grpId="0" animBg="1"/>
      <p:bldP spid="71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3"/>
          <p:cNvSpPr txBox="1">
            <a:spLocks noChangeArrowheads="1"/>
          </p:cNvSpPr>
          <p:nvPr/>
        </p:nvSpPr>
        <p:spPr bwMode="auto">
          <a:xfrm>
            <a:off x="726018" y="812651"/>
            <a:ext cx="628649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2233084" y="847575"/>
            <a:ext cx="1363133" cy="1630364"/>
            <a:chOff x="1440" y="441"/>
            <a:chExt cx="672" cy="816"/>
          </a:xfrm>
        </p:grpSpPr>
        <p:cxnSp>
          <p:nvCxnSpPr>
            <p:cNvPr id="83992" name="AutoShape 68"/>
            <p:cNvCxnSpPr>
              <a:cxnSpLocks noChangeShapeType="1"/>
            </p:cNvCxnSpPr>
            <p:nvPr/>
          </p:nvCxnSpPr>
          <p:spPr bwMode="auto">
            <a:xfrm>
              <a:off x="1440" y="441"/>
              <a:ext cx="0" cy="816"/>
            </a:xfrm>
            <a:prstGeom prst="straightConnector1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3993" name="Line 69"/>
            <p:cNvSpPr>
              <a:spLocks noChangeShapeType="1"/>
            </p:cNvSpPr>
            <p:nvPr/>
          </p:nvSpPr>
          <p:spPr bwMode="auto">
            <a:xfrm>
              <a:off x="1440" y="777"/>
              <a:ext cx="672" cy="0"/>
            </a:xfrm>
            <a:prstGeom prst="line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 Box 66"/>
          <p:cNvSpPr txBox="1">
            <a:spLocks noChangeArrowheads="1"/>
          </p:cNvSpPr>
          <p:nvPr/>
        </p:nvSpPr>
        <p:spPr bwMode="auto">
          <a:xfrm>
            <a:off x="2285083" y="782951"/>
            <a:ext cx="131113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216399" y="200225"/>
            <a:ext cx="7693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12 chia 4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334933" y="890875"/>
            <a:ext cx="75754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12; 12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17" name="Text Box 57"/>
          <p:cNvSpPr txBox="1">
            <a:spLocks noChangeArrowheads="1"/>
          </p:cNvSpPr>
          <p:nvPr/>
        </p:nvSpPr>
        <p:spPr bwMode="auto">
          <a:xfrm>
            <a:off x="698500" y="1497714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0" name="Text Box 78"/>
          <p:cNvSpPr txBox="1">
            <a:spLocks noChangeArrowheads="1"/>
          </p:cNvSpPr>
          <p:nvPr/>
        </p:nvSpPr>
        <p:spPr bwMode="auto">
          <a:xfrm>
            <a:off x="2707218" y="1527551"/>
            <a:ext cx="66463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 Box 70"/>
          <p:cNvSpPr txBox="1">
            <a:spLocks noChangeArrowheads="1"/>
          </p:cNvSpPr>
          <p:nvPr/>
        </p:nvSpPr>
        <p:spPr bwMode="auto">
          <a:xfrm>
            <a:off x="1117600" y="1505651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3" name="Text Box 71"/>
          <p:cNvSpPr txBox="1">
            <a:spLocks noChangeArrowheads="1"/>
          </p:cNvSpPr>
          <p:nvPr/>
        </p:nvSpPr>
        <p:spPr bwMode="auto">
          <a:xfrm>
            <a:off x="1117600" y="2198189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 Box 106"/>
          <p:cNvSpPr txBox="1">
            <a:spLocks noChangeArrowheads="1"/>
          </p:cNvSpPr>
          <p:nvPr/>
        </p:nvSpPr>
        <p:spPr bwMode="auto">
          <a:xfrm>
            <a:off x="1159934" y="812651"/>
            <a:ext cx="66463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5" name="Text Box 72"/>
          <p:cNvSpPr txBox="1">
            <a:spLocks noChangeArrowheads="1"/>
          </p:cNvSpPr>
          <p:nvPr/>
        </p:nvSpPr>
        <p:spPr bwMode="auto">
          <a:xfrm>
            <a:off x="1521884" y="2198189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368801" y="1564226"/>
            <a:ext cx="8013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7; 7 chia 4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27" name="Text Box 60"/>
          <p:cNvSpPr txBox="1">
            <a:spLocks noChangeArrowheads="1"/>
          </p:cNvSpPr>
          <p:nvPr/>
        </p:nvSpPr>
        <p:spPr bwMode="auto">
          <a:xfrm>
            <a:off x="3048000" y="1533901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233334" y="2273300"/>
            <a:ext cx="76770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4; 7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  <p:sp>
        <p:nvSpPr>
          <p:cNvPr id="29" name="Text Box 73"/>
          <p:cNvSpPr txBox="1">
            <a:spLocks noChangeArrowheads="1"/>
          </p:cNvSpPr>
          <p:nvPr/>
        </p:nvSpPr>
        <p:spPr bwMode="auto">
          <a:xfrm>
            <a:off x="1499326" y="2910239"/>
            <a:ext cx="81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0" name="Text Box 105"/>
          <p:cNvSpPr txBox="1">
            <a:spLocks noChangeArrowheads="1"/>
          </p:cNvSpPr>
          <p:nvPr/>
        </p:nvSpPr>
        <p:spPr bwMode="auto">
          <a:xfrm>
            <a:off x="1559984" y="820589"/>
            <a:ext cx="57361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309533" y="2977150"/>
            <a:ext cx="77808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36; 36 chia 4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9.</a:t>
            </a:r>
          </a:p>
        </p:txBody>
      </p:sp>
      <p:sp>
        <p:nvSpPr>
          <p:cNvPr id="33" name="Text Box 77"/>
          <p:cNvSpPr txBox="1">
            <a:spLocks noChangeArrowheads="1"/>
          </p:cNvSpPr>
          <p:nvPr/>
        </p:nvSpPr>
        <p:spPr bwMode="auto">
          <a:xfrm>
            <a:off x="2336801" y="1527551"/>
            <a:ext cx="520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322235" y="3669900"/>
            <a:ext cx="75881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36; 36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36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9238" name="Rectangle 1"/>
          <p:cNvSpPr>
            <a:spLocks noChangeArrowheads="1"/>
          </p:cNvSpPr>
          <p:nvPr/>
        </p:nvSpPr>
        <p:spPr bwMode="auto">
          <a:xfrm>
            <a:off x="402167" y="4183325"/>
            <a:ext cx="3312119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1276 : 4 = 319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402167" y="5101500"/>
            <a:ext cx="11379200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*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: </a:t>
            </a:r>
            <a:r>
              <a:rPr lang="vi-VN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05"/>
          <p:cNvSpPr txBox="1">
            <a:spLocks noChangeArrowheads="1"/>
          </p:cNvSpPr>
          <p:nvPr/>
        </p:nvSpPr>
        <p:spPr bwMode="auto">
          <a:xfrm>
            <a:off x="311151" y="812651"/>
            <a:ext cx="57361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954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  <p:bldP spid="12" grpId="0"/>
      <p:bldP spid="14" grpId="0"/>
      <p:bldP spid="16" grpId="0"/>
      <p:bldP spid="17" grpId="0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7" grpId="0"/>
      <p:bldP spid="27" grpId="1"/>
      <p:bldP spid="28" grpId="0"/>
      <p:bldP spid="29" grpId="0"/>
      <p:bldP spid="30" grpId="0"/>
      <p:bldP spid="30" grpId="1"/>
      <p:bldP spid="32" grpId="0"/>
      <p:bldP spid="33" grpId="0"/>
      <p:bldP spid="33" grpId="1"/>
      <p:bldP spid="34" grpId="0"/>
      <p:bldP spid="9238" grpId="0" animBg="1"/>
      <p:bldP spid="36" grpId="0" animBg="1"/>
      <p:bldP spid="35" grpId="0"/>
      <p:bldP spid="3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 Box 8"/>
          <p:cNvSpPr txBox="1">
            <a:spLocks noChangeArrowheads="1"/>
          </p:cNvSpPr>
          <p:nvPr/>
        </p:nvSpPr>
        <p:spPr bwMode="auto">
          <a:xfrm>
            <a:off x="481192" y="797776"/>
            <a:ext cx="172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4862</a:t>
            </a:r>
          </a:p>
        </p:txBody>
      </p:sp>
      <p:sp>
        <p:nvSpPr>
          <p:cNvPr id="206" name="Text Box 9"/>
          <p:cNvSpPr txBox="1">
            <a:spLocks noChangeArrowheads="1"/>
          </p:cNvSpPr>
          <p:nvPr/>
        </p:nvSpPr>
        <p:spPr bwMode="auto">
          <a:xfrm>
            <a:off x="2127251" y="820001"/>
            <a:ext cx="11176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7" name="Line 10"/>
          <p:cNvSpPr>
            <a:spLocks noChangeShapeType="1"/>
          </p:cNvSpPr>
          <p:nvPr/>
        </p:nvSpPr>
        <p:spPr bwMode="auto">
          <a:xfrm>
            <a:off x="1839263" y="750945"/>
            <a:ext cx="0" cy="1430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ker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" name="Line 11"/>
          <p:cNvSpPr>
            <a:spLocks noChangeShapeType="1"/>
          </p:cNvSpPr>
          <p:nvPr/>
        </p:nvSpPr>
        <p:spPr bwMode="auto">
          <a:xfrm>
            <a:off x="1822451" y="1358163"/>
            <a:ext cx="142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ker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" name="Text Box 12"/>
          <p:cNvSpPr txBox="1">
            <a:spLocks noChangeArrowheads="1"/>
          </p:cNvSpPr>
          <p:nvPr/>
        </p:nvSpPr>
        <p:spPr bwMode="auto">
          <a:xfrm>
            <a:off x="4964351" y="826551"/>
            <a:ext cx="172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3369</a:t>
            </a:r>
          </a:p>
        </p:txBody>
      </p:sp>
      <p:sp>
        <p:nvSpPr>
          <p:cNvPr id="210" name="Text Box 13"/>
          <p:cNvSpPr txBox="1">
            <a:spLocks noChangeArrowheads="1"/>
          </p:cNvSpPr>
          <p:nvPr/>
        </p:nvSpPr>
        <p:spPr bwMode="auto">
          <a:xfrm>
            <a:off x="6287701" y="814976"/>
            <a:ext cx="11176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1" name="Line 14"/>
          <p:cNvSpPr>
            <a:spLocks noChangeShapeType="1"/>
          </p:cNvSpPr>
          <p:nvPr/>
        </p:nvSpPr>
        <p:spPr bwMode="auto">
          <a:xfrm>
            <a:off x="6191251" y="845400"/>
            <a:ext cx="0" cy="1428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ker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2" name="Line 15"/>
          <p:cNvSpPr>
            <a:spLocks noChangeShapeType="1"/>
          </p:cNvSpPr>
          <p:nvPr/>
        </p:nvSpPr>
        <p:spPr bwMode="auto">
          <a:xfrm>
            <a:off x="6191251" y="1416900"/>
            <a:ext cx="142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ker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3" name="Text Box 16"/>
          <p:cNvSpPr txBox="1">
            <a:spLocks noChangeArrowheads="1"/>
          </p:cNvSpPr>
          <p:nvPr/>
        </p:nvSpPr>
        <p:spPr bwMode="auto">
          <a:xfrm>
            <a:off x="8899592" y="820001"/>
            <a:ext cx="172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2896</a:t>
            </a:r>
          </a:p>
        </p:txBody>
      </p:sp>
      <p:sp>
        <p:nvSpPr>
          <p:cNvPr id="214" name="Text Box 17"/>
          <p:cNvSpPr txBox="1">
            <a:spLocks noChangeArrowheads="1"/>
          </p:cNvSpPr>
          <p:nvPr/>
        </p:nvSpPr>
        <p:spPr bwMode="auto">
          <a:xfrm>
            <a:off x="10442867" y="840638"/>
            <a:ext cx="11176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15" name="Line 18"/>
          <p:cNvSpPr>
            <a:spLocks noChangeShapeType="1"/>
          </p:cNvSpPr>
          <p:nvPr/>
        </p:nvSpPr>
        <p:spPr bwMode="auto">
          <a:xfrm>
            <a:off x="10184501" y="845400"/>
            <a:ext cx="0" cy="1428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ker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" name="Line 19"/>
          <p:cNvSpPr>
            <a:spLocks noChangeShapeType="1"/>
          </p:cNvSpPr>
          <p:nvPr/>
        </p:nvSpPr>
        <p:spPr bwMode="auto">
          <a:xfrm>
            <a:off x="10161351" y="1443888"/>
            <a:ext cx="142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ker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Text Box 20"/>
          <p:cNvSpPr txBox="1">
            <a:spLocks noChangeArrowheads="1"/>
          </p:cNvSpPr>
          <p:nvPr/>
        </p:nvSpPr>
        <p:spPr bwMode="auto">
          <a:xfrm>
            <a:off x="1822451" y="1521801"/>
            <a:ext cx="6096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8" name="Text Box 21"/>
          <p:cNvSpPr txBox="1">
            <a:spLocks noChangeArrowheads="1"/>
          </p:cNvSpPr>
          <p:nvPr/>
        </p:nvSpPr>
        <p:spPr bwMode="auto">
          <a:xfrm>
            <a:off x="2635251" y="1521801"/>
            <a:ext cx="6096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9" name="Text Box 22"/>
          <p:cNvSpPr txBox="1">
            <a:spLocks noChangeArrowheads="1"/>
          </p:cNvSpPr>
          <p:nvPr/>
        </p:nvSpPr>
        <p:spPr bwMode="auto">
          <a:xfrm>
            <a:off x="3041651" y="1521801"/>
            <a:ext cx="8128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0" name="Text Box 23"/>
          <p:cNvSpPr txBox="1">
            <a:spLocks noChangeArrowheads="1"/>
          </p:cNvSpPr>
          <p:nvPr/>
        </p:nvSpPr>
        <p:spPr bwMode="auto">
          <a:xfrm>
            <a:off x="479800" y="1511676"/>
            <a:ext cx="406401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21" name="Text Box 24"/>
          <p:cNvSpPr txBox="1">
            <a:spLocks noChangeArrowheads="1"/>
          </p:cNvSpPr>
          <p:nvPr/>
        </p:nvSpPr>
        <p:spPr bwMode="auto">
          <a:xfrm>
            <a:off x="741676" y="1511676"/>
            <a:ext cx="5080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22" name="Text Box 25"/>
          <p:cNvSpPr txBox="1">
            <a:spLocks noChangeArrowheads="1"/>
          </p:cNvSpPr>
          <p:nvPr/>
        </p:nvSpPr>
        <p:spPr bwMode="auto">
          <a:xfrm>
            <a:off x="1054808" y="2890526"/>
            <a:ext cx="711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23" name="Text Box 26"/>
          <p:cNvSpPr txBox="1">
            <a:spLocks noChangeArrowheads="1"/>
          </p:cNvSpPr>
          <p:nvPr/>
        </p:nvSpPr>
        <p:spPr bwMode="auto">
          <a:xfrm>
            <a:off x="1023326" y="2195213"/>
            <a:ext cx="8128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4" name="Text Box 27"/>
          <p:cNvSpPr txBox="1">
            <a:spLocks noChangeArrowheads="1"/>
          </p:cNvSpPr>
          <p:nvPr/>
        </p:nvSpPr>
        <p:spPr bwMode="auto">
          <a:xfrm>
            <a:off x="726726" y="2212676"/>
            <a:ext cx="5715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25" name="Text Box 28"/>
          <p:cNvSpPr txBox="1">
            <a:spLocks noChangeArrowheads="1"/>
          </p:cNvSpPr>
          <p:nvPr/>
        </p:nvSpPr>
        <p:spPr bwMode="auto">
          <a:xfrm>
            <a:off x="1315959" y="2907988"/>
            <a:ext cx="711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6" name="Text Box 29"/>
          <p:cNvSpPr txBox="1">
            <a:spLocks noChangeArrowheads="1"/>
          </p:cNvSpPr>
          <p:nvPr/>
        </p:nvSpPr>
        <p:spPr bwMode="auto">
          <a:xfrm>
            <a:off x="1306233" y="3590938"/>
            <a:ext cx="6096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27" name="Text Box 30"/>
          <p:cNvSpPr txBox="1">
            <a:spLocks noChangeArrowheads="1"/>
          </p:cNvSpPr>
          <p:nvPr/>
        </p:nvSpPr>
        <p:spPr bwMode="auto">
          <a:xfrm>
            <a:off x="2228851" y="1521801"/>
            <a:ext cx="6096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8" name="Text Box 31"/>
          <p:cNvSpPr txBox="1">
            <a:spLocks noChangeArrowheads="1"/>
          </p:cNvSpPr>
          <p:nvPr/>
        </p:nvSpPr>
        <p:spPr bwMode="auto">
          <a:xfrm>
            <a:off x="6292851" y="1497201"/>
            <a:ext cx="6096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9" name="Text Box 32"/>
          <p:cNvSpPr txBox="1">
            <a:spLocks noChangeArrowheads="1"/>
          </p:cNvSpPr>
          <p:nvPr/>
        </p:nvSpPr>
        <p:spPr bwMode="auto">
          <a:xfrm>
            <a:off x="7105651" y="1497201"/>
            <a:ext cx="6096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0" name="Text Box 33"/>
          <p:cNvSpPr txBox="1">
            <a:spLocks noChangeArrowheads="1"/>
          </p:cNvSpPr>
          <p:nvPr/>
        </p:nvSpPr>
        <p:spPr bwMode="auto">
          <a:xfrm>
            <a:off x="7512051" y="1497201"/>
            <a:ext cx="8128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1" name="Text Box 34"/>
          <p:cNvSpPr txBox="1">
            <a:spLocks noChangeArrowheads="1"/>
          </p:cNvSpPr>
          <p:nvPr/>
        </p:nvSpPr>
        <p:spPr bwMode="auto">
          <a:xfrm>
            <a:off x="4964351" y="1510226"/>
            <a:ext cx="406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2" name="Text Box 35"/>
          <p:cNvSpPr txBox="1">
            <a:spLocks noChangeArrowheads="1"/>
          </p:cNvSpPr>
          <p:nvPr/>
        </p:nvSpPr>
        <p:spPr bwMode="auto">
          <a:xfrm>
            <a:off x="5256451" y="1510226"/>
            <a:ext cx="5080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3" name="Text Box 36"/>
          <p:cNvSpPr txBox="1">
            <a:spLocks noChangeArrowheads="1"/>
          </p:cNvSpPr>
          <p:nvPr/>
        </p:nvSpPr>
        <p:spPr bwMode="auto">
          <a:xfrm>
            <a:off x="5520576" y="2900651"/>
            <a:ext cx="711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4" name="Text Box 37"/>
          <p:cNvSpPr txBox="1">
            <a:spLocks noChangeArrowheads="1"/>
          </p:cNvSpPr>
          <p:nvPr/>
        </p:nvSpPr>
        <p:spPr bwMode="auto">
          <a:xfrm>
            <a:off x="5530892" y="2199651"/>
            <a:ext cx="8128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35" name="Text Box 38"/>
          <p:cNvSpPr txBox="1">
            <a:spLocks noChangeArrowheads="1"/>
          </p:cNvSpPr>
          <p:nvPr/>
        </p:nvSpPr>
        <p:spPr bwMode="auto">
          <a:xfrm>
            <a:off x="5269151" y="2199651"/>
            <a:ext cx="414925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6" name="Text Box 39"/>
          <p:cNvSpPr txBox="1">
            <a:spLocks noChangeArrowheads="1"/>
          </p:cNvSpPr>
          <p:nvPr/>
        </p:nvSpPr>
        <p:spPr bwMode="auto">
          <a:xfrm>
            <a:off x="5779208" y="2900651"/>
            <a:ext cx="711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37" name="Text Box 40"/>
          <p:cNvSpPr txBox="1">
            <a:spLocks noChangeArrowheads="1"/>
          </p:cNvSpPr>
          <p:nvPr/>
        </p:nvSpPr>
        <p:spPr bwMode="auto">
          <a:xfrm>
            <a:off x="5772859" y="3638563"/>
            <a:ext cx="6096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8" name="Text Box 41"/>
          <p:cNvSpPr txBox="1">
            <a:spLocks noChangeArrowheads="1"/>
          </p:cNvSpPr>
          <p:nvPr/>
        </p:nvSpPr>
        <p:spPr bwMode="auto">
          <a:xfrm>
            <a:off x="6699251" y="1497201"/>
            <a:ext cx="6096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39" name="Text Box 42"/>
          <p:cNvSpPr txBox="1">
            <a:spLocks noChangeArrowheads="1"/>
          </p:cNvSpPr>
          <p:nvPr/>
        </p:nvSpPr>
        <p:spPr bwMode="auto">
          <a:xfrm>
            <a:off x="10161351" y="1523463"/>
            <a:ext cx="6096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40" name="Text Box 43"/>
          <p:cNvSpPr txBox="1">
            <a:spLocks noChangeArrowheads="1"/>
          </p:cNvSpPr>
          <p:nvPr/>
        </p:nvSpPr>
        <p:spPr bwMode="auto">
          <a:xfrm>
            <a:off x="10974151" y="1523463"/>
            <a:ext cx="6096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1" name="Text Box 45"/>
          <p:cNvSpPr txBox="1">
            <a:spLocks noChangeArrowheads="1"/>
          </p:cNvSpPr>
          <p:nvPr/>
        </p:nvSpPr>
        <p:spPr bwMode="auto">
          <a:xfrm>
            <a:off x="9147776" y="1497263"/>
            <a:ext cx="406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42" name="Text Box 46"/>
          <p:cNvSpPr txBox="1">
            <a:spLocks noChangeArrowheads="1"/>
          </p:cNvSpPr>
          <p:nvPr/>
        </p:nvSpPr>
        <p:spPr bwMode="auto">
          <a:xfrm>
            <a:off x="9452576" y="1505201"/>
            <a:ext cx="5080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43" name="Text Box 47"/>
          <p:cNvSpPr txBox="1">
            <a:spLocks noChangeArrowheads="1"/>
          </p:cNvSpPr>
          <p:nvPr/>
        </p:nvSpPr>
        <p:spPr bwMode="auto">
          <a:xfrm>
            <a:off x="9718817" y="2909588"/>
            <a:ext cx="711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44" name="Text Box 48"/>
          <p:cNvSpPr txBox="1">
            <a:spLocks noChangeArrowheads="1"/>
          </p:cNvSpPr>
          <p:nvPr/>
        </p:nvSpPr>
        <p:spPr bwMode="auto">
          <a:xfrm>
            <a:off x="9675923" y="2196876"/>
            <a:ext cx="8128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45" name="Text Box 49"/>
          <p:cNvSpPr txBox="1">
            <a:spLocks noChangeArrowheads="1"/>
          </p:cNvSpPr>
          <p:nvPr/>
        </p:nvSpPr>
        <p:spPr bwMode="auto">
          <a:xfrm>
            <a:off x="9447648" y="2195619"/>
            <a:ext cx="711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" name="Text Box 52"/>
          <p:cNvSpPr txBox="1">
            <a:spLocks noChangeArrowheads="1"/>
          </p:cNvSpPr>
          <p:nvPr/>
        </p:nvSpPr>
        <p:spPr bwMode="auto">
          <a:xfrm>
            <a:off x="10567751" y="1523463"/>
            <a:ext cx="6096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5036" name="TextBox 1"/>
          <p:cNvSpPr txBox="1">
            <a:spLocks noChangeArrowheads="1"/>
          </p:cNvSpPr>
          <p:nvPr/>
        </p:nvSpPr>
        <p:spPr bwMode="auto">
          <a:xfrm>
            <a:off x="340784" y="276325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altLang="en-US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1. </a:t>
            </a:r>
            <a:r>
              <a:rPr lang="en-US" altLang="en-US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Tính</a:t>
            </a:r>
            <a:endParaRPr lang="en-US" altLang="en-US" b="1" dirty="0">
              <a:solidFill>
                <a:schemeClr val="bg1"/>
              </a:solidFill>
              <a:latin typeface="HP001 4 hàng" pitchFamily="34" charset="0"/>
              <a:cs typeface="Times New Roman" pitchFamily="18" charset="0"/>
            </a:endParaRPr>
          </a:p>
        </p:txBody>
      </p:sp>
      <p:pic>
        <p:nvPicPr>
          <p:cNvPr id="85037" name="Picture 6" descr="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948" y="5272088"/>
            <a:ext cx="325120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38" name="Picture 5" descr="226">
            <a:hlinkClick r:id="rId4" action="ppaction://hlinksldjump" tooltip="click vao qua 4 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367" y="4313238"/>
            <a:ext cx="209338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04396"/>
      </p:ext>
    </p:extLst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6" grpId="0"/>
      <p:bldP spid="209" grpId="0"/>
      <p:bldP spid="210" grpId="0"/>
      <p:bldP spid="213" grpId="0"/>
      <p:bldP spid="214" grpId="0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  <p:bldP spid="239" grpId="0"/>
      <p:bldP spid="240" grpId="0"/>
      <p:bldP spid="241" grpId="0"/>
      <p:bldP spid="242" grpId="0"/>
      <p:bldP spid="243" grpId="0"/>
      <p:bldP spid="244" grpId="0"/>
      <p:bldP spid="245" grpId="0"/>
      <p:bldP spid="2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08344" y="288245"/>
            <a:ext cx="11713580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 Bài 2: Có 1648 gói bánh chia đều vào 4 thùng.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mỗi</a:t>
            </a:r>
            <a:endParaRPr lang="en-US" sz="3200" b="1" dirty="0">
              <a:solidFill>
                <a:schemeClr val="bg1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357231" y="1322500"/>
            <a:ext cx="302791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endParaRPr lang="en-US" altLang="en-US" sz="3200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237946" y="1690837"/>
            <a:ext cx="36543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i="1" u="sng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altLang="en-US" b="1" i="1" u="sng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i="1" u="sng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giải</a:t>
            </a:r>
            <a:endParaRPr lang="en-US" altLang="en-US" b="1" i="1" u="sng" dirty="0">
              <a:solidFill>
                <a:schemeClr val="bg1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881054" y="2367723"/>
            <a:ext cx="61210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altLang="en-US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gói</a:t>
            </a:r>
            <a:r>
              <a:rPr lang="en-US" altLang="en-US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bánh</a:t>
            </a:r>
            <a:r>
              <a:rPr lang="en-US" altLang="en-US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mỗi</a:t>
            </a:r>
            <a:r>
              <a:rPr lang="en-US" altLang="en-US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thùng</a:t>
            </a:r>
            <a:r>
              <a:rPr lang="en-US" altLang="en-US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altLang="en-US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altLang="en-US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722265" y="3089703"/>
            <a:ext cx="52944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1648 : 4 = 412 (</a:t>
            </a:r>
            <a:r>
              <a:rPr lang="en-US" altLang="en-US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gói</a:t>
            </a:r>
            <a:r>
              <a:rPr lang="en-US" altLang="en-US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784842" y="3790520"/>
            <a:ext cx="47828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Đáp</a:t>
            </a:r>
            <a:r>
              <a:rPr lang="en-US" altLang="en-US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altLang="en-US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: 412 </a:t>
            </a:r>
            <a:r>
              <a:rPr lang="en-US" altLang="en-US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gói</a:t>
            </a:r>
            <a:r>
              <a:rPr lang="en-US" altLang="en-US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bánh</a:t>
            </a:r>
            <a:r>
              <a:rPr lang="en-US" altLang="en-US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688510" y="967107"/>
            <a:ext cx="54264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thùng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gói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bánh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9" name="Picture 6" descr="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948" y="5272088"/>
            <a:ext cx="325120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226">
            <a:hlinkClick r:id="rId3" action="ppaction://hlinksldjump" tooltip="click vao qua 4 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367" y="4313238"/>
            <a:ext cx="209338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19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15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3" name="Text Box 119"/>
          <p:cNvSpPr txBox="1">
            <a:spLocks noChangeArrowheads="1"/>
          </p:cNvSpPr>
          <p:nvPr/>
        </p:nvSpPr>
        <p:spPr bwMode="auto">
          <a:xfrm>
            <a:off x="397282" y="803584"/>
            <a:ext cx="640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4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=  </a:t>
            </a:r>
            <a:r>
              <a:rPr lang="en-US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1846 </a:t>
            </a:r>
          </a:p>
        </p:txBody>
      </p:sp>
      <p:sp>
        <p:nvSpPr>
          <p:cNvPr id="11384" name="Text Box 120"/>
          <p:cNvSpPr txBox="1">
            <a:spLocks noChangeArrowheads="1"/>
          </p:cNvSpPr>
          <p:nvPr/>
        </p:nvSpPr>
        <p:spPr bwMode="auto">
          <a:xfrm>
            <a:off x="6586299" y="799085"/>
            <a:ext cx="609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4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4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x  </a:t>
            </a:r>
            <a:r>
              <a:rPr lang="en-US" altLang="en-US" sz="4000" b="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4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US" alt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1578</a:t>
            </a:r>
          </a:p>
        </p:txBody>
      </p:sp>
      <p:sp>
        <p:nvSpPr>
          <p:cNvPr id="11385" name="Text Box 121"/>
          <p:cNvSpPr txBox="1">
            <a:spLocks noChangeArrowheads="1"/>
          </p:cNvSpPr>
          <p:nvPr/>
        </p:nvSpPr>
        <p:spPr bwMode="auto">
          <a:xfrm>
            <a:off x="1633832" y="1498808"/>
            <a:ext cx="455506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4000" b="0" dirty="0">
                <a:solidFill>
                  <a:schemeClr val="bg1"/>
                </a:solidFill>
                <a:latin typeface="Arial" pitchFamily="34" charset="0"/>
                <a:cs typeface="+mn-cs"/>
              </a:rPr>
              <a:t>  </a:t>
            </a:r>
            <a:r>
              <a:rPr lang="en-US" altLang="en-US" sz="4000" b="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1846 : 2</a:t>
            </a:r>
            <a:r>
              <a:rPr lang="en-US" altLang="en-US" sz="4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86" name="Text Box 122"/>
          <p:cNvSpPr txBox="1">
            <a:spLocks noChangeArrowheads="1"/>
          </p:cNvSpPr>
          <p:nvPr/>
        </p:nvSpPr>
        <p:spPr bwMode="auto">
          <a:xfrm>
            <a:off x="926734" y="2196166"/>
            <a:ext cx="6250516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4000" b="0" dirty="0">
                <a:solidFill>
                  <a:schemeClr val="bg1"/>
                </a:solidFill>
                <a:latin typeface="Arial" pitchFamily="34" charset="0"/>
                <a:cs typeface="+mn-cs"/>
              </a:rPr>
              <a:t>       </a:t>
            </a:r>
            <a:r>
              <a:rPr lang="en-US" altLang="en-US" sz="4000" b="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923</a:t>
            </a:r>
            <a:endParaRPr lang="en-US" altLang="en-US" sz="40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87" name="Text Box 123"/>
          <p:cNvSpPr txBox="1">
            <a:spLocks noChangeArrowheads="1"/>
          </p:cNvSpPr>
          <p:nvPr/>
        </p:nvSpPr>
        <p:spPr bwMode="auto">
          <a:xfrm>
            <a:off x="6785266" y="2189735"/>
            <a:ext cx="6400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sz="4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US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526</a:t>
            </a:r>
          </a:p>
        </p:txBody>
      </p:sp>
      <p:sp>
        <p:nvSpPr>
          <p:cNvPr id="11388" name="Text Box 124"/>
          <p:cNvSpPr txBox="1">
            <a:spLocks noChangeArrowheads="1"/>
          </p:cNvSpPr>
          <p:nvPr/>
        </p:nvSpPr>
        <p:spPr bwMode="auto">
          <a:xfrm>
            <a:off x="6644174" y="1511873"/>
            <a:ext cx="6400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4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en-US" sz="4000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en-US" sz="4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1578 : 3</a:t>
            </a:r>
            <a:r>
              <a:rPr lang="en-US" altLang="en-US" sz="4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 Box 5" descr="Thu Dong Nam 50"/>
          <p:cNvSpPr txBox="1">
            <a:spLocks noChangeArrowheads="1"/>
          </p:cNvSpPr>
          <p:nvPr/>
        </p:nvSpPr>
        <p:spPr bwMode="auto">
          <a:xfrm>
            <a:off x="-36811" y="116632"/>
            <a:ext cx="12192000" cy="584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98594" y="278682"/>
            <a:ext cx="12192000" cy="584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x</a:t>
            </a:r>
            <a:endParaRPr lang="en-US" sz="3200" i="1" dirty="0">
              <a:solidFill>
                <a:schemeClr val="bg1"/>
              </a:solidFill>
              <a:latin typeface="HP001 4 hàng" pitchFamily="34" charset="0"/>
              <a:cs typeface="Times New Roman" pitchFamily="18" charset="0"/>
            </a:endParaRPr>
          </a:p>
        </p:txBody>
      </p:sp>
      <p:pic>
        <p:nvPicPr>
          <p:cNvPr id="11" name="Picture 6" descr="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948" y="5272088"/>
            <a:ext cx="325120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226">
            <a:hlinkClick r:id="rId4" action="ppaction://hlinksldjump" tooltip="click vao qua 4 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367" y="4313238"/>
            <a:ext cx="209338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448411"/>
      </p:ext>
    </p:extLst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3" grpId="0"/>
      <p:bldP spid="11384" grpId="0"/>
      <p:bldP spid="11385" grpId="0"/>
      <p:bldP spid="11386" grpId="0"/>
      <p:bldP spid="11387" grpId="0"/>
      <p:bldP spid="113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3252487" y="243068"/>
            <a:ext cx="8126714" cy="310973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2046"/>
              </a:avLst>
            </a:prstTxWarp>
          </a:bodyPr>
          <a:lstStyle/>
          <a:p>
            <a:r>
              <a:rPr lang="vi-VN" sz="8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88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" name="Picture 2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470528"/>
            <a:ext cx="3352800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4165600" y="3352800"/>
            <a:ext cx="8026400" cy="24399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574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Chọn đáp án đúng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249508" y="1770926"/>
            <a:ext cx="1422400" cy="990600"/>
          </a:xfrm>
          <a:prstGeom prst="smileyFace">
            <a:avLst>
              <a:gd name="adj" fmla="val -4653"/>
            </a:avLst>
          </a:prstGeom>
          <a:solidFill>
            <a:srgbClr val="3366FF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249508" y="1797934"/>
            <a:ext cx="1422400" cy="990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539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4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05468" y="3400425"/>
            <a:ext cx="284903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2305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05467" y="4416425"/>
            <a:ext cx="317711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4400">
                <a:latin typeface="Times New Roman" pitchFamily="18" charset="0"/>
                <a:cs typeface="Times New Roman" pitchFamily="18" charset="0"/>
              </a:rPr>
              <a:t>b. 2315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473201" y="5403850"/>
            <a:ext cx="3511551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4400">
                <a:latin typeface="Times New Roman" pitchFamily="18" charset="0"/>
                <a:cs typeface="Times New Roman" pitchFamily="18" charset="0"/>
              </a:rPr>
              <a:t>c. 2205</a:t>
            </a:r>
          </a:p>
        </p:txBody>
      </p:sp>
      <p:sp>
        <p:nvSpPr>
          <p:cNvPr id="91141" name="Rectangle 46"/>
          <p:cNvSpPr>
            <a:spLocks noChangeArrowheads="1"/>
          </p:cNvSpPr>
          <p:nvPr/>
        </p:nvSpPr>
        <p:spPr bwMode="auto">
          <a:xfrm>
            <a:off x="512234" y="522288"/>
            <a:ext cx="59298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2:Chọn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57200" y="1657350"/>
            <a:ext cx="91630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i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của phép chia 6915 : 3 là: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013951" y="2033588"/>
            <a:ext cx="19304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  <p:sp>
        <p:nvSpPr>
          <p:cNvPr id="26" name="Oval 25"/>
          <p:cNvSpPr/>
          <p:nvPr/>
        </p:nvSpPr>
        <p:spPr>
          <a:xfrm>
            <a:off x="9753600" y="201613"/>
            <a:ext cx="22352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27" name="Oval 26"/>
          <p:cNvSpPr/>
          <p:nvPr/>
        </p:nvSpPr>
        <p:spPr>
          <a:xfrm>
            <a:off x="9753600" y="201613"/>
            <a:ext cx="22352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28" name="Oval 27"/>
          <p:cNvSpPr/>
          <p:nvPr/>
        </p:nvSpPr>
        <p:spPr>
          <a:xfrm>
            <a:off x="9753600" y="201613"/>
            <a:ext cx="22352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29" name="Oval 28"/>
          <p:cNvSpPr/>
          <p:nvPr/>
        </p:nvSpPr>
        <p:spPr>
          <a:xfrm>
            <a:off x="9753600" y="201613"/>
            <a:ext cx="22352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30" name="Oval 29"/>
          <p:cNvSpPr/>
          <p:nvPr/>
        </p:nvSpPr>
        <p:spPr>
          <a:xfrm>
            <a:off x="9753600" y="201613"/>
            <a:ext cx="22352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sp>
        <p:nvSpPr>
          <p:cNvPr id="31" name="Oval 30"/>
          <p:cNvSpPr/>
          <p:nvPr/>
        </p:nvSpPr>
        <p:spPr>
          <a:xfrm>
            <a:off x="9753600" y="201613"/>
            <a:ext cx="22352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32" name="Oval 31"/>
          <p:cNvSpPr/>
          <p:nvPr/>
        </p:nvSpPr>
        <p:spPr>
          <a:xfrm>
            <a:off x="9753600" y="201613"/>
            <a:ext cx="22352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33" name="Oval 32"/>
          <p:cNvSpPr/>
          <p:nvPr/>
        </p:nvSpPr>
        <p:spPr>
          <a:xfrm>
            <a:off x="9753600" y="201613"/>
            <a:ext cx="22352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34" name="Oval 33"/>
          <p:cNvSpPr/>
          <p:nvPr/>
        </p:nvSpPr>
        <p:spPr>
          <a:xfrm>
            <a:off x="9753600" y="201613"/>
            <a:ext cx="22352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35" name="Oval 34"/>
          <p:cNvSpPr/>
          <p:nvPr/>
        </p:nvSpPr>
        <p:spPr>
          <a:xfrm>
            <a:off x="9753600" y="201613"/>
            <a:ext cx="22352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36" name="Oval 35"/>
          <p:cNvSpPr/>
          <p:nvPr/>
        </p:nvSpPr>
        <p:spPr>
          <a:xfrm>
            <a:off x="9753600" y="201613"/>
            <a:ext cx="22352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37" name="Oval 36"/>
          <p:cNvSpPr/>
          <p:nvPr/>
        </p:nvSpPr>
        <p:spPr>
          <a:xfrm>
            <a:off x="9753600" y="201613"/>
            <a:ext cx="22352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38" name="Oval 37"/>
          <p:cNvSpPr/>
          <p:nvPr/>
        </p:nvSpPr>
        <p:spPr>
          <a:xfrm>
            <a:off x="9753600" y="201613"/>
            <a:ext cx="22352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39" name="Oval 38"/>
          <p:cNvSpPr/>
          <p:nvPr/>
        </p:nvSpPr>
        <p:spPr>
          <a:xfrm>
            <a:off x="9753600" y="201613"/>
            <a:ext cx="22352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40" name="Oval 39"/>
          <p:cNvSpPr/>
          <p:nvPr/>
        </p:nvSpPr>
        <p:spPr>
          <a:xfrm>
            <a:off x="9753600" y="201613"/>
            <a:ext cx="22352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41" name="Oval 40"/>
          <p:cNvSpPr/>
          <p:nvPr/>
        </p:nvSpPr>
        <p:spPr>
          <a:xfrm>
            <a:off x="9753600" y="201613"/>
            <a:ext cx="22352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42" name="Oval 41"/>
          <p:cNvSpPr/>
          <p:nvPr/>
        </p:nvSpPr>
        <p:spPr>
          <a:xfrm>
            <a:off x="9753600" y="201613"/>
            <a:ext cx="22352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43" name="Oval 42"/>
          <p:cNvSpPr/>
          <p:nvPr/>
        </p:nvSpPr>
        <p:spPr>
          <a:xfrm>
            <a:off x="9753600" y="201613"/>
            <a:ext cx="22352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44" name="Oval 43"/>
          <p:cNvSpPr/>
          <p:nvPr/>
        </p:nvSpPr>
        <p:spPr>
          <a:xfrm>
            <a:off x="9753600" y="201613"/>
            <a:ext cx="22352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45" name="Oval 44"/>
          <p:cNvSpPr/>
          <p:nvPr/>
        </p:nvSpPr>
        <p:spPr>
          <a:xfrm>
            <a:off x="9753600" y="201613"/>
            <a:ext cx="22352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47" name="Oval 46"/>
          <p:cNvSpPr/>
          <p:nvPr/>
        </p:nvSpPr>
        <p:spPr>
          <a:xfrm>
            <a:off x="9753600" y="201613"/>
            <a:ext cx="22352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66" name="Oval 65"/>
          <p:cNvSpPr/>
          <p:nvPr/>
        </p:nvSpPr>
        <p:spPr>
          <a:xfrm>
            <a:off x="9753600" y="201613"/>
            <a:ext cx="22352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09</a:t>
            </a:r>
          </a:p>
        </p:txBody>
      </p:sp>
      <p:sp>
        <p:nvSpPr>
          <p:cNvPr id="67" name="Oval 66"/>
          <p:cNvSpPr/>
          <p:nvPr/>
        </p:nvSpPr>
        <p:spPr>
          <a:xfrm>
            <a:off x="9753600" y="201613"/>
            <a:ext cx="22352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08</a:t>
            </a:r>
          </a:p>
        </p:txBody>
      </p:sp>
      <p:sp>
        <p:nvSpPr>
          <p:cNvPr id="68" name="Oval 67"/>
          <p:cNvSpPr/>
          <p:nvPr/>
        </p:nvSpPr>
        <p:spPr>
          <a:xfrm>
            <a:off x="9753600" y="201613"/>
            <a:ext cx="22352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07</a:t>
            </a:r>
          </a:p>
        </p:txBody>
      </p:sp>
      <p:sp>
        <p:nvSpPr>
          <p:cNvPr id="69" name="Oval 68"/>
          <p:cNvSpPr/>
          <p:nvPr/>
        </p:nvSpPr>
        <p:spPr>
          <a:xfrm>
            <a:off x="9753600" y="201613"/>
            <a:ext cx="22352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06</a:t>
            </a:r>
          </a:p>
        </p:txBody>
      </p:sp>
      <p:sp>
        <p:nvSpPr>
          <p:cNvPr id="70" name="Oval 69"/>
          <p:cNvSpPr/>
          <p:nvPr/>
        </p:nvSpPr>
        <p:spPr>
          <a:xfrm>
            <a:off x="9753600" y="201613"/>
            <a:ext cx="22352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05</a:t>
            </a:r>
          </a:p>
        </p:txBody>
      </p:sp>
      <p:sp>
        <p:nvSpPr>
          <p:cNvPr id="71" name="Oval 70"/>
          <p:cNvSpPr/>
          <p:nvPr/>
        </p:nvSpPr>
        <p:spPr>
          <a:xfrm>
            <a:off x="9753600" y="201613"/>
            <a:ext cx="22352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</p:txBody>
      </p:sp>
      <p:sp>
        <p:nvSpPr>
          <p:cNvPr id="72" name="Oval 71"/>
          <p:cNvSpPr/>
          <p:nvPr/>
        </p:nvSpPr>
        <p:spPr>
          <a:xfrm>
            <a:off x="9753600" y="201613"/>
            <a:ext cx="22352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73" name="Oval 72"/>
          <p:cNvSpPr/>
          <p:nvPr/>
        </p:nvSpPr>
        <p:spPr>
          <a:xfrm>
            <a:off x="9753600" y="201613"/>
            <a:ext cx="22352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</p:txBody>
      </p:sp>
      <p:sp>
        <p:nvSpPr>
          <p:cNvPr id="74" name="Oval 73"/>
          <p:cNvSpPr/>
          <p:nvPr/>
        </p:nvSpPr>
        <p:spPr>
          <a:xfrm>
            <a:off x="9753600" y="201613"/>
            <a:ext cx="22352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sp>
        <p:nvSpPr>
          <p:cNvPr id="75" name="Oval 74"/>
          <p:cNvSpPr/>
          <p:nvPr/>
        </p:nvSpPr>
        <p:spPr>
          <a:xfrm>
            <a:off x="9753600" y="201613"/>
            <a:ext cx="22352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00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1405468" y="3400425"/>
            <a:ext cx="284903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2305</a:t>
            </a:r>
          </a:p>
        </p:txBody>
      </p:sp>
      <p:pic>
        <p:nvPicPr>
          <p:cNvPr id="77" name="Picture 4" descr="1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8364" flipH="1">
            <a:off x="5894112" y="3475171"/>
            <a:ext cx="3961196" cy="242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VoTa364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0" y="65532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13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759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9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0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0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1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1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2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2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2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13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3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14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4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14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5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</p:childTnLst>
        </p:cTn>
      </p:par>
    </p:tnLst>
    <p:bldLst>
      <p:bldP spid="14" grpId="0"/>
      <p:bldP spid="16" grpId="0"/>
      <p:bldP spid="17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570</Words>
  <Application>Microsoft Office PowerPoint</Application>
  <PresentationFormat>Widescreen</PresentationFormat>
  <Paragraphs>163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HP001 4 hàng</vt:lpstr>
      <vt:lpstr>HP001 5 hàng</vt:lpstr>
      <vt:lpstr>Times New Roman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Đoàn Thị Thanh Hoài</cp:lastModifiedBy>
  <cp:revision>42</cp:revision>
  <dcterms:created xsi:type="dcterms:W3CDTF">2022-01-10T12:15:14Z</dcterms:created>
  <dcterms:modified xsi:type="dcterms:W3CDTF">2022-02-23T02:22:40Z</dcterms:modified>
</cp:coreProperties>
</file>