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0" r:id="rId1"/>
  </p:sldMasterIdLst>
  <p:notesMasterIdLst>
    <p:notesMasterId r:id="rId15"/>
  </p:notesMasterIdLst>
  <p:sldIdLst>
    <p:sldId id="335" r:id="rId2"/>
    <p:sldId id="257" r:id="rId3"/>
    <p:sldId id="338" r:id="rId4"/>
    <p:sldId id="316" r:id="rId5"/>
    <p:sldId id="258" r:id="rId6"/>
    <p:sldId id="330" r:id="rId7"/>
    <p:sldId id="331" r:id="rId8"/>
    <p:sldId id="322" r:id="rId9"/>
    <p:sldId id="332" r:id="rId10"/>
    <p:sldId id="333" r:id="rId11"/>
    <p:sldId id="336" r:id="rId12"/>
    <p:sldId id="337" r:id="rId13"/>
    <p:sldId id="328" r:id="rId14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FC04"/>
    <a:srgbClr val="FAB936"/>
    <a:srgbClr val="F494FE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7" d="100"/>
          <a:sy n="77" d="100"/>
        </p:scale>
        <p:origin x="18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78514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2252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4334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84860D-7E8B-4078-9D0C-530F2FEEBA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306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9218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8243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8798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461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93647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9058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78FD23A-2F78-4156-BB62-C393E2F1F45C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8382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5007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pPr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8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AG00130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7842">
            <a:off x="2201355" y="4236626"/>
            <a:ext cx="681965" cy="58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9" descr="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8411">
            <a:off x="9165617" y="241006"/>
            <a:ext cx="848667" cy="96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20"/>
          <p:cNvPicPr>
            <a:picLocks noChangeAspect="1" noChangeArrowheads="1" noCrop="1"/>
          </p:cNvPicPr>
          <p:nvPr/>
        </p:nvPicPr>
        <p:blipFill>
          <a:blip r:embed="rId4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59766">
            <a:off x="6826482" y="1935835"/>
            <a:ext cx="646604" cy="60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5026026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2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618" y="1409052"/>
            <a:ext cx="1979613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3011062" y="3520932"/>
            <a:ext cx="6656813" cy="11360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LỚP 1A3</a:t>
            </a:r>
          </a:p>
        </p:txBody>
      </p:sp>
      <p:sp>
        <p:nvSpPr>
          <p:cNvPr id="3082" name="Rectangle 11"/>
          <p:cNvSpPr>
            <a:spLocks noChangeArrowheads="1"/>
          </p:cNvSpPr>
          <p:nvPr/>
        </p:nvSpPr>
        <p:spPr bwMode="auto">
          <a:xfrm>
            <a:off x="1524000" y="5867400"/>
            <a:ext cx="9144000" cy="990600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uk-UA" altLang="en-US"/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2895600" y="5334000"/>
            <a:ext cx="716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65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74685" y="453997"/>
            <a:ext cx="576056" cy="5736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" name="Oval 1"/>
          <p:cNvSpPr/>
          <p:nvPr/>
        </p:nvSpPr>
        <p:spPr>
          <a:xfrm>
            <a:off x="732833" y="426128"/>
            <a:ext cx="627017" cy="60148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6178" y="504391"/>
            <a:ext cx="1210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Số  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91" y="1212653"/>
            <a:ext cx="10150629" cy="5136365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4649364" y="1369277"/>
            <a:ext cx="976584" cy="875837"/>
            <a:chOff x="4649364" y="1476230"/>
            <a:chExt cx="934691" cy="768884"/>
          </a:xfrm>
        </p:grpSpPr>
        <p:sp>
          <p:nvSpPr>
            <p:cNvPr id="8" name="Oval 7"/>
            <p:cNvSpPr/>
            <p:nvPr/>
          </p:nvSpPr>
          <p:spPr>
            <a:xfrm>
              <a:off x="4649364" y="1476230"/>
              <a:ext cx="801524" cy="7688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11511" y="1555262"/>
              <a:ext cx="8725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550665" y="1939349"/>
            <a:ext cx="934691" cy="768884"/>
            <a:chOff x="6550665" y="1939349"/>
            <a:chExt cx="934691" cy="768884"/>
          </a:xfrm>
        </p:grpSpPr>
        <p:sp>
          <p:nvSpPr>
            <p:cNvPr id="12" name="Oval 11"/>
            <p:cNvSpPr/>
            <p:nvPr/>
          </p:nvSpPr>
          <p:spPr>
            <a:xfrm>
              <a:off x="6550665" y="1939349"/>
              <a:ext cx="801524" cy="7688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12812" y="2009503"/>
              <a:ext cx="8725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497724" y="1646384"/>
            <a:ext cx="934691" cy="768884"/>
            <a:chOff x="7497724" y="1646384"/>
            <a:chExt cx="934691" cy="768884"/>
          </a:xfrm>
        </p:grpSpPr>
        <p:sp>
          <p:nvSpPr>
            <p:cNvPr id="15" name="Oval 14"/>
            <p:cNvSpPr/>
            <p:nvPr/>
          </p:nvSpPr>
          <p:spPr>
            <a:xfrm>
              <a:off x="7497724" y="1646384"/>
              <a:ext cx="801524" cy="7688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59871" y="1725416"/>
              <a:ext cx="8725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9411396" y="1272489"/>
            <a:ext cx="925813" cy="768884"/>
            <a:chOff x="9411396" y="1272489"/>
            <a:chExt cx="925813" cy="768884"/>
          </a:xfrm>
        </p:grpSpPr>
        <p:sp>
          <p:nvSpPr>
            <p:cNvPr id="18" name="Oval 17"/>
            <p:cNvSpPr/>
            <p:nvPr/>
          </p:nvSpPr>
          <p:spPr>
            <a:xfrm>
              <a:off x="9411396" y="1272489"/>
              <a:ext cx="801524" cy="7688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464665" y="1369277"/>
              <a:ext cx="8725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38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704534" y="3129401"/>
            <a:ext cx="899179" cy="768884"/>
            <a:chOff x="3704534" y="3129401"/>
            <a:chExt cx="899179" cy="768884"/>
          </a:xfrm>
        </p:grpSpPr>
        <p:sp>
          <p:nvSpPr>
            <p:cNvPr id="21" name="Oval 20"/>
            <p:cNvSpPr/>
            <p:nvPr/>
          </p:nvSpPr>
          <p:spPr>
            <a:xfrm>
              <a:off x="3704534" y="3129401"/>
              <a:ext cx="801524" cy="7688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31169" y="3217311"/>
              <a:ext cx="8725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599313" y="3670939"/>
            <a:ext cx="899179" cy="768884"/>
            <a:chOff x="5599313" y="3670939"/>
            <a:chExt cx="899179" cy="768884"/>
          </a:xfrm>
        </p:grpSpPr>
        <p:sp>
          <p:nvSpPr>
            <p:cNvPr id="24" name="Oval 23"/>
            <p:cNvSpPr/>
            <p:nvPr/>
          </p:nvSpPr>
          <p:spPr>
            <a:xfrm>
              <a:off x="5599313" y="3670939"/>
              <a:ext cx="801524" cy="7688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625948" y="3758849"/>
              <a:ext cx="8725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59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6540894" y="3743209"/>
            <a:ext cx="925813" cy="768884"/>
            <a:chOff x="6540894" y="3743209"/>
            <a:chExt cx="925813" cy="768884"/>
          </a:xfrm>
        </p:grpSpPr>
        <p:sp>
          <p:nvSpPr>
            <p:cNvPr id="27" name="Oval 26"/>
            <p:cNvSpPr/>
            <p:nvPr/>
          </p:nvSpPr>
          <p:spPr>
            <a:xfrm>
              <a:off x="6540894" y="3743209"/>
              <a:ext cx="801524" cy="7688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594163" y="3831119"/>
              <a:ext cx="8725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9402518" y="3082107"/>
            <a:ext cx="934691" cy="768884"/>
            <a:chOff x="9402518" y="3082107"/>
            <a:chExt cx="934691" cy="768884"/>
          </a:xfrm>
        </p:grpSpPr>
        <p:sp>
          <p:nvSpPr>
            <p:cNvPr id="30" name="Oval 29"/>
            <p:cNvSpPr/>
            <p:nvPr/>
          </p:nvSpPr>
          <p:spPr>
            <a:xfrm>
              <a:off x="9402518" y="3082107"/>
              <a:ext cx="801524" cy="7688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464665" y="3134505"/>
              <a:ext cx="8725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67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664622" y="5099235"/>
            <a:ext cx="925813" cy="768884"/>
            <a:chOff x="4664622" y="5099235"/>
            <a:chExt cx="925813" cy="768884"/>
          </a:xfrm>
        </p:grpSpPr>
        <p:sp>
          <p:nvSpPr>
            <p:cNvPr id="36" name="Oval 35"/>
            <p:cNvSpPr/>
            <p:nvPr/>
          </p:nvSpPr>
          <p:spPr>
            <a:xfrm>
              <a:off x="4664622" y="5099235"/>
              <a:ext cx="801524" cy="7688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717891" y="5196023"/>
              <a:ext cx="8725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88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615081" y="5492555"/>
            <a:ext cx="943569" cy="768884"/>
            <a:chOff x="5615081" y="5492555"/>
            <a:chExt cx="943569" cy="768884"/>
          </a:xfrm>
        </p:grpSpPr>
        <p:sp>
          <p:nvSpPr>
            <p:cNvPr id="39" name="Oval 38"/>
            <p:cNvSpPr/>
            <p:nvPr/>
          </p:nvSpPr>
          <p:spPr>
            <a:xfrm>
              <a:off x="5615081" y="5492555"/>
              <a:ext cx="801524" cy="7688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686106" y="5580465"/>
              <a:ext cx="8725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497724" y="5262027"/>
            <a:ext cx="934691" cy="768884"/>
            <a:chOff x="7497724" y="5262027"/>
            <a:chExt cx="934691" cy="768884"/>
          </a:xfrm>
        </p:grpSpPr>
        <p:sp>
          <p:nvSpPr>
            <p:cNvPr id="42" name="Oval 41"/>
            <p:cNvSpPr/>
            <p:nvPr/>
          </p:nvSpPr>
          <p:spPr>
            <a:xfrm>
              <a:off x="7497724" y="5262027"/>
              <a:ext cx="801524" cy="7688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559871" y="5349937"/>
              <a:ext cx="87254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94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411396" y="4895341"/>
            <a:ext cx="819280" cy="768884"/>
            <a:chOff x="9411396" y="4895341"/>
            <a:chExt cx="819280" cy="768884"/>
          </a:xfrm>
        </p:grpSpPr>
        <p:sp>
          <p:nvSpPr>
            <p:cNvPr id="45" name="Oval 44"/>
            <p:cNvSpPr/>
            <p:nvPr/>
          </p:nvSpPr>
          <p:spPr>
            <a:xfrm>
              <a:off x="9411396" y="4895341"/>
              <a:ext cx="801524" cy="7688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464665" y="4961011"/>
              <a:ext cx="766011" cy="6508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185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Rectangle 159"/>
          <p:cNvSpPr/>
          <p:nvPr/>
        </p:nvSpPr>
        <p:spPr>
          <a:xfrm>
            <a:off x="9695948" y="5837816"/>
            <a:ext cx="702588" cy="4399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/>
        </p:nvSpPr>
        <p:spPr>
          <a:xfrm>
            <a:off x="9711572" y="2172043"/>
            <a:ext cx="702588" cy="4399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>
            <a:off x="9696073" y="2632468"/>
            <a:ext cx="702588" cy="4399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/>
        </p:nvSpPr>
        <p:spPr>
          <a:xfrm>
            <a:off x="8923078" y="4017785"/>
            <a:ext cx="749083" cy="43994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7553329" y="3554964"/>
            <a:ext cx="3505200" cy="2738850"/>
            <a:chOff x="7553329" y="3554964"/>
            <a:chExt cx="3505200" cy="2738850"/>
          </a:xfrm>
        </p:grpSpPr>
        <p:sp>
          <p:nvSpPr>
            <p:cNvPr id="140" name="Rectangle 139"/>
            <p:cNvSpPr/>
            <p:nvPr/>
          </p:nvSpPr>
          <p:spPr>
            <a:xfrm>
              <a:off x="8265981" y="3554964"/>
              <a:ext cx="613359" cy="4399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8920656" y="3565113"/>
              <a:ext cx="755990" cy="4399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7553329" y="4024595"/>
              <a:ext cx="702588" cy="4399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8282106" y="4017786"/>
              <a:ext cx="598463" cy="4399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9695828" y="4008906"/>
              <a:ext cx="702588" cy="4399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10431173" y="4019015"/>
              <a:ext cx="627356" cy="4399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7553329" y="4469747"/>
              <a:ext cx="702588" cy="4399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8283158" y="4462319"/>
              <a:ext cx="607163" cy="4399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8930135" y="4470203"/>
              <a:ext cx="742026" cy="4399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9703667" y="4477577"/>
              <a:ext cx="702588" cy="4399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7554694" y="5385693"/>
              <a:ext cx="702588" cy="4399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7564350" y="5853865"/>
              <a:ext cx="702588" cy="4399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8273889" y="5384175"/>
              <a:ext cx="633213" cy="4399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8944252" y="5385692"/>
              <a:ext cx="711835" cy="4399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9705654" y="5402141"/>
              <a:ext cx="702588" cy="43994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Rectangle 155"/>
          <p:cNvSpPr/>
          <p:nvPr/>
        </p:nvSpPr>
        <p:spPr>
          <a:xfrm>
            <a:off x="7567125" y="3545054"/>
            <a:ext cx="702588" cy="43994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/>
        </p:nvSpPr>
        <p:spPr>
          <a:xfrm>
            <a:off x="9711480" y="3541312"/>
            <a:ext cx="702588" cy="43994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/>
        </p:nvSpPr>
        <p:spPr>
          <a:xfrm>
            <a:off x="10422869" y="3558524"/>
            <a:ext cx="643964" cy="43994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132775" y="4921657"/>
            <a:ext cx="4282316" cy="450786"/>
            <a:chOff x="6132775" y="4921657"/>
            <a:chExt cx="4282316" cy="450786"/>
          </a:xfrm>
        </p:grpSpPr>
        <p:sp>
          <p:nvSpPr>
            <p:cNvPr id="125" name="Rectangle 124"/>
            <p:cNvSpPr/>
            <p:nvPr/>
          </p:nvSpPr>
          <p:spPr>
            <a:xfrm>
              <a:off x="6132775" y="4921658"/>
              <a:ext cx="702588" cy="43994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6843820" y="4924594"/>
              <a:ext cx="702588" cy="43994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7563393" y="4922457"/>
              <a:ext cx="702588" cy="43994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8273783" y="4921657"/>
              <a:ext cx="641697" cy="43994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8929534" y="4932468"/>
              <a:ext cx="729356" cy="43994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9712503" y="4932494"/>
              <a:ext cx="702588" cy="439949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Rectangle 125"/>
          <p:cNvSpPr/>
          <p:nvPr/>
        </p:nvSpPr>
        <p:spPr>
          <a:xfrm>
            <a:off x="7571787" y="3096852"/>
            <a:ext cx="702588" cy="439949"/>
          </a:xfrm>
          <a:prstGeom prst="rect">
            <a:avLst/>
          </a:prstGeom>
          <a:solidFill>
            <a:srgbClr val="FAB9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8265981" y="3089251"/>
            <a:ext cx="702588" cy="439949"/>
          </a:xfrm>
          <a:prstGeom prst="rect">
            <a:avLst/>
          </a:prstGeom>
          <a:solidFill>
            <a:srgbClr val="FAB9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/>
        </p:nvSpPr>
        <p:spPr>
          <a:xfrm>
            <a:off x="8972180" y="3096852"/>
            <a:ext cx="702588" cy="439949"/>
          </a:xfrm>
          <a:prstGeom prst="rect">
            <a:avLst/>
          </a:prstGeom>
          <a:solidFill>
            <a:srgbClr val="FAB9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>
            <a:off x="9702161" y="3089250"/>
            <a:ext cx="702588" cy="439949"/>
          </a:xfrm>
          <a:prstGeom prst="rect">
            <a:avLst/>
          </a:prstGeom>
          <a:solidFill>
            <a:srgbClr val="FAB9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10784" y="2156357"/>
            <a:ext cx="724468" cy="464384"/>
          </a:xfrm>
          <a:prstGeom prst="rect">
            <a:avLst/>
          </a:prstGeom>
          <a:solidFill>
            <a:srgbClr val="FAB9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>
          <a:xfrm>
            <a:off x="6813906" y="2632468"/>
            <a:ext cx="724468" cy="464384"/>
          </a:xfrm>
          <a:prstGeom prst="rect">
            <a:avLst/>
          </a:prstGeom>
          <a:solidFill>
            <a:srgbClr val="FAB9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>
            <a:off x="6814925" y="3099693"/>
            <a:ext cx="724468" cy="464384"/>
          </a:xfrm>
          <a:prstGeom prst="rect">
            <a:avLst/>
          </a:prstGeom>
          <a:solidFill>
            <a:srgbClr val="FAB9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6820364" y="3516126"/>
            <a:ext cx="724468" cy="464384"/>
          </a:xfrm>
          <a:prstGeom prst="rect">
            <a:avLst/>
          </a:prstGeom>
          <a:solidFill>
            <a:srgbClr val="FAB9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6821829" y="3978210"/>
            <a:ext cx="724468" cy="464384"/>
          </a:xfrm>
          <a:prstGeom prst="rect">
            <a:avLst/>
          </a:prstGeom>
          <a:solidFill>
            <a:srgbClr val="FAB9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6812439" y="4457264"/>
            <a:ext cx="724468" cy="464384"/>
          </a:xfrm>
          <a:prstGeom prst="rect">
            <a:avLst/>
          </a:prstGeom>
          <a:solidFill>
            <a:srgbClr val="FAB9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/>
        </p:nvSpPr>
        <p:spPr>
          <a:xfrm>
            <a:off x="6812439" y="5361260"/>
            <a:ext cx="724468" cy="464384"/>
          </a:xfrm>
          <a:prstGeom prst="rect">
            <a:avLst/>
          </a:prstGeom>
          <a:solidFill>
            <a:srgbClr val="FAB9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/>
        </p:nvSpPr>
        <p:spPr>
          <a:xfrm>
            <a:off x="6830516" y="5832770"/>
            <a:ext cx="724468" cy="464384"/>
          </a:xfrm>
          <a:prstGeom prst="rect">
            <a:avLst/>
          </a:prstGeom>
          <a:solidFill>
            <a:srgbClr val="FAB9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/>
        </p:nvSpPr>
        <p:spPr>
          <a:xfrm>
            <a:off x="6115772" y="4474515"/>
            <a:ext cx="702588" cy="439949"/>
          </a:xfrm>
          <a:prstGeom prst="rect">
            <a:avLst/>
          </a:prstGeom>
          <a:solidFill>
            <a:srgbClr val="FAB9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6143061" y="5387304"/>
            <a:ext cx="702588" cy="439949"/>
          </a:xfrm>
          <a:prstGeom prst="rect">
            <a:avLst/>
          </a:prstGeom>
          <a:solidFill>
            <a:srgbClr val="FAB9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5427272" y="5409801"/>
            <a:ext cx="670429" cy="408657"/>
          </a:xfrm>
          <a:prstGeom prst="rect">
            <a:avLst/>
          </a:prstGeom>
          <a:solidFill>
            <a:srgbClr val="FAB9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5435062" y="5841648"/>
            <a:ext cx="670429" cy="464384"/>
          </a:xfrm>
          <a:prstGeom prst="rect">
            <a:avLst/>
          </a:prstGeom>
          <a:solidFill>
            <a:srgbClr val="FAB9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5425648" y="4934111"/>
            <a:ext cx="699336" cy="464384"/>
          </a:xfrm>
          <a:prstGeom prst="rect">
            <a:avLst/>
          </a:prstGeom>
          <a:solidFill>
            <a:srgbClr val="FAB9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5410536" y="4473344"/>
            <a:ext cx="702588" cy="43994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4724491" y="3082412"/>
            <a:ext cx="672424" cy="464384"/>
          </a:xfrm>
          <a:prstGeom prst="rect">
            <a:avLst/>
          </a:prstGeom>
          <a:solidFill>
            <a:srgbClr val="FAB9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3971604" y="3542694"/>
            <a:ext cx="724468" cy="464384"/>
          </a:xfrm>
          <a:prstGeom prst="rect">
            <a:avLst/>
          </a:prstGeom>
          <a:solidFill>
            <a:srgbClr val="FAB9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3962726" y="3996727"/>
            <a:ext cx="724468" cy="464384"/>
          </a:xfrm>
          <a:prstGeom prst="rect">
            <a:avLst/>
          </a:prstGeom>
          <a:solidFill>
            <a:srgbClr val="FAB9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4663768" y="4455396"/>
            <a:ext cx="724468" cy="464384"/>
          </a:xfrm>
          <a:prstGeom prst="rect">
            <a:avLst/>
          </a:prstGeom>
          <a:solidFill>
            <a:srgbClr val="FAB9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/>
        </p:nvSpPr>
        <p:spPr>
          <a:xfrm>
            <a:off x="4662344" y="4929157"/>
            <a:ext cx="752711" cy="464384"/>
          </a:xfrm>
          <a:prstGeom prst="rect">
            <a:avLst/>
          </a:prstGeom>
          <a:solidFill>
            <a:srgbClr val="FAB9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732833" y="400594"/>
            <a:ext cx="627017" cy="6270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6178" y="504391"/>
            <a:ext cx="999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Tìm hình thích hợp đặt vào dấu “?” trong bảng: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558834" y="949230"/>
            <a:ext cx="728036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995566" y="1530834"/>
            <a:ext cx="1331990" cy="1113946"/>
            <a:chOff x="1359850" y="1706880"/>
            <a:chExt cx="937900" cy="937900"/>
          </a:xfrm>
        </p:grpSpPr>
        <p:sp>
          <p:nvSpPr>
            <p:cNvPr id="8" name="Rectangle 7"/>
            <p:cNvSpPr/>
            <p:nvPr/>
          </p:nvSpPr>
          <p:spPr>
            <a:xfrm>
              <a:off x="1359850" y="1706880"/>
              <a:ext cx="468950" cy="4689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1706880"/>
              <a:ext cx="468950" cy="4689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59850" y="2175830"/>
              <a:ext cx="468950" cy="4689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28800" y="2175830"/>
              <a:ext cx="468950" cy="4689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9" name="Group 18"/>
          <p:cNvGrpSpPr/>
          <p:nvPr/>
        </p:nvGrpSpPr>
        <p:grpSpPr>
          <a:xfrm flipV="1">
            <a:off x="1930104" y="4552898"/>
            <a:ext cx="1328775" cy="1653680"/>
            <a:chOff x="1359850" y="3113730"/>
            <a:chExt cx="937900" cy="1406850"/>
          </a:xfrm>
        </p:grpSpPr>
        <p:sp>
          <p:nvSpPr>
            <p:cNvPr id="20" name="Rectangle 19"/>
            <p:cNvSpPr/>
            <p:nvPr/>
          </p:nvSpPr>
          <p:spPr>
            <a:xfrm>
              <a:off x="1359850" y="3113730"/>
              <a:ext cx="468950" cy="4689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28800" y="3113730"/>
              <a:ext cx="468950" cy="4689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359850" y="3582680"/>
              <a:ext cx="468950" cy="4689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59850" y="4051630"/>
              <a:ext cx="468950" cy="4689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243588" y="1445270"/>
            <a:ext cx="61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250568" y="2953373"/>
            <a:ext cx="61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16779" y="4607786"/>
            <a:ext cx="61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093537" y="1666945"/>
            <a:ext cx="1529432" cy="1299947"/>
            <a:chOff x="1969801" y="1746132"/>
            <a:chExt cx="1133537" cy="1299947"/>
          </a:xfrm>
        </p:grpSpPr>
        <p:sp>
          <p:nvSpPr>
            <p:cNvPr id="27" name="TextBox 26"/>
            <p:cNvSpPr txBox="1"/>
            <p:nvPr/>
          </p:nvSpPr>
          <p:spPr>
            <a:xfrm>
              <a:off x="1995566" y="1749941"/>
              <a:ext cx="6496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  <a:p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453653" y="1746132"/>
              <a:ext cx="6496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  <a:p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969801" y="2215082"/>
              <a:ext cx="6496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</a:p>
            <a:p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44944" y="2205963"/>
              <a:ext cx="6496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43</a:t>
              </a:r>
            </a:p>
            <a:p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1989091" y="4633195"/>
            <a:ext cx="1711560" cy="1882326"/>
            <a:chOff x="2018474" y="4975983"/>
            <a:chExt cx="1149837" cy="1701522"/>
          </a:xfrm>
        </p:grpSpPr>
        <p:sp>
          <p:nvSpPr>
            <p:cNvPr id="35" name="TextBox 34"/>
            <p:cNvSpPr txBox="1"/>
            <p:nvPr/>
          </p:nvSpPr>
          <p:spPr>
            <a:xfrm>
              <a:off x="2044239" y="5461187"/>
              <a:ext cx="674694" cy="75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</a:p>
            <a:p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39338" y="4975983"/>
              <a:ext cx="674694" cy="75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  <a:p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18474" y="5926328"/>
              <a:ext cx="674694" cy="75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43</a:t>
              </a:r>
            </a:p>
            <a:p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93617" y="5917209"/>
              <a:ext cx="674694" cy="7511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44</a:t>
              </a:r>
            </a:p>
            <a:p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2" name="Oval 41"/>
          <p:cNvSpPr/>
          <p:nvPr/>
        </p:nvSpPr>
        <p:spPr>
          <a:xfrm>
            <a:off x="1135333" y="2864428"/>
            <a:ext cx="665825" cy="6658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64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823412"/>
              </p:ext>
            </p:extLst>
          </p:nvPr>
        </p:nvGraphicFramePr>
        <p:xfrm>
          <a:off x="3971925" y="1710633"/>
          <a:ext cx="7086604" cy="4593213"/>
        </p:xfrm>
        <a:graphic>
          <a:graphicData uri="http://schemas.openxmlformats.org/drawingml/2006/table">
            <a:tbl>
              <a:tblPr/>
              <a:tblGrid>
                <a:gridCol w="728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66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2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61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5" name="Text Box 162"/>
          <p:cNvSpPr txBox="1">
            <a:spLocks noChangeArrowheads="1"/>
          </p:cNvSpPr>
          <p:nvPr/>
        </p:nvSpPr>
        <p:spPr bwMode="auto">
          <a:xfrm>
            <a:off x="5495929" y="2178448"/>
            <a:ext cx="9144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6" name="Text Box 163"/>
          <p:cNvSpPr txBox="1">
            <a:spLocks noChangeArrowheads="1"/>
          </p:cNvSpPr>
          <p:nvPr/>
        </p:nvSpPr>
        <p:spPr bwMode="auto">
          <a:xfrm>
            <a:off x="6943729" y="2178448"/>
            <a:ext cx="10668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7" name="Text Box 164"/>
          <p:cNvSpPr txBox="1">
            <a:spLocks noChangeArrowheads="1"/>
          </p:cNvSpPr>
          <p:nvPr/>
        </p:nvSpPr>
        <p:spPr bwMode="auto">
          <a:xfrm>
            <a:off x="8315329" y="2178448"/>
            <a:ext cx="9144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68" name="Text Box 165"/>
          <p:cNvSpPr txBox="1">
            <a:spLocks noChangeArrowheads="1"/>
          </p:cNvSpPr>
          <p:nvPr/>
        </p:nvSpPr>
        <p:spPr bwMode="auto">
          <a:xfrm>
            <a:off x="9763129" y="2178448"/>
            <a:ext cx="10668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71" name="Text Box 168"/>
          <p:cNvSpPr txBox="1">
            <a:spLocks noChangeArrowheads="1"/>
          </p:cNvSpPr>
          <p:nvPr/>
        </p:nvSpPr>
        <p:spPr bwMode="auto">
          <a:xfrm>
            <a:off x="7629529" y="2635648"/>
            <a:ext cx="9906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72" name="Text Box 169"/>
          <p:cNvSpPr txBox="1">
            <a:spLocks noChangeArrowheads="1"/>
          </p:cNvSpPr>
          <p:nvPr/>
        </p:nvSpPr>
        <p:spPr bwMode="auto">
          <a:xfrm>
            <a:off x="9077329" y="2635648"/>
            <a:ext cx="7620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73" name="Text Box 170"/>
          <p:cNvSpPr txBox="1">
            <a:spLocks noChangeArrowheads="1"/>
          </p:cNvSpPr>
          <p:nvPr/>
        </p:nvSpPr>
        <p:spPr bwMode="auto">
          <a:xfrm>
            <a:off x="10448929" y="2635648"/>
            <a:ext cx="8382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75" name="Text Box 172"/>
          <p:cNvSpPr txBox="1">
            <a:spLocks noChangeArrowheads="1"/>
          </p:cNvSpPr>
          <p:nvPr/>
        </p:nvSpPr>
        <p:spPr bwMode="auto">
          <a:xfrm>
            <a:off x="6943729" y="3092848"/>
            <a:ext cx="9144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76" name="Text Box 173"/>
          <p:cNvSpPr txBox="1">
            <a:spLocks noChangeArrowheads="1"/>
          </p:cNvSpPr>
          <p:nvPr/>
        </p:nvSpPr>
        <p:spPr bwMode="auto">
          <a:xfrm>
            <a:off x="8162929" y="3092848"/>
            <a:ext cx="765071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37</a:t>
            </a:r>
          </a:p>
        </p:txBody>
      </p:sp>
      <p:sp>
        <p:nvSpPr>
          <p:cNvPr id="77" name="Text Box 174"/>
          <p:cNvSpPr txBox="1">
            <a:spLocks noChangeArrowheads="1"/>
          </p:cNvSpPr>
          <p:nvPr/>
        </p:nvSpPr>
        <p:spPr bwMode="auto">
          <a:xfrm>
            <a:off x="9763129" y="3092848"/>
            <a:ext cx="7620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78" name="Text Box 175"/>
          <p:cNvSpPr txBox="1">
            <a:spLocks noChangeArrowheads="1"/>
          </p:cNvSpPr>
          <p:nvPr/>
        </p:nvSpPr>
        <p:spPr bwMode="auto">
          <a:xfrm>
            <a:off x="10448929" y="3092848"/>
            <a:ext cx="6858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79" name="Text Box 176"/>
          <p:cNvSpPr txBox="1">
            <a:spLocks noChangeArrowheads="1"/>
          </p:cNvSpPr>
          <p:nvPr/>
        </p:nvSpPr>
        <p:spPr bwMode="auto">
          <a:xfrm>
            <a:off x="4810129" y="3550048"/>
            <a:ext cx="8382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80" name="Text Box 177"/>
          <p:cNvSpPr txBox="1">
            <a:spLocks noChangeArrowheads="1"/>
          </p:cNvSpPr>
          <p:nvPr/>
        </p:nvSpPr>
        <p:spPr bwMode="auto">
          <a:xfrm>
            <a:off x="6181729" y="3550048"/>
            <a:ext cx="6858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81" name="Text Box 178"/>
          <p:cNvSpPr txBox="1">
            <a:spLocks noChangeArrowheads="1"/>
          </p:cNvSpPr>
          <p:nvPr/>
        </p:nvSpPr>
        <p:spPr bwMode="auto">
          <a:xfrm>
            <a:off x="7629529" y="3550048"/>
            <a:ext cx="8382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82" name="Text Box 179"/>
          <p:cNvSpPr txBox="1">
            <a:spLocks noChangeArrowheads="1"/>
          </p:cNvSpPr>
          <p:nvPr/>
        </p:nvSpPr>
        <p:spPr bwMode="auto">
          <a:xfrm>
            <a:off x="9077329" y="3550048"/>
            <a:ext cx="6096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83" name="Text Box 180"/>
          <p:cNvSpPr txBox="1">
            <a:spLocks noChangeArrowheads="1"/>
          </p:cNvSpPr>
          <p:nvPr/>
        </p:nvSpPr>
        <p:spPr bwMode="auto">
          <a:xfrm>
            <a:off x="10431173" y="3558926"/>
            <a:ext cx="6858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84" name="Text Box 181"/>
          <p:cNvSpPr txBox="1">
            <a:spLocks noChangeArrowheads="1"/>
          </p:cNvSpPr>
          <p:nvPr/>
        </p:nvSpPr>
        <p:spPr bwMode="auto">
          <a:xfrm>
            <a:off x="5495929" y="4007248"/>
            <a:ext cx="6858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85" name="Text Box 182"/>
          <p:cNvSpPr txBox="1">
            <a:spLocks noChangeArrowheads="1"/>
          </p:cNvSpPr>
          <p:nvPr/>
        </p:nvSpPr>
        <p:spPr bwMode="auto">
          <a:xfrm>
            <a:off x="6943729" y="4007248"/>
            <a:ext cx="6096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86" name="Text Box 183"/>
          <p:cNvSpPr txBox="1">
            <a:spLocks noChangeArrowheads="1"/>
          </p:cNvSpPr>
          <p:nvPr/>
        </p:nvSpPr>
        <p:spPr bwMode="auto">
          <a:xfrm>
            <a:off x="8239129" y="4007248"/>
            <a:ext cx="8382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57</a:t>
            </a:r>
          </a:p>
        </p:txBody>
      </p:sp>
      <p:sp>
        <p:nvSpPr>
          <p:cNvPr id="87" name="Text Box 184"/>
          <p:cNvSpPr txBox="1">
            <a:spLocks noChangeArrowheads="1"/>
          </p:cNvSpPr>
          <p:nvPr/>
        </p:nvSpPr>
        <p:spPr bwMode="auto">
          <a:xfrm>
            <a:off x="9763129" y="4007248"/>
            <a:ext cx="6858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88" name="Text Box 185"/>
          <p:cNvSpPr txBox="1">
            <a:spLocks noChangeArrowheads="1"/>
          </p:cNvSpPr>
          <p:nvPr/>
        </p:nvSpPr>
        <p:spPr bwMode="auto">
          <a:xfrm>
            <a:off x="4810129" y="4464448"/>
            <a:ext cx="6096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89" name="Text Box 186"/>
          <p:cNvSpPr txBox="1">
            <a:spLocks noChangeArrowheads="1"/>
          </p:cNvSpPr>
          <p:nvPr/>
        </p:nvSpPr>
        <p:spPr bwMode="auto">
          <a:xfrm>
            <a:off x="6181729" y="4464448"/>
            <a:ext cx="8382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90" name="Text Box 187"/>
          <p:cNvSpPr txBox="1">
            <a:spLocks noChangeArrowheads="1"/>
          </p:cNvSpPr>
          <p:nvPr/>
        </p:nvSpPr>
        <p:spPr bwMode="auto">
          <a:xfrm>
            <a:off x="7629529" y="4464448"/>
            <a:ext cx="9144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91" name="Text Box 188"/>
          <p:cNvSpPr txBox="1">
            <a:spLocks noChangeArrowheads="1"/>
          </p:cNvSpPr>
          <p:nvPr/>
        </p:nvSpPr>
        <p:spPr bwMode="auto">
          <a:xfrm>
            <a:off x="9077329" y="4464448"/>
            <a:ext cx="8382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92" name="Text Box 189"/>
          <p:cNvSpPr txBox="1">
            <a:spLocks noChangeArrowheads="1"/>
          </p:cNvSpPr>
          <p:nvPr/>
        </p:nvSpPr>
        <p:spPr bwMode="auto">
          <a:xfrm>
            <a:off x="10258429" y="4389326"/>
            <a:ext cx="990600" cy="52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93" name="Text Box 190"/>
          <p:cNvSpPr txBox="1">
            <a:spLocks noChangeArrowheads="1"/>
          </p:cNvSpPr>
          <p:nvPr/>
        </p:nvSpPr>
        <p:spPr bwMode="auto">
          <a:xfrm>
            <a:off x="4810129" y="4921648"/>
            <a:ext cx="8382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94" name="Text Box 191"/>
          <p:cNvSpPr txBox="1">
            <a:spLocks noChangeArrowheads="1"/>
          </p:cNvSpPr>
          <p:nvPr/>
        </p:nvSpPr>
        <p:spPr bwMode="auto">
          <a:xfrm>
            <a:off x="5495929" y="4921648"/>
            <a:ext cx="9144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95" name="Text Box 192"/>
          <p:cNvSpPr txBox="1">
            <a:spLocks noChangeArrowheads="1"/>
          </p:cNvSpPr>
          <p:nvPr/>
        </p:nvSpPr>
        <p:spPr bwMode="auto">
          <a:xfrm>
            <a:off x="6943729" y="4921648"/>
            <a:ext cx="7620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96" name="Text Box 193"/>
          <p:cNvSpPr txBox="1">
            <a:spLocks noChangeArrowheads="1"/>
          </p:cNvSpPr>
          <p:nvPr/>
        </p:nvSpPr>
        <p:spPr bwMode="auto">
          <a:xfrm>
            <a:off x="8315329" y="4921648"/>
            <a:ext cx="8382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</a:p>
        </p:txBody>
      </p:sp>
      <p:sp>
        <p:nvSpPr>
          <p:cNvPr id="97" name="Text Box 194"/>
          <p:cNvSpPr txBox="1">
            <a:spLocks noChangeArrowheads="1"/>
          </p:cNvSpPr>
          <p:nvPr/>
        </p:nvSpPr>
        <p:spPr bwMode="auto">
          <a:xfrm>
            <a:off x="9763129" y="4921648"/>
            <a:ext cx="9144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98" name="Text Box 195"/>
          <p:cNvSpPr txBox="1">
            <a:spLocks noChangeArrowheads="1"/>
          </p:cNvSpPr>
          <p:nvPr/>
        </p:nvSpPr>
        <p:spPr bwMode="auto">
          <a:xfrm>
            <a:off x="4810129" y="5378848"/>
            <a:ext cx="8382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99" name="Text Box 196"/>
          <p:cNvSpPr txBox="1">
            <a:spLocks noChangeArrowheads="1"/>
          </p:cNvSpPr>
          <p:nvPr/>
        </p:nvSpPr>
        <p:spPr bwMode="auto">
          <a:xfrm>
            <a:off x="6105529" y="5378848"/>
            <a:ext cx="7620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84</a:t>
            </a:r>
          </a:p>
        </p:txBody>
      </p:sp>
      <p:sp>
        <p:nvSpPr>
          <p:cNvPr id="100" name="Text Box 197"/>
          <p:cNvSpPr txBox="1">
            <a:spLocks noChangeArrowheads="1"/>
          </p:cNvSpPr>
          <p:nvPr/>
        </p:nvSpPr>
        <p:spPr bwMode="auto">
          <a:xfrm>
            <a:off x="7629529" y="5378848"/>
            <a:ext cx="6858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</a:p>
        </p:txBody>
      </p:sp>
      <p:sp>
        <p:nvSpPr>
          <p:cNvPr id="101" name="Text Box 198"/>
          <p:cNvSpPr txBox="1">
            <a:spLocks noChangeArrowheads="1"/>
          </p:cNvSpPr>
          <p:nvPr/>
        </p:nvSpPr>
        <p:spPr bwMode="auto">
          <a:xfrm>
            <a:off x="9077329" y="5378848"/>
            <a:ext cx="9144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102" name="Text Box 199"/>
          <p:cNvSpPr txBox="1">
            <a:spLocks noChangeArrowheads="1"/>
          </p:cNvSpPr>
          <p:nvPr/>
        </p:nvSpPr>
        <p:spPr bwMode="auto">
          <a:xfrm>
            <a:off x="10448929" y="5378848"/>
            <a:ext cx="6096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103" name="Text Box 200"/>
          <p:cNvSpPr txBox="1">
            <a:spLocks noChangeArrowheads="1"/>
          </p:cNvSpPr>
          <p:nvPr/>
        </p:nvSpPr>
        <p:spPr bwMode="auto">
          <a:xfrm>
            <a:off x="5495929" y="5836048"/>
            <a:ext cx="6858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</a:p>
        </p:txBody>
      </p:sp>
      <p:sp>
        <p:nvSpPr>
          <p:cNvPr id="104" name="Text Box 201"/>
          <p:cNvSpPr txBox="1">
            <a:spLocks noChangeArrowheads="1"/>
          </p:cNvSpPr>
          <p:nvPr/>
        </p:nvSpPr>
        <p:spPr bwMode="auto">
          <a:xfrm>
            <a:off x="6943729" y="5836048"/>
            <a:ext cx="9144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</a:p>
        </p:txBody>
      </p:sp>
      <p:sp>
        <p:nvSpPr>
          <p:cNvPr id="105" name="Text Box 202"/>
          <p:cNvSpPr txBox="1">
            <a:spLocks noChangeArrowheads="1"/>
          </p:cNvSpPr>
          <p:nvPr/>
        </p:nvSpPr>
        <p:spPr bwMode="auto">
          <a:xfrm>
            <a:off x="8239129" y="5836048"/>
            <a:ext cx="10668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97</a:t>
            </a:r>
          </a:p>
        </p:txBody>
      </p:sp>
      <p:sp>
        <p:nvSpPr>
          <p:cNvPr id="107" name="Text Box 204"/>
          <p:cNvSpPr txBox="1">
            <a:spLocks noChangeArrowheads="1"/>
          </p:cNvSpPr>
          <p:nvPr/>
        </p:nvSpPr>
        <p:spPr bwMode="auto">
          <a:xfrm>
            <a:off x="10144129" y="5759855"/>
            <a:ext cx="1143000" cy="52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08" name="Text Box 162"/>
          <p:cNvSpPr txBox="1">
            <a:spLocks noChangeArrowheads="1"/>
          </p:cNvSpPr>
          <p:nvPr/>
        </p:nvSpPr>
        <p:spPr bwMode="auto">
          <a:xfrm>
            <a:off x="4792100" y="2625381"/>
            <a:ext cx="9144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109" name="Text Box 162"/>
          <p:cNvSpPr txBox="1">
            <a:spLocks noChangeArrowheads="1"/>
          </p:cNvSpPr>
          <p:nvPr/>
        </p:nvSpPr>
        <p:spPr bwMode="auto">
          <a:xfrm>
            <a:off x="9782179" y="5837013"/>
            <a:ext cx="9144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</p:txBody>
      </p:sp>
      <p:sp>
        <p:nvSpPr>
          <p:cNvPr id="163" name="Rectangle 162"/>
          <p:cNvSpPr/>
          <p:nvPr/>
        </p:nvSpPr>
        <p:spPr>
          <a:xfrm>
            <a:off x="5417743" y="2653754"/>
            <a:ext cx="684611" cy="13334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/>
        </p:nvSpPr>
        <p:spPr>
          <a:xfrm>
            <a:off x="5426287" y="2642648"/>
            <a:ext cx="1370350" cy="429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TextBox 164"/>
          <p:cNvSpPr txBox="1"/>
          <p:nvPr/>
        </p:nvSpPr>
        <p:spPr>
          <a:xfrm>
            <a:off x="5563115" y="3024019"/>
            <a:ext cx="441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2049450" y="2869296"/>
            <a:ext cx="1608476" cy="1740835"/>
            <a:chOff x="1969800" y="3156308"/>
            <a:chExt cx="1144992" cy="1740835"/>
          </a:xfrm>
        </p:grpSpPr>
        <p:sp>
          <p:nvSpPr>
            <p:cNvPr id="31" name="TextBox 30"/>
            <p:cNvSpPr txBox="1"/>
            <p:nvPr/>
          </p:nvSpPr>
          <p:spPr>
            <a:xfrm>
              <a:off x="2007020" y="3160117"/>
              <a:ext cx="6496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  <a:p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465107" y="3156308"/>
              <a:ext cx="6496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  <a:p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981255" y="3625258"/>
              <a:ext cx="6496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</a:p>
            <a:p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969800" y="4066146"/>
              <a:ext cx="64968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43</a:t>
              </a:r>
            </a:p>
            <a:p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7506" y="2871369"/>
            <a:ext cx="1373681" cy="1406850"/>
            <a:chOff x="1359850" y="3113730"/>
            <a:chExt cx="937900" cy="1406850"/>
          </a:xfrm>
        </p:grpSpPr>
        <p:sp>
          <p:nvSpPr>
            <p:cNvPr id="14" name="Rectangle 13"/>
            <p:cNvSpPr/>
            <p:nvPr/>
          </p:nvSpPr>
          <p:spPr>
            <a:xfrm>
              <a:off x="1359850" y="3113730"/>
              <a:ext cx="468950" cy="4689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28800" y="3113730"/>
              <a:ext cx="468950" cy="4689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359850" y="3582680"/>
              <a:ext cx="468950" cy="4689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59850" y="4051630"/>
              <a:ext cx="468950" cy="468950"/>
            </a:xfrm>
            <a:prstGeom prst="rect">
              <a:avLst/>
            </a:prstGeom>
            <a:noFill/>
            <a:ln w="28575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21864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-0.03241 L 0.28594 -0.0324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9 -0.0375 L 0.28359 -0.03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16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9592" y="2001078"/>
            <a:ext cx="266290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</a:p>
          <a:p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3818" y="2809460"/>
            <a:ext cx="9629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33818" y="3664008"/>
            <a:ext cx="63385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23.</a:t>
            </a:r>
          </a:p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3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828800" y="533400"/>
            <a:ext cx="8432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5400" b="1">
                <a:solidFill>
                  <a:srgbClr val="0033CC"/>
                </a:solidFill>
                <a:latin typeface="Arial" charset="0"/>
              </a:rPr>
              <a:t>  </a:t>
            </a:r>
          </a:p>
        </p:txBody>
      </p:sp>
      <p:sp>
        <p:nvSpPr>
          <p:cNvPr id="2051" name="Rectangle 3"/>
          <p:cNvSpPr txBox="1">
            <a:spLocks noChangeArrowheads="1"/>
          </p:cNvSpPr>
          <p:nvPr/>
        </p:nvSpPr>
        <p:spPr bwMode="auto">
          <a:xfrm>
            <a:off x="593098" y="2509613"/>
            <a:ext cx="1249985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40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 eaLnBrk="0" hangingPunct="0">
              <a:defRPr sz="40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 eaLnBrk="0" hangingPunct="0">
              <a:defRPr sz="40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 eaLnBrk="0" hangingPunct="0">
              <a:defRPr sz="40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 eaLnBrk="0" hangingPunct="0">
              <a:defRPr sz="40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         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Chào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tạm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biệt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con!</a:t>
            </a:r>
          </a:p>
        </p:txBody>
      </p:sp>
      <p:pic>
        <p:nvPicPr>
          <p:cNvPr id="2052" name="Picture 24" descr="FLOWER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38764"/>
            <a:ext cx="2688167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25" descr="FLOWER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6019800"/>
            <a:ext cx="1930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7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917" y="228600"/>
            <a:ext cx="1320801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8" descr="BAR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00" y="114300"/>
            <a:ext cx="13208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9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764" y="3086100"/>
            <a:ext cx="296968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0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289" y="897365"/>
            <a:ext cx="2969683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1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33" y="3665750"/>
            <a:ext cx="3052233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2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697" y="3308350"/>
            <a:ext cx="3634317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3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17" y="477168"/>
            <a:ext cx="2969684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4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1" y="324768"/>
            <a:ext cx="2969684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5" descr="th_5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740" y="1019175"/>
            <a:ext cx="2969683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6" descr="4 loai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368" y="5033964"/>
            <a:ext cx="3382433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27" descr="4 loai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5033964"/>
            <a:ext cx="316230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28" descr="4 loai ho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917" y="4727575"/>
            <a:ext cx="3386667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8939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61660"/>
          </a:xfrm>
        </p:spPr>
        <p:txBody>
          <a:bodyPr/>
          <a:lstStyle/>
          <a:p>
            <a:pPr algn="ctr"/>
            <a:r>
              <a:rPr lang="en-US" sz="8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Kiểm tra bài cũ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1496" y="2116182"/>
            <a:ext cx="79814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</a:t>
            </a:r>
          </a:p>
          <a:p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99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292406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0" y="2416629"/>
            <a:ext cx="9957435" cy="2886891"/>
          </a:xfrm>
        </p:spPr>
        <p:txBody>
          <a:bodyPr>
            <a:prstTxWarp prst="textDeflate">
              <a:avLst/>
            </a:prstTxWarp>
          </a:bodyPr>
          <a:lstStyle/>
          <a:p>
            <a:pPr marL="0" indent="0" algn="ctr">
              <a:buNone/>
            </a:pP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100</a:t>
            </a:r>
            <a:endParaRPr lang="en-US" sz="6600" dirty="0">
              <a:ln>
                <a:solidFill>
                  <a:srgbClr val="C00000"/>
                </a:solidFill>
              </a:ln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743200" y="1595114"/>
            <a:ext cx="6078584" cy="2149571"/>
          </a:xfrm>
          <a:prstGeom prst="cloud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Khám phá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61"/>
          <a:stretch/>
        </p:blipFill>
        <p:spPr>
          <a:xfrm>
            <a:off x="1" y="1576250"/>
            <a:ext cx="4826360" cy="40407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1" t="66082"/>
          <a:stretch/>
        </p:blipFill>
        <p:spPr>
          <a:xfrm>
            <a:off x="4521561" y="4252404"/>
            <a:ext cx="1713776" cy="13646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121" y="696686"/>
            <a:ext cx="3989599" cy="14669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921" y="823951"/>
            <a:ext cx="1981372" cy="246147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85754" y="2560320"/>
            <a:ext cx="872349" cy="8360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729698" y="2873123"/>
            <a:ext cx="32154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thêm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905897" y="3849189"/>
            <a:ext cx="3291840" cy="119307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đọc là một trăm.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gồm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chục.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96" t="48375" b="33820"/>
          <a:stretch/>
        </p:blipFill>
        <p:spPr>
          <a:xfrm>
            <a:off x="5045465" y="1784542"/>
            <a:ext cx="1189872" cy="733813"/>
          </a:xfrm>
          <a:prstGeom prst="rect">
            <a:avLst/>
          </a:prstGeom>
        </p:spPr>
      </p:pic>
      <p:sp>
        <p:nvSpPr>
          <p:cNvPr id="10" name="Line 121"/>
          <p:cNvSpPr>
            <a:spLocks noChangeShapeType="1"/>
          </p:cNvSpPr>
          <p:nvPr/>
        </p:nvSpPr>
        <p:spPr bwMode="auto">
          <a:xfrm flipV="1">
            <a:off x="7274864" y="5423821"/>
            <a:ext cx="2495801" cy="22225"/>
          </a:xfrm>
          <a:prstGeom prst="line">
            <a:avLst/>
          </a:prstGeom>
          <a:noFill/>
          <a:ln w="38100">
            <a:solidFill>
              <a:srgbClr val="6EFC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6" name="Line 122"/>
          <p:cNvSpPr>
            <a:spLocks noChangeShapeType="1"/>
          </p:cNvSpPr>
          <p:nvPr/>
        </p:nvSpPr>
        <p:spPr bwMode="auto">
          <a:xfrm>
            <a:off x="7351064" y="5903247"/>
            <a:ext cx="2422395" cy="0"/>
          </a:xfrm>
          <a:prstGeom prst="line">
            <a:avLst/>
          </a:prstGeom>
          <a:noFill/>
          <a:ln w="38100">
            <a:solidFill>
              <a:srgbClr val="6EFC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7" name="Line 123"/>
          <p:cNvSpPr>
            <a:spLocks noChangeShapeType="1"/>
          </p:cNvSpPr>
          <p:nvPr/>
        </p:nvSpPr>
        <p:spPr bwMode="auto">
          <a:xfrm>
            <a:off x="7351064" y="6360447"/>
            <a:ext cx="2422395" cy="0"/>
          </a:xfrm>
          <a:prstGeom prst="line">
            <a:avLst/>
          </a:prstGeom>
          <a:noFill/>
          <a:ln w="38100">
            <a:solidFill>
              <a:srgbClr val="6EFC0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8" name="Line 124"/>
          <p:cNvSpPr>
            <a:spLocks noChangeShapeType="1"/>
          </p:cNvSpPr>
          <p:nvPr/>
        </p:nvSpPr>
        <p:spPr bwMode="auto">
          <a:xfrm>
            <a:off x="7808264" y="5446047"/>
            <a:ext cx="0" cy="914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  <p:sp>
        <p:nvSpPr>
          <p:cNvPr id="19" name="Arc 125"/>
          <p:cNvSpPr>
            <a:spLocks/>
          </p:cNvSpPr>
          <p:nvPr/>
        </p:nvSpPr>
        <p:spPr bwMode="auto">
          <a:xfrm flipH="1">
            <a:off x="8035277" y="5446047"/>
            <a:ext cx="298211" cy="914400"/>
          </a:xfrm>
          <a:custGeom>
            <a:avLst/>
            <a:gdLst>
              <a:gd name="T0" fmla="*/ 1177471 w 22024"/>
              <a:gd name="T1" fmla="*/ 0 h 43200"/>
              <a:gd name="T2" fmla="*/ 0 w 22024"/>
              <a:gd name="T3" fmla="*/ 409638521 h 43200"/>
              <a:gd name="T4" fmla="*/ 1177471 w 22024"/>
              <a:gd name="T5" fmla="*/ 204838300 h 43200"/>
              <a:gd name="T6" fmla="*/ 0 60000 65536"/>
              <a:gd name="T7" fmla="*/ 0 60000 65536"/>
              <a:gd name="T8" fmla="*/ 0 60000 65536"/>
              <a:gd name="T9" fmla="*/ 0 w 22024"/>
              <a:gd name="T10" fmla="*/ 0 h 43200"/>
              <a:gd name="T11" fmla="*/ 22024 w 22024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024" h="43200" fill="none" extrusionOk="0">
                <a:moveTo>
                  <a:pt x="423" y="0"/>
                </a:moveTo>
                <a:cubicBezTo>
                  <a:pt x="12353" y="0"/>
                  <a:pt x="22024" y="9670"/>
                  <a:pt x="22024" y="21600"/>
                </a:cubicBezTo>
                <a:cubicBezTo>
                  <a:pt x="22024" y="33529"/>
                  <a:pt x="12353" y="43200"/>
                  <a:pt x="424" y="43200"/>
                </a:cubicBezTo>
                <a:cubicBezTo>
                  <a:pt x="282" y="43200"/>
                  <a:pt x="141" y="43198"/>
                  <a:pt x="0" y="43195"/>
                </a:cubicBezTo>
              </a:path>
              <a:path w="22024" h="43200" stroke="0" extrusionOk="0">
                <a:moveTo>
                  <a:pt x="423" y="0"/>
                </a:moveTo>
                <a:cubicBezTo>
                  <a:pt x="12353" y="0"/>
                  <a:pt x="22024" y="9670"/>
                  <a:pt x="22024" y="21600"/>
                </a:cubicBezTo>
                <a:cubicBezTo>
                  <a:pt x="22024" y="33529"/>
                  <a:pt x="12353" y="43200"/>
                  <a:pt x="424" y="43200"/>
                </a:cubicBezTo>
                <a:cubicBezTo>
                  <a:pt x="282" y="43200"/>
                  <a:pt x="141" y="43198"/>
                  <a:pt x="0" y="43195"/>
                </a:cubicBezTo>
                <a:lnTo>
                  <a:pt x="424" y="21600"/>
                </a:lnTo>
                <a:lnTo>
                  <a:pt x="423" y="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0" name="Arc 126"/>
          <p:cNvSpPr>
            <a:spLocks/>
          </p:cNvSpPr>
          <p:nvPr/>
        </p:nvSpPr>
        <p:spPr bwMode="auto">
          <a:xfrm>
            <a:off x="8170214" y="5446047"/>
            <a:ext cx="458787" cy="914400"/>
          </a:xfrm>
          <a:custGeom>
            <a:avLst/>
            <a:gdLst>
              <a:gd name="T0" fmla="*/ 34118524 w 33842"/>
              <a:gd name="T1" fmla="*/ 0 h 43200"/>
              <a:gd name="T2" fmla="*/ 0 w 33842"/>
              <a:gd name="T3" fmla="*/ 373602292 h 43200"/>
              <a:gd name="T4" fmla="*/ 34118524 w 33842"/>
              <a:gd name="T5" fmla="*/ 204838300 h 43200"/>
              <a:gd name="T6" fmla="*/ 0 60000 65536"/>
              <a:gd name="T7" fmla="*/ 0 60000 65536"/>
              <a:gd name="T8" fmla="*/ 0 60000 65536"/>
              <a:gd name="T9" fmla="*/ 0 w 33842"/>
              <a:gd name="T10" fmla="*/ 0 h 43200"/>
              <a:gd name="T11" fmla="*/ 33842 w 33842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842" h="43200" fill="none" extrusionOk="0">
                <a:moveTo>
                  <a:pt x="12241" y="0"/>
                </a:moveTo>
                <a:cubicBezTo>
                  <a:pt x="24171" y="0"/>
                  <a:pt x="33842" y="9670"/>
                  <a:pt x="33842" y="21600"/>
                </a:cubicBezTo>
                <a:cubicBezTo>
                  <a:pt x="33842" y="33529"/>
                  <a:pt x="24171" y="43200"/>
                  <a:pt x="12242" y="43200"/>
                </a:cubicBezTo>
                <a:cubicBezTo>
                  <a:pt x="7870" y="43200"/>
                  <a:pt x="3601" y="41873"/>
                  <a:pt x="0" y="39395"/>
                </a:cubicBezTo>
              </a:path>
              <a:path w="33842" h="43200" stroke="0" extrusionOk="0">
                <a:moveTo>
                  <a:pt x="12241" y="0"/>
                </a:moveTo>
                <a:cubicBezTo>
                  <a:pt x="24171" y="0"/>
                  <a:pt x="33842" y="9670"/>
                  <a:pt x="33842" y="21600"/>
                </a:cubicBezTo>
                <a:cubicBezTo>
                  <a:pt x="33842" y="33529"/>
                  <a:pt x="24171" y="43200"/>
                  <a:pt x="12242" y="43200"/>
                </a:cubicBezTo>
                <a:cubicBezTo>
                  <a:pt x="7870" y="43200"/>
                  <a:pt x="3601" y="41873"/>
                  <a:pt x="0" y="39395"/>
                </a:cubicBezTo>
                <a:lnTo>
                  <a:pt x="12242" y="21600"/>
                </a:lnTo>
                <a:lnTo>
                  <a:pt x="12241" y="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1" name="Arc 127"/>
          <p:cNvSpPr>
            <a:spLocks/>
          </p:cNvSpPr>
          <p:nvPr/>
        </p:nvSpPr>
        <p:spPr bwMode="auto">
          <a:xfrm flipH="1">
            <a:off x="8817914" y="5446047"/>
            <a:ext cx="327268" cy="914400"/>
          </a:xfrm>
          <a:custGeom>
            <a:avLst/>
            <a:gdLst>
              <a:gd name="T0" fmla="*/ 7111949 w 24157"/>
              <a:gd name="T1" fmla="*/ 0 h 43200"/>
              <a:gd name="T2" fmla="*/ 0 w 24157"/>
              <a:gd name="T3" fmla="*/ 408235298 h 43200"/>
              <a:gd name="T4" fmla="*/ 7111949 w 24157"/>
              <a:gd name="T5" fmla="*/ 204838300 h 43200"/>
              <a:gd name="T6" fmla="*/ 0 60000 65536"/>
              <a:gd name="T7" fmla="*/ 0 60000 65536"/>
              <a:gd name="T8" fmla="*/ 0 60000 65536"/>
              <a:gd name="T9" fmla="*/ 0 w 24157"/>
              <a:gd name="T10" fmla="*/ 0 h 43200"/>
              <a:gd name="T11" fmla="*/ 24157 w 24157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157" h="43200" fill="none" extrusionOk="0">
                <a:moveTo>
                  <a:pt x="2556" y="0"/>
                </a:moveTo>
                <a:cubicBezTo>
                  <a:pt x="14486" y="0"/>
                  <a:pt x="24157" y="9670"/>
                  <a:pt x="24157" y="21600"/>
                </a:cubicBezTo>
                <a:cubicBezTo>
                  <a:pt x="24157" y="33529"/>
                  <a:pt x="14486" y="43200"/>
                  <a:pt x="2557" y="43200"/>
                </a:cubicBezTo>
                <a:cubicBezTo>
                  <a:pt x="1702" y="43200"/>
                  <a:pt x="848" y="43149"/>
                  <a:pt x="-1" y="43048"/>
                </a:cubicBezTo>
              </a:path>
              <a:path w="24157" h="43200" stroke="0" extrusionOk="0">
                <a:moveTo>
                  <a:pt x="2556" y="0"/>
                </a:moveTo>
                <a:cubicBezTo>
                  <a:pt x="14486" y="0"/>
                  <a:pt x="24157" y="9670"/>
                  <a:pt x="24157" y="21600"/>
                </a:cubicBezTo>
                <a:cubicBezTo>
                  <a:pt x="24157" y="33529"/>
                  <a:pt x="14486" y="43200"/>
                  <a:pt x="2557" y="43200"/>
                </a:cubicBezTo>
                <a:cubicBezTo>
                  <a:pt x="1702" y="43200"/>
                  <a:pt x="848" y="43149"/>
                  <a:pt x="-1" y="43048"/>
                </a:cubicBezTo>
                <a:lnTo>
                  <a:pt x="2557" y="21600"/>
                </a:lnTo>
                <a:lnTo>
                  <a:pt x="2556" y="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2" name="Arc 128"/>
          <p:cNvSpPr>
            <a:spLocks/>
          </p:cNvSpPr>
          <p:nvPr/>
        </p:nvSpPr>
        <p:spPr bwMode="auto">
          <a:xfrm>
            <a:off x="8949677" y="5446047"/>
            <a:ext cx="458787" cy="914400"/>
          </a:xfrm>
          <a:custGeom>
            <a:avLst/>
            <a:gdLst>
              <a:gd name="T0" fmla="*/ 34118524 w 33842"/>
              <a:gd name="T1" fmla="*/ 0 h 43200"/>
              <a:gd name="T2" fmla="*/ 0 w 33842"/>
              <a:gd name="T3" fmla="*/ 373602292 h 43200"/>
              <a:gd name="T4" fmla="*/ 34118524 w 33842"/>
              <a:gd name="T5" fmla="*/ 204838300 h 43200"/>
              <a:gd name="T6" fmla="*/ 0 60000 65536"/>
              <a:gd name="T7" fmla="*/ 0 60000 65536"/>
              <a:gd name="T8" fmla="*/ 0 60000 65536"/>
              <a:gd name="T9" fmla="*/ 0 w 33842"/>
              <a:gd name="T10" fmla="*/ 0 h 43200"/>
              <a:gd name="T11" fmla="*/ 33842 w 33842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842" h="43200" fill="none" extrusionOk="0">
                <a:moveTo>
                  <a:pt x="12241" y="0"/>
                </a:moveTo>
                <a:cubicBezTo>
                  <a:pt x="24171" y="0"/>
                  <a:pt x="33842" y="9670"/>
                  <a:pt x="33842" y="21600"/>
                </a:cubicBezTo>
                <a:cubicBezTo>
                  <a:pt x="33842" y="33529"/>
                  <a:pt x="24171" y="43200"/>
                  <a:pt x="12242" y="43200"/>
                </a:cubicBezTo>
                <a:cubicBezTo>
                  <a:pt x="7870" y="43200"/>
                  <a:pt x="3601" y="41873"/>
                  <a:pt x="0" y="39395"/>
                </a:cubicBezTo>
              </a:path>
              <a:path w="33842" h="43200" stroke="0" extrusionOk="0">
                <a:moveTo>
                  <a:pt x="12241" y="0"/>
                </a:moveTo>
                <a:cubicBezTo>
                  <a:pt x="24171" y="0"/>
                  <a:pt x="33842" y="9670"/>
                  <a:pt x="33842" y="21600"/>
                </a:cubicBezTo>
                <a:cubicBezTo>
                  <a:pt x="33842" y="33529"/>
                  <a:pt x="24171" y="43200"/>
                  <a:pt x="12242" y="43200"/>
                </a:cubicBezTo>
                <a:cubicBezTo>
                  <a:pt x="7870" y="43200"/>
                  <a:pt x="3601" y="41873"/>
                  <a:pt x="0" y="39395"/>
                </a:cubicBezTo>
                <a:lnTo>
                  <a:pt x="12242" y="21600"/>
                </a:lnTo>
                <a:lnTo>
                  <a:pt x="12241" y="0"/>
                </a:lnTo>
                <a:close/>
              </a:path>
            </a:pathLst>
          </a:cu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3" name="Line 129"/>
          <p:cNvSpPr>
            <a:spLocks noChangeShapeType="1"/>
          </p:cNvSpPr>
          <p:nvPr/>
        </p:nvSpPr>
        <p:spPr bwMode="auto">
          <a:xfrm flipV="1">
            <a:off x="7655864" y="5446047"/>
            <a:ext cx="146812" cy="228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6469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2.08333E-7 0.2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743200" y="1595114"/>
            <a:ext cx="6078584" cy="2149571"/>
          </a:xfrm>
          <a:prstGeom prst="cloud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054325632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732833" y="400594"/>
            <a:ext cx="627017" cy="6270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6178" y="504391"/>
            <a:ext cx="999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Tìm số còn thiếu trong bảng các số từ 1 đến 100: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58834" y="949230"/>
            <a:ext cx="771579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4" y="2377439"/>
            <a:ext cx="2800447" cy="21157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086" y="1141390"/>
            <a:ext cx="9079986" cy="570860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79689" y="1767842"/>
            <a:ext cx="829284" cy="523220"/>
          </a:xfrm>
          <a:prstGeom prst="rect">
            <a:avLst/>
          </a:prstGeom>
          <a:solidFill>
            <a:srgbClr val="6EFC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59736" y="1767842"/>
            <a:ext cx="818311" cy="523220"/>
          </a:xfrm>
          <a:prstGeom prst="rect">
            <a:avLst/>
          </a:prstGeom>
          <a:solidFill>
            <a:srgbClr val="6EFC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57420" y="2843351"/>
            <a:ext cx="825624" cy="523220"/>
          </a:xfrm>
          <a:prstGeom prst="rect">
            <a:avLst/>
          </a:prstGeom>
          <a:solidFill>
            <a:srgbClr val="6EFC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43182" y="2320131"/>
            <a:ext cx="822294" cy="523220"/>
          </a:xfrm>
          <a:prstGeom prst="rect">
            <a:avLst/>
          </a:prstGeom>
          <a:solidFill>
            <a:srgbClr val="6EFC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00785" y="2320131"/>
            <a:ext cx="687978" cy="523220"/>
          </a:xfrm>
          <a:prstGeom prst="rect">
            <a:avLst/>
          </a:prstGeom>
          <a:solidFill>
            <a:srgbClr val="6EFC04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43182" y="2860769"/>
            <a:ext cx="822294" cy="523220"/>
          </a:xfrm>
          <a:prstGeom prst="rect">
            <a:avLst/>
          </a:prstGeom>
          <a:solidFill>
            <a:srgbClr val="6EFC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78532" y="3393205"/>
            <a:ext cx="878888" cy="523220"/>
          </a:xfrm>
          <a:prstGeom prst="rect">
            <a:avLst/>
          </a:prstGeom>
          <a:solidFill>
            <a:srgbClr val="6EFC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028589" y="3398112"/>
            <a:ext cx="834501" cy="523220"/>
          </a:xfrm>
          <a:prstGeom prst="rect">
            <a:avLst/>
          </a:prstGeom>
          <a:solidFill>
            <a:srgbClr val="6EFC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57420" y="3943476"/>
            <a:ext cx="825624" cy="523220"/>
          </a:xfrm>
          <a:prstGeom prst="rect">
            <a:avLst/>
          </a:prstGeom>
          <a:solidFill>
            <a:srgbClr val="6EFC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43182" y="3969603"/>
            <a:ext cx="822294" cy="523220"/>
          </a:xfrm>
          <a:prstGeom prst="rect">
            <a:avLst/>
          </a:prstGeom>
          <a:solidFill>
            <a:srgbClr val="6EFC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78532" y="4492823"/>
            <a:ext cx="849082" cy="523220"/>
          </a:xfrm>
          <a:prstGeom prst="rect">
            <a:avLst/>
          </a:prstGeom>
          <a:solidFill>
            <a:srgbClr val="6EFC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53064" y="4501532"/>
            <a:ext cx="825624" cy="523220"/>
          </a:xfrm>
          <a:prstGeom prst="rect">
            <a:avLst/>
          </a:prstGeom>
          <a:solidFill>
            <a:srgbClr val="6EFC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26276" y="5016043"/>
            <a:ext cx="826806" cy="523220"/>
          </a:xfrm>
          <a:prstGeom prst="rect">
            <a:avLst/>
          </a:prstGeom>
          <a:solidFill>
            <a:srgbClr val="6EFC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98776" y="5016043"/>
            <a:ext cx="826650" cy="523220"/>
          </a:xfrm>
          <a:prstGeom prst="rect">
            <a:avLst/>
          </a:prstGeom>
          <a:solidFill>
            <a:srgbClr val="6EFC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64430" y="5016043"/>
            <a:ext cx="816750" cy="523220"/>
          </a:xfrm>
          <a:prstGeom prst="rect">
            <a:avLst/>
          </a:prstGeom>
          <a:solidFill>
            <a:srgbClr val="6EFC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028589" y="5573464"/>
            <a:ext cx="754987" cy="523220"/>
          </a:xfrm>
          <a:prstGeom prst="rect">
            <a:avLst/>
          </a:prstGeom>
          <a:solidFill>
            <a:srgbClr val="6EFC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16532" y="6130885"/>
            <a:ext cx="792441" cy="523220"/>
          </a:xfrm>
          <a:prstGeom prst="rect">
            <a:avLst/>
          </a:prstGeom>
          <a:solidFill>
            <a:srgbClr val="6EFC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28589" y="6151927"/>
            <a:ext cx="754987" cy="523220"/>
          </a:xfrm>
          <a:prstGeom prst="rect">
            <a:avLst/>
          </a:prstGeom>
          <a:solidFill>
            <a:srgbClr val="6EFC0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2888852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71495" y="6167779"/>
            <a:ext cx="692167" cy="42130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363663" y="2035183"/>
            <a:ext cx="659893" cy="4102998"/>
            <a:chOff x="8363663" y="2035183"/>
            <a:chExt cx="659893" cy="4102998"/>
          </a:xfrm>
        </p:grpSpPr>
        <p:sp>
          <p:nvSpPr>
            <p:cNvPr id="10" name="Rectangle 9"/>
            <p:cNvSpPr/>
            <p:nvPr/>
          </p:nvSpPr>
          <p:spPr>
            <a:xfrm>
              <a:off x="8373219" y="2035183"/>
              <a:ext cx="639806" cy="42809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8363663" y="2490981"/>
              <a:ext cx="639806" cy="42809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375872" y="2943118"/>
              <a:ext cx="639806" cy="42809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8379666" y="3420325"/>
              <a:ext cx="639806" cy="42809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8378485" y="3882674"/>
              <a:ext cx="639806" cy="42809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8376255" y="4334353"/>
              <a:ext cx="639806" cy="42809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8375577" y="4779076"/>
              <a:ext cx="639806" cy="42809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8370030" y="5248969"/>
              <a:ext cx="639806" cy="42809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383750" y="5710083"/>
              <a:ext cx="639806" cy="42809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626497" y="2928144"/>
            <a:ext cx="5746723" cy="3688018"/>
            <a:chOff x="2594245" y="2949360"/>
            <a:chExt cx="5746723" cy="3688018"/>
          </a:xfrm>
        </p:grpSpPr>
        <p:sp>
          <p:nvSpPr>
            <p:cNvPr id="60" name="Rectangle 59"/>
            <p:cNvSpPr/>
            <p:nvPr/>
          </p:nvSpPr>
          <p:spPr>
            <a:xfrm>
              <a:off x="2594245" y="2949360"/>
              <a:ext cx="726719" cy="45932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307324" y="3409699"/>
              <a:ext cx="726719" cy="45932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014729" y="3871351"/>
              <a:ext cx="726719" cy="45932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734530" y="4328155"/>
              <a:ext cx="726719" cy="45932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460637" y="4794233"/>
              <a:ext cx="726719" cy="45932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162102" y="5243062"/>
              <a:ext cx="726719" cy="45932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912525" y="5708633"/>
              <a:ext cx="726719" cy="45932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614249" y="6178053"/>
              <a:ext cx="726719" cy="45932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939866" y="2495031"/>
            <a:ext cx="726026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85084" y="78365"/>
            <a:ext cx="627017" cy="6270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6178" y="182162"/>
            <a:ext cx="9999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Quan sát bảng các số từ 1 đến 100 và đọc: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558834" y="609583"/>
            <a:ext cx="673172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12132" y="568966"/>
            <a:ext cx="9999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Các số có hai chữ số giống nhau (ví dụ: 11, 22)</a:t>
            </a:r>
          </a:p>
          <a:p>
            <a:pPr marL="514350" indent="-514350">
              <a:buAutoNum type="alphaL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Các số tròn chục bé hơn 100.</a:t>
            </a:r>
          </a:p>
          <a:p>
            <a:pPr marL="514350" indent="-514350">
              <a:buAutoNum type="alphaLcParenR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Số lớn nhất có hai chữ số.</a:t>
            </a:r>
          </a:p>
        </p:txBody>
      </p:sp>
      <p:graphicFrame>
        <p:nvGraphicFramePr>
          <p:cNvPr id="7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687273"/>
              </p:ext>
            </p:extLst>
          </p:nvPr>
        </p:nvGraphicFramePr>
        <p:xfrm>
          <a:off x="1926421" y="2023463"/>
          <a:ext cx="7086604" cy="4593213"/>
        </p:xfrm>
        <a:graphic>
          <a:graphicData uri="http://schemas.openxmlformats.org/drawingml/2006/table">
            <a:tbl>
              <a:tblPr/>
              <a:tblGrid>
                <a:gridCol w="728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7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59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611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9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33CC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7" name="Text Box 162"/>
          <p:cNvSpPr txBox="1">
            <a:spLocks noChangeArrowheads="1"/>
          </p:cNvSpPr>
          <p:nvPr/>
        </p:nvSpPr>
        <p:spPr bwMode="auto">
          <a:xfrm>
            <a:off x="3463866" y="2495031"/>
            <a:ext cx="9144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8" name="Text Box 163"/>
          <p:cNvSpPr txBox="1">
            <a:spLocks noChangeArrowheads="1"/>
          </p:cNvSpPr>
          <p:nvPr/>
        </p:nvSpPr>
        <p:spPr bwMode="auto">
          <a:xfrm>
            <a:off x="4911666" y="2495031"/>
            <a:ext cx="10668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9" name="Text Box 164"/>
          <p:cNvSpPr txBox="1">
            <a:spLocks noChangeArrowheads="1"/>
          </p:cNvSpPr>
          <p:nvPr/>
        </p:nvSpPr>
        <p:spPr bwMode="auto">
          <a:xfrm>
            <a:off x="6283266" y="2495031"/>
            <a:ext cx="9144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0" name="Text Box 165"/>
          <p:cNvSpPr txBox="1">
            <a:spLocks noChangeArrowheads="1"/>
          </p:cNvSpPr>
          <p:nvPr/>
        </p:nvSpPr>
        <p:spPr bwMode="auto">
          <a:xfrm>
            <a:off x="7731066" y="2495031"/>
            <a:ext cx="10668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1" name="Text Box 166"/>
          <p:cNvSpPr txBox="1">
            <a:spLocks noChangeArrowheads="1"/>
          </p:cNvSpPr>
          <p:nvPr/>
        </p:nvSpPr>
        <p:spPr bwMode="auto">
          <a:xfrm>
            <a:off x="2549466" y="2952231"/>
            <a:ext cx="11430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22</a:t>
            </a:r>
          </a:p>
        </p:txBody>
      </p:sp>
      <p:sp>
        <p:nvSpPr>
          <p:cNvPr id="22" name="Text Box 167"/>
          <p:cNvSpPr txBox="1">
            <a:spLocks noChangeArrowheads="1"/>
          </p:cNvSpPr>
          <p:nvPr/>
        </p:nvSpPr>
        <p:spPr bwMode="auto">
          <a:xfrm>
            <a:off x="4149666" y="2952231"/>
            <a:ext cx="12192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23" name="Text Box 168"/>
          <p:cNvSpPr txBox="1">
            <a:spLocks noChangeArrowheads="1"/>
          </p:cNvSpPr>
          <p:nvPr/>
        </p:nvSpPr>
        <p:spPr bwMode="auto">
          <a:xfrm>
            <a:off x="5597466" y="2952231"/>
            <a:ext cx="9906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4" name="Text Box 169"/>
          <p:cNvSpPr txBox="1">
            <a:spLocks noChangeArrowheads="1"/>
          </p:cNvSpPr>
          <p:nvPr/>
        </p:nvSpPr>
        <p:spPr bwMode="auto">
          <a:xfrm>
            <a:off x="7045266" y="2952231"/>
            <a:ext cx="7620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25" name="Text Box 170"/>
          <p:cNvSpPr txBox="1">
            <a:spLocks noChangeArrowheads="1"/>
          </p:cNvSpPr>
          <p:nvPr/>
        </p:nvSpPr>
        <p:spPr bwMode="auto">
          <a:xfrm>
            <a:off x="8416866" y="2952231"/>
            <a:ext cx="8382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6" name="Text Box 171"/>
          <p:cNvSpPr txBox="1">
            <a:spLocks noChangeArrowheads="1"/>
          </p:cNvSpPr>
          <p:nvPr/>
        </p:nvSpPr>
        <p:spPr bwMode="auto">
          <a:xfrm>
            <a:off x="3463866" y="3409431"/>
            <a:ext cx="9906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27" name="Text Box 172"/>
          <p:cNvSpPr txBox="1">
            <a:spLocks noChangeArrowheads="1"/>
          </p:cNvSpPr>
          <p:nvPr/>
        </p:nvSpPr>
        <p:spPr bwMode="auto">
          <a:xfrm>
            <a:off x="4911666" y="3409431"/>
            <a:ext cx="9144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28" name="Text Box 173"/>
          <p:cNvSpPr txBox="1">
            <a:spLocks noChangeArrowheads="1"/>
          </p:cNvSpPr>
          <p:nvPr/>
        </p:nvSpPr>
        <p:spPr bwMode="auto">
          <a:xfrm>
            <a:off x="6130866" y="3409431"/>
            <a:ext cx="9144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37</a:t>
            </a:r>
          </a:p>
        </p:txBody>
      </p:sp>
      <p:sp>
        <p:nvSpPr>
          <p:cNvPr id="29" name="Text Box 174"/>
          <p:cNvSpPr txBox="1">
            <a:spLocks noChangeArrowheads="1"/>
          </p:cNvSpPr>
          <p:nvPr/>
        </p:nvSpPr>
        <p:spPr bwMode="auto">
          <a:xfrm>
            <a:off x="7731066" y="3409431"/>
            <a:ext cx="7620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30" name="Text Box 175"/>
          <p:cNvSpPr txBox="1">
            <a:spLocks noChangeArrowheads="1"/>
          </p:cNvSpPr>
          <p:nvPr/>
        </p:nvSpPr>
        <p:spPr bwMode="auto">
          <a:xfrm>
            <a:off x="8416866" y="3409431"/>
            <a:ext cx="6858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31" name="Text Box 176"/>
          <p:cNvSpPr txBox="1">
            <a:spLocks noChangeArrowheads="1"/>
          </p:cNvSpPr>
          <p:nvPr/>
        </p:nvSpPr>
        <p:spPr bwMode="auto">
          <a:xfrm>
            <a:off x="2778066" y="3866631"/>
            <a:ext cx="8382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32" name="Text Box 177"/>
          <p:cNvSpPr txBox="1">
            <a:spLocks noChangeArrowheads="1"/>
          </p:cNvSpPr>
          <p:nvPr/>
        </p:nvSpPr>
        <p:spPr bwMode="auto">
          <a:xfrm>
            <a:off x="4149666" y="3866631"/>
            <a:ext cx="6858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33" name="Text Box 178"/>
          <p:cNvSpPr txBox="1">
            <a:spLocks noChangeArrowheads="1"/>
          </p:cNvSpPr>
          <p:nvPr/>
        </p:nvSpPr>
        <p:spPr bwMode="auto">
          <a:xfrm>
            <a:off x="5597466" y="3866631"/>
            <a:ext cx="8382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34" name="Text Box 179"/>
          <p:cNvSpPr txBox="1">
            <a:spLocks noChangeArrowheads="1"/>
          </p:cNvSpPr>
          <p:nvPr/>
        </p:nvSpPr>
        <p:spPr bwMode="auto">
          <a:xfrm>
            <a:off x="7045266" y="3866631"/>
            <a:ext cx="6096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35" name="Text Box 180"/>
          <p:cNvSpPr txBox="1">
            <a:spLocks noChangeArrowheads="1"/>
          </p:cNvSpPr>
          <p:nvPr/>
        </p:nvSpPr>
        <p:spPr bwMode="auto">
          <a:xfrm>
            <a:off x="8399110" y="3875509"/>
            <a:ext cx="6858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36" name="Text Box 181"/>
          <p:cNvSpPr txBox="1">
            <a:spLocks noChangeArrowheads="1"/>
          </p:cNvSpPr>
          <p:nvPr/>
        </p:nvSpPr>
        <p:spPr bwMode="auto">
          <a:xfrm>
            <a:off x="3463866" y="4323831"/>
            <a:ext cx="6858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4911666" y="4323831"/>
            <a:ext cx="6096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38" name="Text Box 183"/>
          <p:cNvSpPr txBox="1">
            <a:spLocks noChangeArrowheads="1"/>
          </p:cNvSpPr>
          <p:nvPr/>
        </p:nvSpPr>
        <p:spPr bwMode="auto">
          <a:xfrm>
            <a:off x="6207066" y="4323831"/>
            <a:ext cx="8382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57</a:t>
            </a:r>
          </a:p>
        </p:txBody>
      </p:sp>
      <p:sp>
        <p:nvSpPr>
          <p:cNvPr id="39" name="Text Box 184"/>
          <p:cNvSpPr txBox="1">
            <a:spLocks noChangeArrowheads="1"/>
          </p:cNvSpPr>
          <p:nvPr/>
        </p:nvSpPr>
        <p:spPr bwMode="auto">
          <a:xfrm>
            <a:off x="7731066" y="4323831"/>
            <a:ext cx="6858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40" name="Text Box 185"/>
          <p:cNvSpPr txBox="1">
            <a:spLocks noChangeArrowheads="1"/>
          </p:cNvSpPr>
          <p:nvPr/>
        </p:nvSpPr>
        <p:spPr bwMode="auto">
          <a:xfrm>
            <a:off x="2778066" y="4781031"/>
            <a:ext cx="6096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</a:p>
        </p:txBody>
      </p:sp>
      <p:sp>
        <p:nvSpPr>
          <p:cNvPr id="41" name="Text Box 186"/>
          <p:cNvSpPr txBox="1">
            <a:spLocks noChangeArrowheads="1"/>
          </p:cNvSpPr>
          <p:nvPr/>
        </p:nvSpPr>
        <p:spPr bwMode="auto">
          <a:xfrm>
            <a:off x="4149666" y="4781031"/>
            <a:ext cx="8382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42" name="Text Box 187"/>
          <p:cNvSpPr txBox="1">
            <a:spLocks noChangeArrowheads="1"/>
          </p:cNvSpPr>
          <p:nvPr/>
        </p:nvSpPr>
        <p:spPr bwMode="auto">
          <a:xfrm>
            <a:off x="5597466" y="4781031"/>
            <a:ext cx="9144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43" name="Text Box 188"/>
          <p:cNvSpPr txBox="1">
            <a:spLocks noChangeArrowheads="1"/>
          </p:cNvSpPr>
          <p:nvPr/>
        </p:nvSpPr>
        <p:spPr bwMode="auto">
          <a:xfrm>
            <a:off x="7045266" y="4781031"/>
            <a:ext cx="8382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44" name="Text Box 189"/>
          <p:cNvSpPr txBox="1">
            <a:spLocks noChangeArrowheads="1"/>
          </p:cNvSpPr>
          <p:nvPr/>
        </p:nvSpPr>
        <p:spPr bwMode="auto">
          <a:xfrm>
            <a:off x="8226366" y="4705909"/>
            <a:ext cx="990600" cy="52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</a:p>
        </p:txBody>
      </p:sp>
      <p:sp>
        <p:nvSpPr>
          <p:cNvPr id="45" name="Text Box 190"/>
          <p:cNvSpPr txBox="1">
            <a:spLocks noChangeArrowheads="1"/>
          </p:cNvSpPr>
          <p:nvPr/>
        </p:nvSpPr>
        <p:spPr bwMode="auto">
          <a:xfrm>
            <a:off x="2778066" y="5238231"/>
            <a:ext cx="8382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</a:p>
        </p:txBody>
      </p:sp>
      <p:sp>
        <p:nvSpPr>
          <p:cNvPr id="46" name="Text Box 191"/>
          <p:cNvSpPr txBox="1">
            <a:spLocks noChangeArrowheads="1"/>
          </p:cNvSpPr>
          <p:nvPr/>
        </p:nvSpPr>
        <p:spPr bwMode="auto">
          <a:xfrm>
            <a:off x="3463866" y="5238231"/>
            <a:ext cx="9144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</a:p>
        </p:txBody>
      </p:sp>
      <p:sp>
        <p:nvSpPr>
          <p:cNvPr id="47" name="Text Box 192"/>
          <p:cNvSpPr txBox="1">
            <a:spLocks noChangeArrowheads="1"/>
          </p:cNvSpPr>
          <p:nvPr/>
        </p:nvSpPr>
        <p:spPr bwMode="auto">
          <a:xfrm>
            <a:off x="4911666" y="5238231"/>
            <a:ext cx="7620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48" name="Text Box 193"/>
          <p:cNvSpPr txBox="1">
            <a:spLocks noChangeArrowheads="1"/>
          </p:cNvSpPr>
          <p:nvPr/>
        </p:nvSpPr>
        <p:spPr bwMode="auto">
          <a:xfrm>
            <a:off x="6283266" y="5238231"/>
            <a:ext cx="8382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</a:p>
        </p:txBody>
      </p:sp>
      <p:sp>
        <p:nvSpPr>
          <p:cNvPr id="49" name="Text Box 194"/>
          <p:cNvSpPr txBox="1">
            <a:spLocks noChangeArrowheads="1"/>
          </p:cNvSpPr>
          <p:nvPr/>
        </p:nvSpPr>
        <p:spPr bwMode="auto">
          <a:xfrm>
            <a:off x="7731066" y="5238231"/>
            <a:ext cx="9144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50" name="Text Box 195"/>
          <p:cNvSpPr txBox="1">
            <a:spLocks noChangeArrowheads="1"/>
          </p:cNvSpPr>
          <p:nvPr/>
        </p:nvSpPr>
        <p:spPr bwMode="auto">
          <a:xfrm>
            <a:off x="2778066" y="5695431"/>
            <a:ext cx="8382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51" name="Text Box 196"/>
          <p:cNvSpPr txBox="1">
            <a:spLocks noChangeArrowheads="1"/>
          </p:cNvSpPr>
          <p:nvPr/>
        </p:nvSpPr>
        <p:spPr bwMode="auto">
          <a:xfrm>
            <a:off x="4073466" y="5695431"/>
            <a:ext cx="7620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84</a:t>
            </a:r>
          </a:p>
        </p:txBody>
      </p:sp>
      <p:sp>
        <p:nvSpPr>
          <p:cNvPr id="52" name="Text Box 197"/>
          <p:cNvSpPr txBox="1">
            <a:spLocks noChangeArrowheads="1"/>
          </p:cNvSpPr>
          <p:nvPr/>
        </p:nvSpPr>
        <p:spPr bwMode="auto">
          <a:xfrm>
            <a:off x="5597466" y="5695431"/>
            <a:ext cx="6858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86</a:t>
            </a:r>
          </a:p>
        </p:txBody>
      </p:sp>
      <p:sp>
        <p:nvSpPr>
          <p:cNvPr id="53" name="Text Box 198"/>
          <p:cNvSpPr txBox="1">
            <a:spLocks noChangeArrowheads="1"/>
          </p:cNvSpPr>
          <p:nvPr/>
        </p:nvSpPr>
        <p:spPr bwMode="auto">
          <a:xfrm>
            <a:off x="7045266" y="5695431"/>
            <a:ext cx="9144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</a:t>
            </a:r>
          </a:p>
        </p:txBody>
      </p:sp>
      <p:sp>
        <p:nvSpPr>
          <p:cNvPr id="54" name="Text Box 199"/>
          <p:cNvSpPr txBox="1">
            <a:spLocks noChangeArrowheads="1"/>
          </p:cNvSpPr>
          <p:nvPr/>
        </p:nvSpPr>
        <p:spPr bwMode="auto">
          <a:xfrm>
            <a:off x="8416866" y="5695431"/>
            <a:ext cx="6096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</a:p>
        </p:txBody>
      </p:sp>
      <p:sp>
        <p:nvSpPr>
          <p:cNvPr id="55" name="Text Box 200"/>
          <p:cNvSpPr txBox="1">
            <a:spLocks noChangeArrowheads="1"/>
          </p:cNvSpPr>
          <p:nvPr/>
        </p:nvSpPr>
        <p:spPr bwMode="auto">
          <a:xfrm>
            <a:off x="3463866" y="6152631"/>
            <a:ext cx="6858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</a:p>
        </p:txBody>
      </p:sp>
      <p:sp>
        <p:nvSpPr>
          <p:cNvPr id="56" name="Text Box 201"/>
          <p:cNvSpPr txBox="1">
            <a:spLocks noChangeArrowheads="1"/>
          </p:cNvSpPr>
          <p:nvPr/>
        </p:nvSpPr>
        <p:spPr bwMode="auto">
          <a:xfrm>
            <a:off x="4911666" y="6152631"/>
            <a:ext cx="9144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</a:p>
        </p:txBody>
      </p:sp>
      <p:sp>
        <p:nvSpPr>
          <p:cNvPr id="57" name="Text Box 202"/>
          <p:cNvSpPr txBox="1">
            <a:spLocks noChangeArrowheads="1"/>
          </p:cNvSpPr>
          <p:nvPr/>
        </p:nvSpPr>
        <p:spPr bwMode="auto">
          <a:xfrm>
            <a:off x="6207066" y="6152631"/>
            <a:ext cx="10668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97</a:t>
            </a:r>
          </a:p>
        </p:txBody>
      </p:sp>
      <p:sp>
        <p:nvSpPr>
          <p:cNvPr id="58" name="Text Box 203"/>
          <p:cNvSpPr txBox="1">
            <a:spLocks noChangeArrowheads="1"/>
          </p:cNvSpPr>
          <p:nvPr/>
        </p:nvSpPr>
        <p:spPr bwMode="auto">
          <a:xfrm>
            <a:off x="7731066" y="6152631"/>
            <a:ext cx="685800" cy="46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</a:t>
            </a:r>
          </a:p>
        </p:txBody>
      </p:sp>
      <p:sp>
        <p:nvSpPr>
          <p:cNvPr id="59" name="Text Box 204"/>
          <p:cNvSpPr txBox="1">
            <a:spLocks noChangeArrowheads="1"/>
          </p:cNvSpPr>
          <p:nvPr/>
        </p:nvSpPr>
        <p:spPr bwMode="auto">
          <a:xfrm>
            <a:off x="8112066" y="6076438"/>
            <a:ext cx="1143000" cy="52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81" name="Rectangle 80"/>
          <p:cNvSpPr/>
          <p:nvPr/>
        </p:nvSpPr>
        <p:spPr>
          <a:xfrm rot="5400000">
            <a:off x="4913104" y="-974400"/>
            <a:ext cx="495584" cy="64351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27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5" grpId="1" animBg="1"/>
      <p:bldP spid="8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4205</TotalTime>
  <Words>433</Words>
  <Application>Microsoft Office PowerPoint</Application>
  <PresentationFormat>Widescreen</PresentationFormat>
  <Paragraphs>269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Môn : Toán</dc:title>
  <dc:creator>USER</dc:creator>
  <cp:lastModifiedBy>Nguyễn Thị Lan Sen</cp:lastModifiedBy>
  <cp:revision>132</cp:revision>
  <dcterms:created xsi:type="dcterms:W3CDTF">2018-03-12T15:17:00Z</dcterms:created>
  <dcterms:modified xsi:type="dcterms:W3CDTF">2022-02-09T15:43:44Z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1033-10.2.0.5965</vt:lpwstr>
  </property>
</Properties>
</file>