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42"/>
  </p:notesMasterIdLst>
  <p:sldIdLst>
    <p:sldId id="482" r:id="rId6"/>
    <p:sldId id="483" r:id="rId7"/>
    <p:sldId id="484" r:id="rId8"/>
    <p:sldId id="256" r:id="rId9"/>
    <p:sldId id="262" r:id="rId10"/>
    <p:sldId id="257" r:id="rId11"/>
    <p:sldId id="258" r:id="rId12"/>
    <p:sldId id="259" r:id="rId13"/>
    <p:sldId id="260" r:id="rId14"/>
    <p:sldId id="261" r:id="rId15"/>
    <p:sldId id="470" r:id="rId16"/>
    <p:sldId id="310" r:id="rId17"/>
    <p:sldId id="307" r:id="rId18"/>
    <p:sldId id="471" r:id="rId19"/>
    <p:sldId id="272" r:id="rId20"/>
    <p:sldId id="489" r:id="rId21"/>
    <p:sldId id="490" r:id="rId22"/>
    <p:sldId id="267" r:id="rId23"/>
    <p:sldId id="263" r:id="rId24"/>
    <p:sldId id="492" r:id="rId25"/>
    <p:sldId id="491" r:id="rId26"/>
    <p:sldId id="473" r:id="rId27"/>
    <p:sldId id="474" r:id="rId28"/>
    <p:sldId id="475" r:id="rId29"/>
    <p:sldId id="476" r:id="rId30"/>
    <p:sldId id="477" r:id="rId31"/>
    <p:sldId id="269" r:id="rId32"/>
    <p:sldId id="478" r:id="rId33"/>
    <p:sldId id="479" r:id="rId34"/>
    <p:sldId id="480" r:id="rId35"/>
    <p:sldId id="481" r:id="rId36"/>
    <p:sldId id="368" r:id="rId37"/>
    <p:sldId id="485" r:id="rId38"/>
    <p:sldId id="486" r:id="rId39"/>
    <p:sldId id="487" r:id="rId40"/>
    <p:sldId id="48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343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627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475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102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580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846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030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460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00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09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765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68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4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14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129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74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85416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7099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3400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16909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716608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49752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21414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323369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0712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60301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11398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12398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523241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038332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7678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93534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825684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093488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078122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93904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44078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8152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3993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9146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798590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38764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6971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250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7864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9782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717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02217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35106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3384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547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2972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9432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89249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891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32331726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18131286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0393164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33812852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3479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928937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0357150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772270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345640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44568272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1219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4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95584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05399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67631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40153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6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ll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7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2693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734" r:id="rId12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ABCFC-4247-4289-A728-A27B416E6744}"/>
              </a:ext>
            </a:extLst>
          </p:cNvPr>
          <p:cNvSpPr txBox="1"/>
          <p:nvPr userDrawn="1"/>
        </p:nvSpPr>
        <p:spPr>
          <a:xfrm>
            <a:off x="9607726" y="6877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1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30" r:id="rId12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81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31" r:id="rId11"/>
    <p:sldLayoutId id="2147483732" r:id="rId12"/>
    <p:sldLayoutId id="2147483733" r:id="rId13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slide" Target="slide5.xml"/><Relationship Id="rId4" Type="http://schemas.openxmlformats.org/officeDocument/2006/relationships/image" Target="../media/image32.png"/><Relationship Id="rId9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7.jpeg"/><Relationship Id="rId12" Type="http://schemas.openxmlformats.org/officeDocument/2006/relationships/image" Target="../media/image71.jpeg"/><Relationship Id="rId2" Type="http://schemas.openxmlformats.org/officeDocument/2006/relationships/audio" Target="../media/media2.mp3"/><Relationship Id="rId16" Type="http://schemas.openxmlformats.org/officeDocument/2006/relationships/image" Target="../media/image75.jpeg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openxmlformats.org/officeDocument/2006/relationships/image" Target="../media/image70.png"/><Relationship Id="rId5" Type="http://schemas.openxmlformats.org/officeDocument/2006/relationships/image" Target="../media/image55.pn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8.png"/><Relationship Id="rId1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5.gif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slide" Target="slide10.xml"/><Relationship Id="rId1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slide" Target="slide9.xml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slide" Target="slide8.xml"/><Relationship Id="rId4" Type="http://schemas.openxmlformats.org/officeDocument/2006/relationships/image" Target="../media/image32.png"/><Relationship Id="rId9" Type="http://schemas.openxmlformats.org/officeDocument/2006/relationships/slide" Target="slide7.xml"/><Relationship Id="rId14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5.xml"/><Relationship Id="rId5" Type="http://schemas.openxmlformats.org/officeDocument/2006/relationships/image" Target="../media/image33.png"/><Relationship Id="rId10" Type="http://schemas.openxmlformats.org/officeDocument/2006/relationships/image" Target="../media/image43.gif"/><Relationship Id="rId4" Type="http://schemas.openxmlformats.org/officeDocument/2006/relationships/image" Target="../media/image32.png"/><Relationship Id="rId9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slide" Target="slide5.xml"/><Relationship Id="rId4" Type="http://schemas.openxmlformats.org/officeDocument/2006/relationships/image" Target="../media/image32.png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slide" Target="slide5.xml"/><Relationship Id="rId4" Type="http://schemas.openxmlformats.org/officeDocument/2006/relationships/image" Target="../media/image32.png"/><Relationship Id="rId9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slide" Target="slide5.xml"/><Relationship Id="rId4" Type="http://schemas.openxmlformats.org/officeDocument/2006/relationships/image" Target="../media/image32.png"/><Relationship Id="rId9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800" b="1" i="1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873964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 gì bắt chước rất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Dạy nó nói được tiếng Tây, tiếng Tàu?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vẹt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12D7C4-6B6C-44B4-AC8A-0209F8482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15767" y="2044325"/>
            <a:ext cx="8360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9: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3261" y="135277"/>
            <a:ext cx="6079003" cy="5429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94DAC-AB2D-49D7-A3AF-94842D3C5C6E}"/>
              </a:ext>
            </a:extLst>
          </p:cNvPr>
          <p:cNvSpPr txBox="1"/>
          <p:nvPr/>
        </p:nvSpPr>
        <p:spPr>
          <a:xfrm>
            <a:off x="4554244" y="2673907"/>
            <a:ext cx="3781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</a:rPr>
              <a:t>Tiết</a:t>
            </a:r>
            <a:r>
              <a:rPr lang="en-US" sz="7200" b="1" dirty="0">
                <a:solidFill>
                  <a:srgbClr val="FF0000"/>
                </a:solidFill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41625573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với nhịp thơ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Một số loài chim cũng có đặc điểm, tính nết giống như con người.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4682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5757367" y="842362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9090735" y="435006"/>
            <a:ext cx="2557162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  <p:pic>
        <p:nvPicPr>
          <p:cNvPr id="4" name="Vè chim">
            <a:hlinkClick r:id="" action="ppaction://media"/>
            <a:extLst>
              <a:ext uri="{FF2B5EF4-FFF2-40B4-BE49-F238E27FC236}">
                <a16:creationId xmlns:a16="http://schemas.microsoft.com/office/drawing/2014/main" id="{2A435670-1FC2-4D9E-92F3-B4FDDC5E4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946" y="598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251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2" y="828426"/>
            <a:ext cx="3341314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2852375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1590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026" y="2502946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64680" y="5032363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713374" y="857997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5757367" y="842362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9090735" y="435006"/>
            <a:ext cx="2557162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 smtClean="0"/>
              <a:t>đoạn</a:t>
            </a:r>
            <a:endParaRPr lang="en-US" sz="3200" dirty="0"/>
          </a:p>
        </p:txBody>
      </p:sp>
      <p:sp>
        <p:nvSpPr>
          <p:cNvPr id="5" name="Oval 4"/>
          <p:cNvSpPr/>
          <p:nvPr/>
        </p:nvSpPr>
        <p:spPr>
          <a:xfrm>
            <a:off x="1280576" y="1024128"/>
            <a:ext cx="475488" cy="438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1202" y="1050085"/>
            <a:ext cx="475488" cy="438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695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4328558" y="857997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9090735" y="435006"/>
            <a:ext cx="2557162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 smtClean="0"/>
              <a:t>đoạn</a:t>
            </a:r>
            <a:endParaRPr lang="en-US" sz="3200" dirty="0"/>
          </a:p>
        </p:txBody>
      </p:sp>
      <p:sp>
        <p:nvSpPr>
          <p:cNvPr id="5" name="Oval 4"/>
          <p:cNvSpPr/>
          <p:nvPr/>
        </p:nvSpPr>
        <p:spPr>
          <a:xfrm>
            <a:off x="3895760" y="1024128"/>
            <a:ext cx="475488" cy="438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802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291" y="1905506"/>
            <a:ext cx="615422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1BCD38-EA99-4FC5-8AFF-0F44B83DFE84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8FD6B1-E43F-47F0-870C-54CFD7655EE2}"/>
              </a:ext>
            </a:extLst>
          </p:cNvPr>
          <p:cNvSpPr/>
          <p:nvPr/>
        </p:nvSpPr>
        <p:spPr>
          <a:xfrm>
            <a:off x="1869827" y="2969385"/>
            <a:ext cx="2840026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518031-ED39-454A-840D-7528937D7F38}"/>
              </a:ext>
            </a:extLst>
          </p:cNvPr>
          <p:cNvSpPr/>
          <p:nvPr/>
        </p:nvSpPr>
        <p:spPr>
          <a:xfrm>
            <a:off x="2204035" y="3944765"/>
            <a:ext cx="114183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tếu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CFDE18-436E-400A-86C2-A934E3D9C1BE}"/>
              </a:ext>
            </a:extLst>
          </p:cNvPr>
          <p:cNvSpPr/>
          <p:nvPr/>
        </p:nvSpPr>
        <p:spPr>
          <a:xfrm>
            <a:off x="4357356" y="2964183"/>
            <a:ext cx="643789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dáng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nhanh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6CD8CD-D47C-40F5-BC33-5F1D98D7E3C6}"/>
              </a:ext>
            </a:extLst>
          </p:cNvPr>
          <p:cNvSpPr/>
          <p:nvPr/>
        </p:nvSpPr>
        <p:spPr>
          <a:xfrm>
            <a:off x="2845875" y="3939563"/>
            <a:ext cx="76503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2800" kern="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nhộn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gây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cười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3" y="2117627"/>
            <a:ext cx="11774463" cy="27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4294327" y="394306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9090735" y="435006"/>
            <a:ext cx="2557162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 smtClean="0"/>
              <a:t>đoạn</a:t>
            </a:r>
            <a:endParaRPr lang="en-US" sz="3200" dirty="0"/>
          </a:p>
        </p:txBody>
      </p:sp>
      <p:sp>
        <p:nvSpPr>
          <p:cNvPr id="12" name="Oval 11"/>
          <p:cNvSpPr/>
          <p:nvPr/>
        </p:nvSpPr>
        <p:spPr>
          <a:xfrm>
            <a:off x="3868162" y="602029"/>
            <a:ext cx="475488" cy="438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088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1BCD38-EA99-4FC5-8AFF-0F44B83DFE84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01A1D-C190-4894-97C7-BC53385E3A4A}"/>
              </a:ext>
            </a:extLst>
          </p:cNvPr>
          <p:cNvSpPr/>
          <p:nvPr/>
        </p:nvSpPr>
        <p:spPr>
          <a:xfrm>
            <a:off x="2343007" y="2844034"/>
            <a:ext cx="26273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</a:t>
            </a:r>
            <a:r>
              <a:rPr lang="en-US" sz="28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la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422A6F-69B4-4044-AD2D-1E301B2F04A1}"/>
              </a:ext>
            </a:extLst>
          </p:cNvPr>
          <p:cNvSpPr/>
          <p:nvPr/>
        </p:nvSpPr>
        <p:spPr>
          <a:xfrm>
            <a:off x="2256214" y="3736695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Nhấp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nhem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6BAA31-1F18-4476-A4E5-0EA2DAA0871B}"/>
              </a:ext>
            </a:extLst>
          </p:cNvPr>
          <p:cNvSpPr/>
          <p:nvPr/>
        </p:nvSpPr>
        <p:spPr>
          <a:xfrm>
            <a:off x="4276606" y="2838831"/>
            <a:ext cx="55317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2800" kern="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loanh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8EC8F5-2280-4C8C-972C-A199622DA13E}"/>
              </a:ext>
            </a:extLst>
          </p:cNvPr>
          <p:cNvSpPr/>
          <p:nvPr/>
        </p:nvSpPr>
        <p:spPr>
          <a:xfrm>
            <a:off x="4290330" y="3736694"/>
            <a:ext cx="55317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nhắm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mở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3230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DB3CB3-9A69-4FDF-899C-54FDF64B4E46}"/>
              </a:ext>
            </a:extLst>
          </p:cNvPr>
          <p:cNvCxnSpPr>
            <a:cxnSpLocks/>
          </p:cNvCxnSpPr>
          <p:nvPr/>
        </p:nvCxnSpPr>
        <p:spPr>
          <a:xfrm flipH="1">
            <a:off x="3675355" y="12073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645C07-2DC8-4CB7-9BE3-C3E9B02B0A86}"/>
              </a:ext>
            </a:extLst>
          </p:cNvPr>
          <p:cNvCxnSpPr>
            <a:cxnSpLocks/>
          </p:cNvCxnSpPr>
          <p:nvPr/>
        </p:nvCxnSpPr>
        <p:spPr>
          <a:xfrm flipH="1">
            <a:off x="3133817" y="177553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36F879-D6C8-4C40-A60C-F0B4861027DE}"/>
              </a:ext>
            </a:extLst>
          </p:cNvPr>
          <p:cNvCxnSpPr>
            <a:cxnSpLocks/>
          </p:cNvCxnSpPr>
          <p:nvPr/>
        </p:nvCxnSpPr>
        <p:spPr>
          <a:xfrm flipH="1">
            <a:off x="3501663" y="229043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E3CDE-8A19-4CE5-BCE6-A73575808C63}"/>
              </a:ext>
            </a:extLst>
          </p:cNvPr>
          <p:cNvCxnSpPr>
            <a:cxnSpLocks/>
          </p:cNvCxnSpPr>
          <p:nvPr/>
        </p:nvCxnSpPr>
        <p:spPr>
          <a:xfrm flipH="1">
            <a:off x="3385802" y="286748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B2A041-3E8C-4EC4-A4DD-5EB2D15C9BDC}"/>
              </a:ext>
            </a:extLst>
          </p:cNvPr>
          <p:cNvCxnSpPr>
            <a:cxnSpLocks/>
          </p:cNvCxnSpPr>
          <p:nvPr/>
        </p:nvCxnSpPr>
        <p:spPr>
          <a:xfrm flipH="1">
            <a:off x="3461713" y="342900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A68CE4-2449-4F26-BE45-C48D4149A274}"/>
              </a:ext>
            </a:extLst>
          </p:cNvPr>
          <p:cNvCxnSpPr>
            <a:cxnSpLocks/>
          </p:cNvCxnSpPr>
          <p:nvPr/>
        </p:nvCxnSpPr>
        <p:spPr>
          <a:xfrm flipH="1">
            <a:off x="3421763" y="395202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823189-47FB-4921-B355-6D7FC3F3C057}"/>
              </a:ext>
            </a:extLst>
          </p:cNvPr>
          <p:cNvCxnSpPr>
            <a:cxnSpLocks/>
          </p:cNvCxnSpPr>
          <p:nvPr/>
        </p:nvCxnSpPr>
        <p:spPr>
          <a:xfrm flipH="1">
            <a:off x="3892279" y="454683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BB9C18-CDC0-448C-890C-058FA6849294}"/>
              </a:ext>
            </a:extLst>
          </p:cNvPr>
          <p:cNvCxnSpPr>
            <a:cxnSpLocks/>
          </p:cNvCxnSpPr>
          <p:nvPr/>
        </p:nvCxnSpPr>
        <p:spPr>
          <a:xfrm flipH="1">
            <a:off x="3305903" y="502203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4A0537-57EC-4995-938D-86145BC2E103}"/>
              </a:ext>
            </a:extLst>
          </p:cNvPr>
          <p:cNvCxnSpPr>
            <a:cxnSpLocks/>
          </p:cNvCxnSpPr>
          <p:nvPr/>
        </p:nvCxnSpPr>
        <p:spPr>
          <a:xfrm flipH="1">
            <a:off x="3812380" y="5581355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A55FE6-761A-460F-B779-0CB0027CB647}"/>
              </a:ext>
            </a:extLst>
          </p:cNvPr>
          <p:cNvCxnSpPr>
            <a:cxnSpLocks/>
          </p:cNvCxnSpPr>
          <p:nvPr/>
        </p:nvCxnSpPr>
        <p:spPr>
          <a:xfrm flipH="1">
            <a:off x="3675355" y="61406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8102BB-F955-4403-9F95-9F4D8F449B5A}"/>
              </a:ext>
            </a:extLst>
          </p:cNvPr>
          <p:cNvCxnSpPr>
            <a:cxnSpLocks/>
          </p:cNvCxnSpPr>
          <p:nvPr/>
        </p:nvCxnSpPr>
        <p:spPr>
          <a:xfrm flipH="1">
            <a:off x="8726749" y="10342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1C9B9B-1690-444C-93EB-C21BE8AA0E1F}"/>
              </a:ext>
            </a:extLst>
          </p:cNvPr>
          <p:cNvCxnSpPr>
            <a:cxnSpLocks/>
          </p:cNvCxnSpPr>
          <p:nvPr/>
        </p:nvCxnSpPr>
        <p:spPr>
          <a:xfrm flipH="1">
            <a:off x="9117366" y="160241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C55D3A-1B82-4680-B158-9D2CC2E65485}"/>
              </a:ext>
            </a:extLst>
          </p:cNvPr>
          <p:cNvCxnSpPr>
            <a:cxnSpLocks/>
          </p:cNvCxnSpPr>
          <p:nvPr/>
        </p:nvCxnSpPr>
        <p:spPr>
          <a:xfrm flipH="1">
            <a:off x="8353887" y="21217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3721FB-508F-426F-B0F7-DC7490B5DC37}"/>
              </a:ext>
            </a:extLst>
          </p:cNvPr>
          <p:cNvCxnSpPr>
            <a:cxnSpLocks/>
          </p:cNvCxnSpPr>
          <p:nvPr/>
        </p:nvCxnSpPr>
        <p:spPr>
          <a:xfrm flipH="1">
            <a:off x="8141020" y="2694372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CEA4B3-AFAD-41E4-B4E1-AEAB59F20EEF}"/>
              </a:ext>
            </a:extLst>
          </p:cNvPr>
          <p:cNvCxnSpPr>
            <a:cxnSpLocks/>
          </p:cNvCxnSpPr>
          <p:nvPr/>
        </p:nvCxnSpPr>
        <p:spPr>
          <a:xfrm flipH="1">
            <a:off x="8438421" y="322399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B493D1-14DC-4827-AD00-527926210D3C}"/>
              </a:ext>
            </a:extLst>
          </p:cNvPr>
          <p:cNvCxnSpPr>
            <a:cxnSpLocks/>
          </p:cNvCxnSpPr>
          <p:nvPr/>
        </p:nvCxnSpPr>
        <p:spPr>
          <a:xfrm flipH="1">
            <a:off x="8411983" y="377522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54DA39-66B1-4CA0-9C49-394977DEF379}"/>
              </a:ext>
            </a:extLst>
          </p:cNvPr>
          <p:cNvCxnSpPr>
            <a:cxnSpLocks/>
          </p:cNvCxnSpPr>
          <p:nvPr/>
        </p:nvCxnSpPr>
        <p:spPr>
          <a:xfrm flipH="1">
            <a:off x="8646849" y="4298256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A2D83B4-269F-4417-9542-5C11AA4634CE}"/>
              </a:ext>
            </a:extLst>
          </p:cNvPr>
          <p:cNvCxnSpPr>
            <a:cxnSpLocks/>
          </p:cNvCxnSpPr>
          <p:nvPr/>
        </p:nvCxnSpPr>
        <p:spPr>
          <a:xfrm flipH="1">
            <a:off x="7750204" y="489306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6C088B-0D1F-440A-AC3E-45ACE47C85E9}"/>
              </a:ext>
            </a:extLst>
          </p:cNvPr>
          <p:cNvCxnSpPr>
            <a:cxnSpLocks/>
          </p:cNvCxnSpPr>
          <p:nvPr/>
        </p:nvCxnSpPr>
        <p:spPr>
          <a:xfrm flipH="1">
            <a:off x="9206141" y="536826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CFC066-37AA-4EE3-A07B-4EDAD8458B28}"/>
              </a:ext>
            </a:extLst>
          </p:cNvPr>
          <p:cNvCxnSpPr>
            <a:cxnSpLocks/>
          </p:cNvCxnSpPr>
          <p:nvPr/>
        </p:nvCxnSpPr>
        <p:spPr>
          <a:xfrm flipH="1">
            <a:off x="8509440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8403B2-A749-43B0-9AB6-A265A744FDAF}"/>
              </a:ext>
            </a:extLst>
          </p:cNvPr>
          <p:cNvCxnSpPr>
            <a:cxnSpLocks/>
          </p:cNvCxnSpPr>
          <p:nvPr/>
        </p:nvCxnSpPr>
        <p:spPr>
          <a:xfrm flipH="1">
            <a:off x="8589339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7822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6201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10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310719" y="-674703"/>
            <a:ext cx="11718494" cy="73595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133514" y="3189129"/>
            <a:ext cx="2497563" cy="33710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E54F41-85B4-4031-AFC2-3D09EF06778F}"/>
              </a:ext>
            </a:extLst>
          </p:cNvPr>
          <p:cNvSpPr txBox="1"/>
          <p:nvPr/>
        </p:nvSpPr>
        <p:spPr>
          <a:xfrm>
            <a:off x="2364049" y="886248"/>
            <a:ext cx="8131945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2" descr="Tiếng Chim Sáo Nâu Hót Hay Và Rõ Không Tạp Âm MP3 - YouTube">
            <a:extLst>
              <a:ext uri="{FF2B5EF4-FFF2-40B4-BE49-F238E27FC236}">
                <a16:creationId xmlns:a16="http://schemas.microsoft.com/office/drawing/2014/main" id="{09DB51AD-1F61-457F-A65A-4E5B6B55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3846968" y="3012212"/>
            <a:ext cx="5424939" cy="272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>
            <a:extLst>
              <a:ext uri="{FF2B5EF4-FFF2-40B4-BE49-F238E27FC236}">
                <a16:creationId xmlns:a16="http://schemas.microsoft.com/office/drawing/2014/main" id="{FBE75771-4734-4BD8-8A7D-0CC94574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46" y="2864380"/>
            <a:ext cx="3911119" cy="29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Tiếng chim Liếu Điếu cho anh em đam mê bẫy chim">
            <a:hlinkClick r:id="" action="ppaction://media"/>
            <a:extLst>
              <a:ext uri="{FF2B5EF4-FFF2-40B4-BE49-F238E27FC236}">
                <a16:creationId xmlns:a16="http://schemas.microsoft.com/office/drawing/2014/main" id="{3318622C-DEF5-4B22-BE7F-9F5A5C534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4659" y="4677005"/>
            <a:ext cx="711091" cy="711091"/>
          </a:xfrm>
          <a:prstGeom prst="rect">
            <a:avLst/>
          </a:prstGeom>
        </p:spPr>
      </p:pic>
      <p:pic>
        <p:nvPicPr>
          <p:cNvPr id="25" name="Picture 6" descr="Chìa vôi trắng – Wikipedia tiếng Việt">
            <a:extLst>
              <a:ext uri="{FF2B5EF4-FFF2-40B4-BE49-F238E27FC236}">
                <a16:creationId xmlns:a16="http://schemas.microsoft.com/office/drawing/2014/main" id="{06010B4D-2BE4-4D9E-A88A-45848DDF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34" y="2864380"/>
            <a:ext cx="3763875" cy="29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>
            <a:extLst>
              <a:ext uri="{FF2B5EF4-FFF2-40B4-BE49-F238E27FC236}">
                <a16:creationId xmlns:a16="http://schemas.microsoft.com/office/drawing/2014/main" id="{F15D4B75-0724-487D-84AC-9267FEDC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15" y="2937440"/>
            <a:ext cx="4488602" cy="28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>
            <a:extLst>
              <a:ext uri="{FF2B5EF4-FFF2-40B4-BE49-F238E27FC236}">
                <a16:creationId xmlns:a16="http://schemas.microsoft.com/office/drawing/2014/main" id="{28CC3752-4F4D-45B6-8FB5-5E26F11C1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4468197" y="2806522"/>
            <a:ext cx="3975622" cy="30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>
            <a:extLst>
              <a:ext uri="{FF2B5EF4-FFF2-40B4-BE49-F238E27FC236}">
                <a16:creationId xmlns:a16="http://schemas.microsoft.com/office/drawing/2014/main" id="{402E2431-ADBA-4998-8C7A-961E19F1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3" y="2806522"/>
            <a:ext cx="4437257" cy="30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>
            <a:extLst>
              <a:ext uri="{FF2B5EF4-FFF2-40B4-BE49-F238E27FC236}">
                <a16:creationId xmlns:a16="http://schemas.microsoft.com/office/drawing/2014/main" id="{867562ED-3E18-4542-8A30-9DE12735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1" y="2897421"/>
            <a:ext cx="4536075" cy="29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>
            <a:extLst>
              <a:ext uri="{FF2B5EF4-FFF2-40B4-BE49-F238E27FC236}">
                <a16:creationId xmlns:a16="http://schemas.microsoft.com/office/drawing/2014/main" id="{78247EAB-2BB5-484D-9D7F-3812C2B1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46" y="2865642"/>
            <a:ext cx="5651223" cy="29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ú mèo là gì và môi trường sống của nó như thế nào?">
            <a:extLst>
              <a:ext uri="{FF2B5EF4-FFF2-40B4-BE49-F238E27FC236}">
                <a16:creationId xmlns:a16="http://schemas.microsoft.com/office/drawing/2014/main" id="{FD2A7100-960E-4704-8090-CD521060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64" y="2858269"/>
            <a:ext cx="5260637" cy="2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243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5873367" y="3231472"/>
            <a:ext cx="2615878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672651" y="391347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124" y="618912"/>
            <a:ext cx="2694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altLang="zh-CN" sz="4000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4000" dirty="0">
              <a:solidFill>
                <a:srgbClr val="9BBB59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12"/>
          <p:cNvCxnSpPr>
            <a:cxnSpLocks/>
          </p:cNvCxnSpPr>
          <p:nvPr/>
        </p:nvCxnSpPr>
        <p:spPr>
          <a:xfrm>
            <a:off x="557202" y="194925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>
            <a:cxnSpLocks/>
          </p:cNvCxnSpPr>
          <p:nvPr/>
        </p:nvCxnSpPr>
        <p:spPr>
          <a:xfrm flipV="1">
            <a:off x="1071446" y="4581128"/>
            <a:ext cx="3072341" cy="144016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4549367"/>
            <a:ext cx="3312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917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altLang="zh-CN" sz="4000" dirty="0" err="1" smtClean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r>
              <a:rPr lang="en-US" altLang="zh-CN" sz="4000" dirty="0" smtClean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40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4" name="43"/>
          <p:cNvCxnSpPr>
            <a:cxnSpLocks/>
          </p:cNvCxnSpPr>
          <p:nvPr/>
        </p:nvCxnSpPr>
        <p:spPr>
          <a:xfrm flipV="1">
            <a:off x="9172918" y="1120461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68069" y="1283281"/>
            <a:ext cx="2831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917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altLang="zh-CN" sz="4000" b="1" dirty="0" smtClean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4000" b="1" dirty="0">
              <a:solidFill>
                <a:srgbClr val="4BACC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8" name="57"/>
          <p:cNvCxnSpPr>
            <a:cxnSpLocks/>
          </p:cNvCxnSpPr>
          <p:nvPr/>
        </p:nvCxnSpPr>
        <p:spPr>
          <a:xfrm>
            <a:off x="8592278" y="4581128"/>
            <a:ext cx="3195391" cy="144016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8447393" y="3325553"/>
            <a:ext cx="3272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</a:t>
            </a:r>
          </a:p>
          <a:p>
            <a:pPr defTabSz="1219170"/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 smtClean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altLang="zh-CN" sz="4000" dirty="0" smtClean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4000" dirty="0">
              <a:solidFill>
                <a:srgbClr val="8064A2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2" y="2504020"/>
            <a:ext cx="295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77568A-F958-4D77-87E8-A063CC941CA3}"/>
              </a:ext>
            </a:extLst>
          </p:cNvPr>
          <p:cNvSpPr/>
          <p:nvPr/>
        </p:nvSpPr>
        <p:spPr>
          <a:xfrm>
            <a:off x="6516210" y="0"/>
            <a:ext cx="5530787" cy="9875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2AB549-807C-461E-8E3B-647387E6462B}"/>
              </a:ext>
            </a:extLst>
          </p:cNvPr>
          <p:cNvCxnSpPr/>
          <p:nvPr/>
        </p:nvCxnSpPr>
        <p:spPr>
          <a:xfrm>
            <a:off x="2032986" y="1580225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9EC2B5-0BB9-4833-9286-5F717D86F0AA}"/>
              </a:ext>
            </a:extLst>
          </p:cNvPr>
          <p:cNvCxnSpPr>
            <a:cxnSpLocks/>
          </p:cNvCxnSpPr>
          <p:nvPr/>
        </p:nvCxnSpPr>
        <p:spPr>
          <a:xfrm>
            <a:off x="2032986" y="2663301"/>
            <a:ext cx="2574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F1EC3C-E27A-414F-85B2-F74C296AAF1C}"/>
              </a:ext>
            </a:extLst>
          </p:cNvPr>
          <p:cNvCxnSpPr>
            <a:cxnSpLocks/>
          </p:cNvCxnSpPr>
          <p:nvPr/>
        </p:nvCxnSpPr>
        <p:spPr>
          <a:xfrm>
            <a:off x="2032986" y="3764132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FEE839-4547-4EE3-85BB-839FA6B2515B}"/>
              </a:ext>
            </a:extLst>
          </p:cNvPr>
          <p:cNvCxnSpPr>
            <a:cxnSpLocks/>
          </p:cNvCxnSpPr>
          <p:nvPr/>
        </p:nvCxnSpPr>
        <p:spPr>
          <a:xfrm>
            <a:off x="1455937" y="4856085"/>
            <a:ext cx="57704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885852-2CDB-4A30-AAD8-58B725C13BA4}"/>
              </a:ext>
            </a:extLst>
          </p:cNvPr>
          <p:cNvCxnSpPr>
            <a:cxnSpLocks/>
          </p:cNvCxnSpPr>
          <p:nvPr/>
        </p:nvCxnSpPr>
        <p:spPr>
          <a:xfrm>
            <a:off x="3462291" y="4856085"/>
            <a:ext cx="4882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57C45D-BFF0-4383-85AC-BB5E994BD17C}"/>
              </a:ext>
            </a:extLst>
          </p:cNvPr>
          <p:cNvCxnSpPr>
            <a:cxnSpLocks/>
          </p:cNvCxnSpPr>
          <p:nvPr/>
        </p:nvCxnSpPr>
        <p:spPr>
          <a:xfrm>
            <a:off x="2920753" y="2716567"/>
            <a:ext cx="4527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C73CDB-B2E0-4A74-84F6-B346EECE6752}"/>
              </a:ext>
            </a:extLst>
          </p:cNvPr>
          <p:cNvCxnSpPr>
            <a:cxnSpLocks/>
          </p:cNvCxnSpPr>
          <p:nvPr/>
        </p:nvCxnSpPr>
        <p:spPr>
          <a:xfrm>
            <a:off x="2046303" y="5974672"/>
            <a:ext cx="15491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F5863B-575F-4898-9F01-529D143D2A80}"/>
              </a:ext>
            </a:extLst>
          </p:cNvPr>
          <p:cNvCxnSpPr>
            <a:cxnSpLocks/>
          </p:cNvCxnSpPr>
          <p:nvPr/>
        </p:nvCxnSpPr>
        <p:spPr>
          <a:xfrm>
            <a:off x="7617042" y="1473693"/>
            <a:ext cx="102093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7F003B-8C9E-46E9-AFAD-025FEC32BA41}"/>
              </a:ext>
            </a:extLst>
          </p:cNvPr>
          <p:cNvCxnSpPr>
            <a:cxnSpLocks/>
          </p:cNvCxnSpPr>
          <p:nvPr/>
        </p:nvCxnSpPr>
        <p:spPr>
          <a:xfrm>
            <a:off x="6995604" y="2503502"/>
            <a:ext cx="130501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639C29-41A0-414A-B7A6-F84F59FEAB72}"/>
              </a:ext>
            </a:extLst>
          </p:cNvPr>
          <p:cNvCxnSpPr>
            <a:cxnSpLocks/>
          </p:cNvCxnSpPr>
          <p:nvPr/>
        </p:nvCxnSpPr>
        <p:spPr>
          <a:xfrm>
            <a:off x="6316462" y="4802818"/>
            <a:ext cx="6791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256F29-F1AA-4FAB-B4C1-28A1D29B6F4D}"/>
              </a:ext>
            </a:extLst>
          </p:cNvPr>
          <p:cNvCxnSpPr>
            <a:cxnSpLocks/>
          </p:cNvCxnSpPr>
          <p:nvPr/>
        </p:nvCxnSpPr>
        <p:spPr>
          <a:xfrm>
            <a:off x="6485139" y="5832627"/>
            <a:ext cx="140711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4706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567525" y="518294"/>
            <a:ext cx="8304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4453544" y="138824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4688081" y="1982254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4461288" y="266343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4260166" y="332283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4488721" y="3936319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4260166" y="459465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4462688" y="521046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4260166" y="584551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864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567525" y="518294"/>
            <a:ext cx="8304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3300107" y="1366439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3437944" y="201693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3162269" y="270701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3162268" y="328582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2766453" y="3920872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3189699" y="452038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3300106" y="523039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2637545" y="588373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453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00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92458" y="1106981"/>
            <a:ext cx="9431489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loài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56860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cú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mèo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9405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sáo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xinh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31249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chìa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vôi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6844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hú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80264" y="2809290"/>
            <a:ext cx="50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34467" y="2782657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59006" y="2809290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78421" y="2776245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44920" y="2949182"/>
            <a:ext cx="8102164" cy="112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VD: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4920" y="4183119"/>
            <a:ext cx="17638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24218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5871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đặc</a:t>
            </a: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điểm</a:t>
            </a:r>
            <a:endParaRPr lang="en-US" sz="24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6424" y="4888692"/>
            <a:ext cx="22083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0067" y="4796359"/>
            <a:ext cx="353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6359" y="4796359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hành</a:t>
            </a: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động</a:t>
            </a:r>
            <a:endParaRPr lang="en-US" sz="24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1797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362 0.25348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27617 0.345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1726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với nhịp thơ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Một số loài chim cũng có đặc điểm, tính nết giống như con người.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126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Nói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nghe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Kể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chuyện</a:t>
            </a:r>
            <a:r>
              <a:rPr lang="en-US" sz="3200" b="1" dirty="0"/>
              <a:t> </a:t>
            </a:r>
            <a:r>
              <a:rPr lang="en-US" sz="3200" b="1" dirty="0" err="1" smtClean="0"/>
              <a:t>Cảm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họa</a:t>
            </a:r>
            <a:r>
              <a:rPr lang="en-US" sz="3200" b="1" dirty="0" smtClean="0"/>
              <a:t> mi/ tr.41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chữ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hoa</a:t>
            </a:r>
            <a:r>
              <a:rPr lang="en-US" sz="3200" b="1" smtClean="0"/>
              <a:t> </a:t>
            </a:r>
            <a:r>
              <a:rPr lang="en-US" sz="3200" b="1" smtClean="0">
                <a:latin typeface="HP001 4H" panose="020B0603050302020204" pitchFamily="34" charset="0"/>
              </a:rPr>
              <a:t>U, Ư</a:t>
            </a:r>
            <a:r>
              <a:rPr lang="en-US" sz="3200" b="1" smtClean="0"/>
              <a:t> / tr.41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id="{178C6AA5-DA73-4D67-BF8C-53F831F7BA9F}"/>
              </a:ext>
            </a:extLst>
          </p:cNvPr>
          <p:cNvSpPr/>
          <p:nvPr/>
        </p:nvSpPr>
        <p:spPr>
          <a:xfrm>
            <a:off x="10014012" y="226642"/>
            <a:ext cx="1945333" cy="57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nhử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 gì biểu tượng hòa bình thế gian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bồ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Bé tẻo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Rất hay trèo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Từ cành 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Qua cành bưởi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Sang bụi chuối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319" y="783527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hăng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bọ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gõ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1339</Words>
  <Application>Microsoft Office PowerPoint</Application>
  <PresentationFormat>Widescreen</PresentationFormat>
  <Paragraphs>315</Paragraphs>
  <Slides>36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60" baseType="lpstr">
      <vt:lpstr>宋体</vt:lpstr>
      <vt:lpstr>.VnBlack</vt:lpstr>
      <vt:lpstr>Arial</vt:lpstr>
      <vt:lpstr>Arial-Rounded</vt:lpstr>
      <vt:lpstr>Bungee Inline</vt:lpstr>
      <vt:lpstr>Calibri</vt:lpstr>
      <vt:lpstr>Calibri Light</vt:lpstr>
      <vt:lpstr>等线</vt:lpstr>
      <vt:lpstr>HP001 4H</vt:lpstr>
      <vt:lpstr>ITC Avant Garde Std Bk</vt:lpstr>
      <vt:lpstr>Kalam</vt:lpstr>
      <vt:lpstr>Montserrat</vt:lpstr>
      <vt:lpstr>Montserrat Alternates Black</vt:lpstr>
      <vt:lpstr>Times New Roman</vt:lpstr>
      <vt:lpstr>UTM Avo</vt:lpstr>
      <vt:lpstr>UTM Cookies</vt:lpstr>
      <vt:lpstr>Wingdings</vt:lpstr>
      <vt:lpstr>字魂17号-萌趣果冻体</vt:lpstr>
      <vt:lpstr>思源黑体 CN Bold</vt:lpstr>
      <vt:lpstr>1_Office Theme</vt:lpstr>
      <vt:lpstr>1_Office 主题</vt:lpstr>
      <vt:lpstr>Office 主题​​</vt:lpstr>
      <vt:lpstr>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24</cp:revision>
  <dcterms:created xsi:type="dcterms:W3CDTF">2021-07-31T04:40:44Z</dcterms:created>
  <dcterms:modified xsi:type="dcterms:W3CDTF">2022-02-19T04:42:55Z</dcterms:modified>
</cp:coreProperties>
</file>