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6"/>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295" r:id="rId17"/>
    <p:sldId id="297" r:id="rId18"/>
    <p:sldId id="298" r:id="rId19"/>
    <p:sldId id="296" r:id="rId20"/>
    <p:sldId id="300" r:id="rId21"/>
    <p:sldId id="267" r:id="rId22"/>
    <p:sldId id="279" r:id="rId23"/>
    <p:sldId id="268" r:id="rId24"/>
    <p:sldId id="303" r:id="rId25"/>
    <p:sldId id="304" r:id="rId26"/>
    <p:sldId id="280" r:id="rId27"/>
    <p:sldId id="307" r:id="rId28"/>
    <p:sldId id="301" r:id="rId29"/>
    <p:sldId id="269" r:id="rId30"/>
    <p:sldId id="282" r:id="rId31"/>
    <p:sldId id="270" r:id="rId32"/>
    <p:sldId id="283" r:id="rId33"/>
    <p:sldId id="302" r:id="rId34"/>
    <p:sldId id="271" r:id="rId35"/>
    <p:sldId id="284" r:id="rId36"/>
    <p:sldId id="308" r:id="rId37"/>
    <p:sldId id="285" r:id="rId38"/>
    <p:sldId id="272" r:id="rId39"/>
    <p:sldId id="286" r:id="rId40"/>
    <p:sldId id="273" r:id="rId41"/>
    <p:sldId id="287" r:id="rId42"/>
    <p:sldId id="274" r:id="rId43"/>
    <p:sldId id="305" r:id="rId44"/>
    <p:sldId id="306" r:id="rId45"/>
  </p:sldIdLst>
  <p:sldSz cx="9144000" cy="5143500" type="screen16x9"/>
  <p:notesSz cx="6858000" cy="9144000"/>
  <p:embeddedFontLst>
    <p:embeddedFont>
      <p:font typeface="DFPOP1-W9" panose="020B0604020202020204" charset="-128"/>
      <p:regular r:id="rId47"/>
    </p:embeddedFont>
    <p:embeddedFont>
      <p:font typeface="Arial-Rounded" panose="020B0500000000000000" charset="0"/>
      <p:regular r:id="rId48"/>
    </p:embeddedFont>
    <p:embeddedFont>
      <p:font typeface="Calibri" panose="020F0502020204030204" pitchFamily="34" charset="0"/>
      <p:regular r:id="rId49"/>
      <p:bold r:id="rId50"/>
      <p:italic r:id="rId51"/>
      <p:boldItalic r:id="rId52"/>
    </p:embeddedFont>
    <p:embeddedFont>
      <p:font typeface="HL Hoctro" panose="02000000000000000000" pitchFamily="2" charset="0"/>
      <p:regular r:id="rId53"/>
    </p:embeddedFont>
    <p:embeddedFont>
      <p:font typeface="HP001 4 hàng" panose="020B0603050302020204" pitchFamily="34" charset="0"/>
      <p:regular r:id="rId54"/>
      <p:bold r:id="rId55"/>
    </p:embeddedFont>
  </p:embeddedFontLst>
  <p:custDataLst>
    <p:tags r:id="rId5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295"/>
            <p14:sldId id="297"/>
            <p14:sldId id="298"/>
            <p14:sldId id="296"/>
            <p14:sldId id="300"/>
          </p14:sldIdLst>
        </p14:section>
        <p14:section name="Tiết 2" id="{47239A1A-9B72-4DA5-96A7-F8786F163078}">
          <p14:sldIdLst>
            <p14:sldId id="267"/>
            <p14:sldId id="279"/>
            <p14:sldId id="268"/>
            <p14:sldId id="303"/>
            <p14:sldId id="304"/>
            <p14:sldId id="280"/>
            <p14:sldId id="307"/>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308"/>
            <p14:sldId id="285"/>
            <p14:sldId id="272"/>
            <p14:sldId id="286"/>
            <p14:sldId id="273"/>
            <p14:sldId id="287"/>
            <p14:sldId id="274"/>
            <p14:sldId id="305"/>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FF3399"/>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48" y="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8.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30</a:t>
            </a:fld>
            <a:endParaRPr lang="zh-CN" altLang="en-US"/>
          </a:p>
        </p:txBody>
      </p:sp>
    </p:spTree>
    <p:extLst>
      <p:ext uri="{BB962C8B-B14F-4D97-AF65-F5344CB8AC3E}">
        <p14:creationId xmlns:p14="http://schemas.microsoft.com/office/powerpoint/2010/main"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37</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39</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25</a:t>
            </a:fld>
            <a:endParaRPr lang="zh-CN" altLang="en-US"/>
          </a:p>
        </p:txBody>
      </p:sp>
    </p:spTree>
    <p:extLst>
      <p:ext uri="{BB962C8B-B14F-4D97-AF65-F5344CB8AC3E}">
        <p14:creationId xmlns:p14="http://schemas.microsoft.com/office/powerpoint/2010/main"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2022/2/28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2022/2/28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787669" cy="927718"/>
            <a:chOff x="3278238" y="1810677"/>
            <a:chExt cx="1787669"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787669"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TextBox 1"/>
          <p:cNvSpPr txBox="1"/>
          <p:nvPr/>
        </p:nvSpPr>
        <p:spPr>
          <a:xfrm>
            <a:off x="1434052" y="715486"/>
            <a:ext cx="5858933" cy="692187"/>
          </a:xfrm>
          <a:prstGeom prst="rect">
            <a:avLst/>
          </a:prstGeom>
          <a:noFill/>
        </p:spPr>
        <p:txBody>
          <a:bodyPr wrap="square" numCol="1" rtlCol="0">
            <a:prstTxWarp prst="textInflateTop">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pc="5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412240" y="1341120"/>
            <a:ext cx="78232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20320" y="163332"/>
            <a:ext cx="943540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607585" y="5577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6624559" y="12394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388206" y="21000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7426831" y="18122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459803" y="29805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7093916" y="28913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4335874" y="333145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3651486" y="37752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2130" y="4629294"/>
            <a:ext cx="5486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0" name="Straight Connector 19"/>
          <p:cNvCxnSpPr/>
          <p:nvPr/>
        </p:nvCxnSpPr>
        <p:spPr>
          <a:xfrm flipV="1">
            <a:off x="1783603" y="4327177"/>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132170" y="4343236"/>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2" idx="1"/>
          </p:cNvCxnSpPr>
          <p:nvPr/>
        </p:nvCxnSpPr>
        <p:spPr>
          <a:xfrm>
            <a:off x="6253227" y="1273709"/>
            <a:ext cx="424273" cy="171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95090" y="3447241"/>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pPr algn="just"/>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pPr algn="just"/>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pPr algn="just"/>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pPr algn="just"/>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64148" y="4101002"/>
            <a:ext cx="10805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2774" y="4535845"/>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4148" y="3669165"/>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0" y="-50656"/>
            <a:ext cx="8985718"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pPr algn="just"/>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pPr algn="just"/>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pPr algn="just"/>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pPr algn="just"/>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 Mọi ánh mắt đều hướng về bức tranh bông hoa bốn cánh của Hà. Trên mỗi cánh hoa ghi tên một tổ trong lớp. </a:t>
            </a:r>
            <a:r>
              <a:rPr lang="vi-VN" altLang="zh-CN" sz="28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74523"/>
            <a:ext cx="7784011"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0" y="1758443"/>
            <a:ext cx="7784011"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51636" y="1723339"/>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BD2D68-85E8-430A-A1B4-C43109F743DA}"/>
              </a:ext>
            </a:extLst>
          </p:cNvPr>
          <p:cNvGrpSpPr/>
          <p:nvPr/>
        </p:nvGrpSpPr>
        <p:grpSpPr>
          <a:xfrm>
            <a:off x="100014" y="1350169"/>
            <a:ext cx="9194006" cy="1350170"/>
            <a:chOff x="1091137" y="1486493"/>
            <a:chExt cx="7046765" cy="864407"/>
          </a:xfrm>
        </p:grpSpPr>
        <p:pic>
          <p:nvPicPr>
            <p:cNvPr id="5" name="Picture 4" descr="Dongke3">
              <a:extLst>
                <a:ext uri="{FF2B5EF4-FFF2-40B4-BE49-F238E27FC236}">
                  <a16:creationId xmlns:a16="http://schemas.microsoft.com/office/drawing/2014/main" id="{DE2B31DA-54ED-4E9A-8A12-67D7D5BE83EB}"/>
                </a:ext>
              </a:extLst>
            </p:cNvPr>
            <p:cNvPicPr>
              <a:picLocks noChangeAspect="1"/>
            </p:cNvPicPr>
            <p:nvPr/>
          </p:nvPicPr>
          <p:blipFill rotWithShape="1">
            <a:blip r:embed="rId2">
              <a:duotone>
                <a:srgbClr val="4472C4">
                  <a:shade val="45000"/>
                  <a:satMod val="135000"/>
                </a:srgbClr>
                <a:prstClr val="white"/>
              </a:duotone>
              <a:extLst>
                <a:ext uri="{28A0092B-C50C-407E-A947-70E740481C1C}">
                  <a14:useLocalDpi xmlns:a14="http://schemas.microsoft.com/office/drawing/2010/main" val="0"/>
                </a:ext>
              </a:extLst>
            </a:blip>
            <a:srcRect l="10873" t="8383" r="9345" b="84236"/>
            <a:stretch/>
          </p:blipFill>
          <p:spPr bwMode="auto">
            <a:xfrm>
              <a:off x="1170309" y="1486493"/>
              <a:ext cx="6775954" cy="864407"/>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A681B8E-E1CC-43FA-B9FC-207149688C7A}"/>
                </a:ext>
              </a:extLst>
            </p:cNvPr>
            <p:cNvSpPr txBox="1"/>
            <p:nvPr/>
          </p:nvSpPr>
          <p:spPr>
            <a:xfrm>
              <a:off x="1091137" y="1678618"/>
              <a:ext cx="7046765" cy="374385"/>
            </a:xfrm>
            <a:prstGeom prst="rect">
              <a:avLst/>
            </a:prstGeom>
            <a:noFill/>
          </p:spPr>
          <p:txBody>
            <a:bodyPr wrap="square">
              <a:spAutoFit/>
            </a:bodyPr>
            <a:lstStyle/>
            <a:p>
              <a:pPr marL="0" marR="0" indent="457200" eaLnBrk="0" fontAlgn="base" hangingPunct="0">
                <a:spcBef>
                  <a:spcPts val="0"/>
                </a:spcBef>
                <a:spcAft>
                  <a:spcPts val="0"/>
                </a:spcAft>
              </a:pPr>
              <a:r>
                <a:rPr lang="en-US" sz="3200" b="1" kern="1200" dirty="0" err="1">
                  <a:solidFill>
                    <a:srgbClr val="000099"/>
                  </a:solidFill>
                  <a:effectLst/>
                  <a:latin typeface="HP001 4 hàng" panose="020B0603050302020204" pitchFamily="34" charset="0"/>
                  <a:ea typeface="+mn-ea"/>
                  <a:cs typeface="+mn-cs"/>
                </a:rPr>
                <a:t>Bức</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tranh</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có</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thể</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đặt</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Ιên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khác</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là</a:t>
              </a:r>
              <a:r>
                <a:rPr lang="en-US" sz="3200" b="1" kern="1200" dirty="0">
                  <a:solidFill>
                    <a:srgbClr val="000099"/>
                  </a:solidFill>
                  <a:effectLst/>
                  <a:latin typeface="HP001 4 hàng" panose="020B0603050302020204" pitchFamily="34" charset="0"/>
                  <a:ea typeface="+mn-ea"/>
                  <a:cs typeface="+mn-cs"/>
                </a:rPr>
                <a:t> </a:t>
              </a:r>
              <a:r>
                <a:rPr lang="en-US" sz="3200" b="1" kern="1200" dirty="0">
                  <a:solidFill>
                    <a:srgbClr val="FF0000"/>
                  </a:solidFill>
                  <a:effectLst/>
                  <a:latin typeface="HP001 4 hàng" panose="020B0603050302020204" pitchFamily="34" charset="0"/>
                  <a:ea typeface="+mn-ea"/>
                  <a:cs typeface="+mn-cs"/>
                </a:rPr>
                <a:t>h</a:t>
              </a:r>
              <a:r>
                <a:rPr lang="el-GR" sz="3200" b="1" kern="1200" dirty="0">
                  <a:solidFill>
                    <a:srgbClr val="FF0000"/>
                  </a:solidFill>
                  <a:effectLst/>
                  <a:latin typeface="HP001 4 hàng" panose="020B0603050302020204" pitchFamily="34" charset="0"/>
                  <a:ea typeface="+mn-ea"/>
                  <a:cs typeface="+mn-cs"/>
                </a:rPr>
                <a:t>Ξ</a:t>
              </a:r>
              <a:r>
                <a:rPr lang="en-US" sz="3200" b="1" kern="1200" dirty="0">
                  <a:solidFill>
                    <a:srgbClr val="FF0000"/>
                  </a:solidFill>
                  <a:effectLst/>
                  <a:latin typeface="HP001 4 hàng" panose="020B0603050302020204" pitchFamily="34" charset="0"/>
                  <a:ea typeface="+mn-ea"/>
                  <a:cs typeface="+mn-cs"/>
                </a:rPr>
                <a:t> </a:t>
              </a:r>
              <a:r>
                <a:rPr lang="en-US" sz="3200" b="1" kern="1200" dirty="0" err="1">
                  <a:solidFill>
                    <a:srgbClr val="FF0000"/>
                  </a:solidFill>
                  <a:effectLst/>
                  <a:latin typeface="HP001 4 hàng" panose="020B0603050302020204" pitchFamily="34" charset="0"/>
                  <a:ea typeface="+mn-ea"/>
                  <a:cs typeface="+mn-cs"/>
                </a:rPr>
                <a:t>đoàn</a:t>
              </a:r>
              <a:r>
                <a:rPr lang="en-US" sz="3200" b="1" kern="1200" dirty="0">
                  <a:solidFill>
                    <a:srgbClr val="FF0000"/>
                  </a:solidFill>
                  <a:effectLst/>
                  <a:latin typeface="HP001 4 hàng" panose="020B0603050302020204" pitchFamily="34" charset="0"/>
                  <a:ea typeface="+mn-ea"/>
                  <a:cs typeface="+mn-cs"/>
                </a:rPr>
                <a:t> </a:t>
              </a:r>
              <a:r>
                <a:rPr lang="en-US" sz="3200" b="1" kern="1200" dirty="0" err="1">
                  <a:solidFill>
                    <a:srgbClr val="FF0000"/>
                  </a:solidFill>
                  <a:effectLst/>
                  <a:latin typeface="HP001 4 hàng" panose="020B0603050302020204" pitchFamily="34" charset="0"/>
                  <a:ea typeface="+mn-ea"/>
                  <a:cs typeface="+mn-cs"/>
                </a:rPr>
                <a:t>kết</a:t>
              </a:r>
              <a:r>
                <a:rPr lang="en-US" sz="3200" b="1" kern="1200" dirty="0">
                  <a:solidFill>
                    <a:srgbClr val="FF0000"/>
                  </a:solidFill>
                  <a:effectLst/>
                  <a:latin typeface="HP001 4 hàng" panose="020B0603050302020204" pitchFamily="34" charset="0"/>
                  <a:ea typeface="+mn-ea"/>
                  <a:cs typeface="+mn-cs"/>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65244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87997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ngke3">
            <a:extLst>
              <a:ext uri="{FF2B5EF4-FFF2-40B4-BE49-F238E27FC236}">
                <a16:creationId xmlns:a16="http://schemas.microsoft.com/office/drawing/2014/main" id="{55878B90-79C1-44F8-87C5-8126D4E0CC89}"/>
              </a:ext>
            </a:extLst>
          </p:cNvPr>
          <p:cNvPicPr>
            <a:picLocks noChangeAspect="1"/>
          </p:cNvPicPr>
          <p:nvPr/>
        </p:nvPicPr>
        <p:blipFill rotWithShape="1">
          <a:blip r:embed="rId2">
            <a:duotone>
              <a:srgbClr val="4472C4">
                <a:shade val="45000"/>
                <a:satMod val="135000"/>
              </a:srgbClr>
              <a:prstClr val="white"/>
            </a:duotone>
            <a:extLst>
              <a:ext uri="{28A0092B-C50C-407E-A947-70E740481C1C}">
                <a14:useLocalDpi xmlns:a14="http://schemas.microsoft.com/office/drawing/2010/main" val="0"/>
              </a:ext>
            </a:extLst>
          </a:blip>
          <a:srcRect l="10873" t="8383" r="9345" b="80552"/>
          <a:stretch/>
        </p:blipFill>
        <p:spPr bwMode="auto">
          <a:xfrm>
            <a:off x="275336" y="2458262"/>
            <a:ext cx="8836227" cy="1999435"/>
          </a:xfrm>
          <a:prstGeom prst="rect">
            <a:avLst/>
          </a:prstGeom>
          <a:noFill/>
          <a:ln>
            <a:noFill/>
          </a:ln>
          <a:extLst>
            <a:ext uri="{53640926-AAD7-44D8-BBD7-CCE9431645EC}">
              <a14:shadowObscured xmlns:a14="http://schemas.microsoft.com/office/drawing/2010/main"/>
            </a:ext>
          </a:extLst>
        </p:spPr>
      </p:pic>
      <p:sp>
        <p:nvSpPr>
          <p:cNvPr id="8" name="矩形 8">
            <a:extLst>
              <a:ext uri="{FF2B5EF4-FFF2-40B4-BE49-F238E27FC236}">
                <a16:creationId xmlns:a16="http://schemas.microsoft.com/office/drawing/2014/main" id="{63EAF4D1-AA65-4EFA-BD15-B31C71E1FD91}"/>
              </a:ext>
            </a:extLst>
          </p:cNvPr>
          <p:cNvSpPr/>
          <p:nvPr/>
        </p:nvSpPr>
        <p:spPr>
          <a:xfrm>
            <a:off x="1276960" y="879534"/>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275336" y="0"/>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26308" y="879533"/>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91858" y="1743431"/>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173020" y="899972"/>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68780" y="173514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12420" y="869258"/>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id="{E7A19FB0-6475-4BDD-B8C2-9E774AA8E365}"/>
              </a:ext>
            </a:extLst>
          </p:cNvPr>
          <p:cNvSpPr txBox="1"/>
          <p:nvPr/>
        </p:nvSpPr>
        <p:spPr>
          <a:xfrm>
            <a:off x="391858" y="2608054"/>
            <a:ext cx="8836227" cy="1378839"/>
          </a:xfrm>
          <a:prstGeom prst="rect">
            <a:avLst/>
          </a:prstGeom>
          <a:noFill/>
        </p:spPr>
        <p:txBody>
          <a:bodyPr wrap="square">
            <a:spAutoFit/>
          </a:bodyPr>
          <a:lstStyle/>
          <a:p>
            <a:pPr marL="0" marR="0" indent="457200" eaLnBrk="0" fontAlgn="base" hangingPunct="0">
              <a:lnSpc>
                <a:spcPct val="135000"/>
              </a:lnSpc>
              <a:spcBef>
                <a:spcPts val="600"/>
              </a:spcBef>
            </a:pPr>
            <a:r>
              <a:rPr lang="en-US" sz="3200" b="1" kern="1200" dirty="0" err="1">
                <a:solidFill>
                  <a:srgbClr val="000099"/>
                </a:solidFill>
                <a:effectLst/>
                <a:latin typeface="HP001 4 hàng" panose="020B0603050302020204" pitchFamily="34" charset="0"/>
                <a:ea typeface="+mn-ea"/>
                <a:cs typeface="+mn-cs"/>
              </a:rPr>
              <a:t>Phương</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ngắm</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nhìn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dòng</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chữ</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nắn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nĝ</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Λên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bảng</a:t>
            </a:r>
            <a:r>
              <a:rPr lang="en-US" sz="3200" b="1" kern="1200" dirty="0">
                <a:solidFill>
                  <a:srgbClr val="000099"/>
                </a:solidFill>
                <a:effectLst/>
                <a:latin typeface="HP001 4 hàng" panose="020B0603050302020204" pitchFamily="34" charset="0"/>
                <a:ea typeface="+mn-ea"/>
                <a:cs typeface="+mn-cs"/>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49" presetClass="path" presetSubtype="0" accel="50000" decel="50000" fill="hold" grpId="1" nodeType="withEffect">
                                  <p:stCondLst>
                                    <p:cond delay="0"/>
                                  </p:stCondLst>
                                  <p:childTnLst>
                                    <p:animMotion origin="layout" path="M 3.61111E-6 -3.08642E-6 L 0.09392 0.18025 " pathEditMode="relative" rAng="0" ptsTypes="AA">
                                      <p:cBhvr>
                                        <p:cTn id="36" dur="2000" fill="hold"/>
                                        <p:tgtEl>
                                          <p:spTgt spid="2"/>
                                        </p:tgtEl>
                                        <p:attrNameLst>
                                          <p:attrName>ppt_x</p:attrName>
                                          <p:attrName>ppt_y</p:attrName>
                                        </p:attrNameLst>
                                      </p:cBhvr>
                                      <p:rCtr x="4688" y="90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2286000" y="711199"/>
            <a:ext cx="4318000" cy="4093882"/>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414116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ngke3">
            <a:extLst>
              <a:ext uri="{FF2B5EF4-FFF2-40B4-BE49-F238E27FC236}">
                <a16:creationId xmlns:a16="http://schemas.microsoft.com/office/drawing/2014/main" id="{E27E5329-FDD9-4F03-9E71-4D5516C5958B}"/>
              </a:ext>
            </a:extLst>
          </p:cNvPr>
          <p:cNvPicPr>
            <a:picLocks noChangeAspect="1"/>
          </p:cNvPicPr>
          <p:nvPr/>
        </p:nvPicPr>
        <p:blipFill rotWithShape="1">
          <a:blip r:embed="rId2">
            <a:duotone>
              <a:srgbClr val="4472C4">
                <a:shade val="45000"/>
                <a:satMod val="135000"/>
              </a:srgbClr>
              <a:prstClr val="white"/>
            </a:duotone>
            <a:extLst>
              <a:ext uri="{28A0092B-C50C-407E-A947-70E740481C1C}">
                <a14:useLocalDpi xmlns:a14="http://schemas.microsoft.com/office/drawing/2010/main" val="0"/>
              </a:ext>
            </a:extLst>
          </a:blip>
          <a:srcRect l="10873" t="8383" r="9345" b="77131"/>
          <a:stretch/>
        </p:blipFill>
        <p:spPr bwMode="auto">
          <a:xfrm>
            <a:off x="396780" y="1232877"/>
            <a:ext cx="8836227" cy="2617604"/>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3D6CD13-788D-429C-8AA0-543695793DD5}"/>
              </a:ext>
            </a:extLst>
          </p:cNvPr>
          <p:cNvSpPr txBox="1"/>
          <p:nvPr/>
        </p:nvSpPr>
        <p:spPr>
          <a:xfrm>
            <a:off x="528638" y="1375083"/>
            <a:ext cx="8336756" cy="2043636"/>
          </a:xfrm>
          <a:prstGeom prst="rect">
            <a:avLst/>
          </a:prstGeom>
          <a:noFill/>
        </p:spPr>
        <p:txBody>
          <a:bodyPr wrap="square">
            <a:spAutoFit/>
          </a:bodyPr>
          <a:lstStyle/>
          <a:p>
            <a:pPr marL="0" marR="0" indent="457200" eaLnBrk="0" fontAlgn="base" hangingPunct="0">
              <a:lnSpc>
                <a:spcPct val="135000"/>
              </a:lnSpc>
              <a:spcBef>
                <a:spcPts val="0"/>
              </a:spcBef>
              <a:spcAft>
                <a:spcPts val="0"/>
              </a:spcAft>
            </a:pPr>
            <a:r>
              <a:rPr lang="en-US" sz="3200" b="1" kern="1200" dirty="0" err="1">
                <a:solidFill>
                  <a:srgbClr val="FF0000"/>
                </a:solidFill>
                <a:effectLst/>
                <a:latin typeface="HP001 4 hàng" panose="020B0603050302020204" pitchFamily="34" charset="0"/>
                <a:ea typeface="+mn-ea"/>
                <a:cs typeface="+mn-cs"/>
              </a:rPr>
              <a:t>C</a:t>
            </a:r>
            <a:r>
              <a:rPr lang="en-US" sz="3200" b="1" kern="1200" dirty="0" err="1">
                <a:solidFill>
                  <a:srgbClr val="000099"/>
                </a:solidFill>
                <a:effectLst/>
                <a:latin typeface="HP001 4 hàng" panose="020B0603050302020204" pitchFamily="34" charset="0"/>
                <a:ea typeface="+mn-ea"/>
                <a:cs typeface="+mn-cs"/>
              </a:rPr>
              <a:t>ác</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bạn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đều</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thích</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bức</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tranh</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bông</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h</a:t>
            </a:r>
            <a:r>
              <a:rPr lang="en-US" sz="3200" b="1" kern="1200" dirty="0" err="1">
                <a:solidFill>
                  <a:srgbClr val="000099"/>
                </a:solidFill>
                <a:effectLst/>
                <a:latin typeface="HP001 4 hàng" panose="020B0603050302020204" pitchFamily="34" charset="0"/>
                <a:ea typeface="+mn-ea"/>
                <a:cs typeface="Arial" panose="020B0604020202020204" pitchFamily="34" charset="0"/>
              </a:rPr>
              <a:t>Ξ</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bốn</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cánh</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FF0000"/>
                </a:solidFill>
                <a:effectLst/>
                <a:latin typeface="HP001 4 hàng" panose="020B0603050302020204" pitchFamily="34" charset="0"/>
                <a:ea typeface="+mn-ea"/>
                <a:cs typeface="+mn-cs"/>
              </a:rPr>
              <a:t>B</a:t>
            </a:r>
            <a:r>
              <a:rPr lang="en-US" sz="3200" b="1" kern="1200" dirty="0" err="1">
                <a:solidFill>
                  <a:srgbClr val="000099"/>
                </a:solidFill>
                <a:effectLst/>
                <a:latin typeface="HP001 4 hàng" panose="020B0603050302020204" pitchFamily="34" charset="0"/>
                <a:ea typeface="+mn-ea"/>
                <a:cs typeface="+mn-cs"/>
              </a:rPr>
              <a:t>ức</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tranh</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đưϑ</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Λeo</a:t>
            </a:r>
            <a:r>
              <a:rPr lang="en-US" sz="3200" b="1" kern="1200" dirty="0">
                <a:solidFill>
                  <a:srgbClr val="000099"/>
                </a:solidFill>
                <a:effectLst/>
                <a:latin typeface="HP001 4 hàng" panose="020B0603050302020204" pitchFamily="34" charset="0"/>
                <a:ea typeface="+mn-ea"/>
                <a:cs typeface="+mn-cs"/>
              </a:rPr>
              <a:t> ở </a:t>
            </a:r>
            <a:r>
              <a:rPr lang="en-US" sz="3200" b="1" kern="1200" dirty="0" err="1">
                <a:solidFill>
                  <a:srgbClr val="000099"/>
                </a:solidFill>
                <a:effectLst/>
                <a:latin typeface="HP001 4 hàng" panose="020B0603050302020204" pitchFamily="34" charset="0"/>
                <a:ea typeface="+mn-ea"/>
                <a:cs typeface="+mn-cs"/>
              </a:rPr>
              <a:t>gŉ</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Calibri" panose="020F0502020204030204" pitchFamily="34" charset="0"/>
              </a:rPr>
              <a:t>s</a:t>
            </a:r>
            <a:r>
              <a:rPr lang="en-US" sz="3200" b="1" kern="1200" dirty="0" err="1">
                <a:solidFill>
                  <a:srgbClr val="000099"/>
                </a:solidFill>
                <a:effectLst/>
                <a:latin typeface="HP001 4 hàng" panose="020B0603050302020204" pitchFamily="34" charset="0"/>
                <a:ea typeface="+mn-ea"/>
                <a:cs typeface="HP001 4 hàng" panose="020B0603050302020204" pitchFamily="34" charset="0"/>
              </a:rPr>
              <a:t>á</a:t>
            </a:r>
            <a:r>
              <a:rPr lang="en-US" sz="3200" b="1" kern="1200" dirty="0" err="1">
                <a:solidFill>
                  <a:srgbClr val="000099"/>
                </a:solidFill>
                <a:effectLst/>
                <a:latin typeface="HP001 4 hàng" panose="020B0603050302020204" pitchFamily="34" charset="0"/>
                <a:ea typeface="+mn-ea"/>
                <a:cs typeface="+mn-cs"/>
              </a:rPr>
              <a:t>ng</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tạo</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của</a:t>
            </a:r>
            <a:r>
              <a:rPr lang="en-US" sz="3200" b="1" kern="1200" dirty="0">
                <a:solidFill>
                  <a:srgbClr val="000099"/>
                </a:solidFill>
                <a:effectLst/>
                <a:latin typeface="HP001 4 hàng" panose="020B0603050302020204" pitchFamily="34" charset="0"/>
                <a:ea typeface="+mn-ea"/>
                <a:cs typeface="+mn-cs"/>
              </a:rPr>
              <a:t> </a:t>
            </a:r>
            <a:r>
              <a:rPr lang="en-US" sz="3200" b="1" kern="1200" dirty="0" err="1">
                <a:solidFill>
                  <a:srgbClr val="000099"/>
                </a:solidFill>
                <a:effectLst/>
                <a:latin typeface="HP001 4 hàng" panose="020B0603050302020204" pitchFamily="34" charset="0"/>
                <a:ea typeface="+mn-ea"/>
                <a:cs typeface="+mn-cs"/>
              </a:rPr>
              <a:t>lġ</a:t>
            </a:r>
            <a:r>
              <a:rPr lang="en-US" sz="3200" b="1" kern="1200" dirty="0">
                <a:solidFill>
                  <a:srgbClr val="000099"/>
                </a:solidFill>
                <a:effectLst/>
                <a:latin typeface="HP001 4 hàng" panose="020B0603050302020204" pitchFamily="34" charset="0"/>
                <a:ea typeface="+mn-ea"/>
                <a:cs typeface="+mn-cs"/>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59025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5108-729F-448F-9AAF-924DD5F8A2FD}"/>
              </a:ext>
            </a:extLst>
          </p:cNvPr>
          <p:cNvPicPr>
            <a:picLocks noChangeAspect="1"/>
          </p:cNvPicPr>
          <p:nvPr/>
        </p:nvPicPr>
        <p:blipFill rotWithShape="1">
          <a:blip r:embed="rId2"/>
          <a:srcRect l="10321" t="11472" r="50617" b="38558"/>
          <a:stretch/>
        </p:blipFill>
        <p:spPr bwMode="auto">
          <a:xfrm>
            <a:off x="996315" y="0"/>
            <a:ext cx="7151370" cy="514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88053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899B9-9FA3-45D8-8CEA-43E5F618385A}"/>
              </a:ext>
            </a:extLst>
          </p:cNvPr>
          <p:cNvPicPr>
            <a:picLocks noChangeAspect="1"/>
          </p:cNvPicPr>
          <p:nvPr/>
        </p:nvPicPr>
        <p:blipFill rotWithShape="1">
          <a:blip r:embed="rId2"/>
          <a:srcRect l="10321" t="61212" r="50617" b="8564"/>
          <a:stretch/>
        </p:blipFill>
        <p:spPr bwMode="auto">
          <a:xfrm>
            <a:off x="1196732" y="313150"/>
            <a:ext cx="7151370" cy="31110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6043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p:cNvPr>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hlinkClick r:id="rId3" action="ppaction://hlinksldjump"/>
          </p:cNvPr>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a:hlinkClick r:id="rId3" action="ppaction://hlinksldjump"/>
          </p:cNvPr>
          <p:cNvSpPr/>
          <p:nvPr/>
        </p:nvSpPr>
        <p:spPr>
          <a:xfrm>
            <a:off x="8052619" y="3844413"/>
            <a:ext cx="983226" cy="462116"/>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a:hlinkClick r:id="rId2" action="ppaction://hlinksldjump"/>
          </p:cNvPr>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1060</TotalTime>
  <Words>1129</Words>
  <Application>Microsoft Office PowerPoint</Application>
  <PresentationFormat>On-screen Show (16:9)</PresentationFormat>
  <Paragraphs>145</Paragraphs>
  <Slides>41</Slides>
  <Notes>15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Arial-Rounded</vt:lpstr>
      <vt:lpstr>Arial</vt:lpstr>
      <vt:lpstr>Times New Roman</vt:lpstr>
      <vt:lpstr>HL Hoctro</vt:lpstr>
      <vt:lpstr>DFPOP1-W9</vt:lpstr>
      <vt:lpstr>Calibri</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Nguyễn Thị Lan Sen</cp:lastModifiedBy>
  <cp:revision>54</cp:revision>
  <dcterms:created xsi:type="dcterms:W3CDTF">2020-08-13T09:19:08Z</dcterms:created>
  <dcterms:modified xsi:type="dcterms:W3CDTF">2022-02-28T06:40:38Z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