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56" r:id="rId5"/>
    <p:sldId id="258" r:id="rId6"/>
    <p:sldId id="275" r:id="rId7"/>
    <p:sldId id="266" r:id="rId8"/>
    <p:sldId id="288" r:id="rId9"/>
    <p:sldId id="277" r:id="rId10"/>
    <p:sldId id="289" r:id="rId11"/>
    <p:sldId id="290" r:id="rId12"/>
    <p:sldId id="293" r:id="rId13"/>
    <p:sldId id="267" r:id="rId14"/>
    <p:sldId id="279" r:id="rId15"/>
    <p:sldId id="268" r:id="rId16"/>
    <p:sldId id="291" r:id="rId17"/>
    <p:sldId id="271" r:id="rId18"/>
    <p:sldId id="292" r:id="rId19"/>
    <p:sldId id="274" r:id="rId20"/>
  </p:sldIdLst>
  <p:sldSz cx="9144000" cy="5143500" type="screen16x9"/>
  <p:notesSz cx="6858000" cy="9144000"/>
  <p:embeddedFontLst>
    <p:embeddedFont>
      <p:font typeface="Arial-Rounded" panose="020B0500000000000000" charset="0"/>
      <p:regular r:id="rId22"/>
    </p:embeddedFont>
    <p:embeddedFont>
      <p:font typeface="Arial Unicode MS" panose="020B0604020202020204" charset="-128"/>
      <p:regular r:id="rId23"/>
    </p:embeddedFont>
    <p:embeddedFont>
      <p:font typeface="宋体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FPOP1-W9" panose="020B0604020202020204" charset="-128"/>
      <p:regular r:id="rId29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88"/>
            <p14:sldId id="277"/>
            <p14:sldId id="289"/>
            <p14:sldId id="290"/>
            <p14:sldId id="293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91"/>
            <p14:sldId id="271"/>
            <p14:sldId id="292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FF6969"/>
    <a:srgbClr val="F7BD19"/>
    <a:srgbClr val="F6E61A"/>
    <a:srgbClr val="FDC051"/>
    <a:srgbClr val="FCAF24"/>
    <a:srgbClr val="E16B09"/>
    <a:srgbClr val="FF86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24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gif"/><Relationship Id="rId5" Type="http://schemas.openxmlformats.org/officeDocument/2006/relationships/image" Target="../media/image27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1501" y="2749127"/>
            <a:ext cx="4909590" cy="700311"/>
            <a:chOff x="2275458" y="2693554"/>
            <a:chExt cx="4909590" cy="700311"/>
          </a:xfrm>
        </p:grpSpPr>
        <p:sp>
          <p:nvSpPr>
            <p:cNvPr id="93" name="文本框 92"/>
            <p:cNvSpPr txBox="1"/>
            <p:nvPr/>
          </p:nvSpPr>
          <p:spPr>
            <a:xfrm>
              <a:off x="2312247" y="270652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06372" y="269355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5458" y="27053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3" y="1610151"/>
            <a:ext cx="1620959" cy="955891"/>
            <a:chOff x="3295924" y="1815065"/>
            <a:chExt cx="1620959" cy="955891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5" y="1823578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4" y="184762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flipH="1">
            <a:off x="-6512" y="1850479"/>
            <a:ext cx="4178300" cy="3328840"/>
            <a:chOff x="3677888" y="160678"/>
            <a:chExt cx="4348512" cy="4452597"/>
          </a:xfrm>
        </p:grpSpPr>
        <p:grpSp>
          <p:nvGrpSpPr>
            <p:cNvPr id="8" name="Group 7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16" name="Picture 15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Picture 16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4774" y="0"/>
            <a:ext cx="2499854" cy="155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606403" y="1510619"/>
            <a:ext cx="635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a.Trước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886951" y="151061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b.Tiếng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886951" y="151504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ảnh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63" y="459754"/>
            <a:ext cx="579314" cy="4673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440">
            <a:off x="6812751" y="131361"/>
            <a:ext cx="579314" cy="4673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242">
            <a:off x="4232952" y="299762"/>
            <a:ext cx="579314" cy="4673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363">
            <a:off x="5009396" y="173059"/>
            <a:ext cx="344473" cy="2778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98" y="3022372"/>
            <a:ext cx="474081" cy="3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998244" y="1306132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959393" y="3336782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238433" y="490862"/>
            <a:ext cx="28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b="1" dirty="0" smtClean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 flipH="1">
            <a:off x="0" y="2408052"/>
            <a:ext cx="3284210" cy="2735448"/>
            <a:chOff x="3677888" y="160678"/>
            <a:chExt cx="4348512" cy="44525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38" name="Picture 37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Picture 38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文本框 41"/>
          <p:cNvSpPr txBox="1"/>
          <p:nvPr/>
        </p:nvSpPr>
        <p:spPr>
          <a:xfrm rot="20509335">
            <a:off x="-61533" y="464659"/>
            <a:ext cx="4792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0355" y="1345143"/>
            <a:ext cx="636745" cy="3829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77100" y="1728111"/>
            <a:ext cx="636745" cy="4327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2" grpId="0" build="allAtOnce"/>
      <p:bldP spid="18" grpId="0" build="allAtOnce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9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29388" r="36728" b="52417"/>
          <a:stretch/>
        </p:blipFill>
        <p:spPr>
          <a:xfrm>
            <a:off x="1841499" y="914540"/>
            <a:ext cx="5762697" cy="162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3297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81" t="47406" r="53611" b="33681"/>
          <a:stretch/>
        </p:blipFill>
        <p:spPr>
          <a:xfrm>
            <a:off x="551401" y="2540000"/>
            <a:ext cx="2022474" cy="16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3" t="45995" r="41270" b="32831"/>
          <a:stretch/>
        </p:blipFill>
        <p:spPr>
          <a:xfrm>
            <a:off x="2752232" y="2540001"/>
            <a:ext cx="1743423" cy="16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6" t="68016" r="55714" b="12222"/>
          <a:stretch/>
        </p:blipFill>
        <p:spPr>
          <a:xfrm>
            <a:off x="4674012" y="2540000"/>
            <a:ext cx="1770745" cy="16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39" t="68016" r="41587" b="11657"/>
          <a:stretch/>
        </p:blipFill>
        <p:spPr>
          <a:xfrm>
            <a:off x="6623114" y="2532532"/>
            <a:ext cx="1959429" cy="169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34077" y="1222937"/>
            <a:ext cx="4075845" cy="3966991"/>
            <a:chOff x="3677888" y="160678"/>
            <a:chExt cx="4348512" cy="4452597"/>
          </a:xfrm>
        </p:grpSpPr>
        <p:grpSp>
          <p:nvGrpSpPr>
            <p:cNvPr id="4" name="Group 3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12" name="Picture 11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Picture 12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Rectangle 8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852840" y="3026513"/>
            <a:ext cx="2165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1800" dirty="0" err="1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1800" dirty="0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1800" dirty="0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1800" i="1" dirty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2467" y="734404"/>
            <a:ext cx="30440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658222" y="734404"/>
            <a:ext cx="2999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  <a:p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854377" y="142485"/>
            <a:ext cx="28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b="1" dirty="0" smtClean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90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85870" y="39823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053250" y="3334354"/>
            <a:ext cx="2999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401188" y="190439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4363" y="41546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015670" y="1942494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5678365" y="337245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85870" y="39823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053250" y="3334354"/>
            <a:ext cx="2999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2400" dirty="0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2400" dirty="0" smtClean="0">
              <a:solidFill>
                <a:srgbClr val="000099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2400" dirty="0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2400" dirty="0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2400" dirty="0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2400" dirty="0" smtClean="0">
              <a:solidFill>
                <a:srgbClr val="000099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2400" dirty="0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400" dirty="0" smtClean="0">
              <a:solidFill>
                <a:srgbClr val="000099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dirty="0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dirty="0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dirty="0" smtClean="0">
                <a:solidFill>
                  <a:srgbClr val="0000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626644" y="-41924"/>
            <a:ext cx="28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b="1" dirty="0" smtClean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401188" y="190439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6322" y="4774168"/>
            <a:ext cx="79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grpSp>
        <p:nvGrpSpPr>
          <p:cNvPr id="29" name="Group 28"/>
          <p:cNvGrpSpPr/>
          <p:nvPr/>
        </p:nvGrpSpPr>
        <p:grpSpPr>
          <a:xfrm flipH="1">
            <a:off x="0" y="2408052"/>
            <a:ext cx="3284210" cy="2735448"/>
            <a:chOff x="3677888" y="160678"/>
            <a:chExt cx="4348512" cy="44525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38" name="Picture 37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Picture 38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9" grpId="0" animBg="1"/>
      <p:bldP spid="11" grpId="0" animBg="1"/>
      <p:bldP spid="12" grpId="0" animBg="1"/>
      <p:bldP spid="10" grpId="0"/>
      <p:bldP spid="17" grpId="0"/>
      <p:bldP spid="18" grpId="0"/>
      <p:bldP spid="19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1114" y="1838150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4550" y="3776308"/>
            <a:ext cx="1620376" cy="136719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176161" y="1336274"/>
            <a:ext cx="3009184" cy="3200243"/>
            <a:chOff x="5556868" y="977901"/>
            <a:chExt cx="3587132" cy="358713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68" y="977901"/>
              <a:ext cx="3587132" cy="358713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 rot="20033443">
              <a:off x="6491685" y="1711186"/>
              <a:ext cx="1628527" cy="149787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8313" y="2314599"/>
            <a:ext cx="140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chùm</a:t>
            </a:r>
            <a:endParaRPr 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01904" y="1611159"/>
            <a:ext cx="3228849" cy="3228849"/>
            <a:chOff x="5497478" y="968410"/>
            <a:chExt cx="3587132" cy="35871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478" y="968410"/>
              <a:ext cx="3587132" cy="3587132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 rot="20033443">
              <a:off x="6458567" y="1697376"/>
              <a:ext cx="1562216" cy="149787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43784" y="2637764"/>
            <a:ext cx="132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phơi</a:t>
            </a:r>
            <a:endParaRPr 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5734634" y="1485899"/>
            <a:ext cx="3117266" cy="3354109"/>
            <a:chOff x="5497478" y="968410"/>
            <a:chExt cx="3587132" cy="35871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478" y="968410"/>
              <a:ext cx="3587132" cy="3587132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 rot="20033443">
              <a:off x="6458567" y="1697376"/>
              <a:ext cx="1562216" cy="149787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40483" y="2314599"/>
            <a:ext cx="140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ùm</a:t>
            </a:r>
            <a:endParaRPr lang="en-US" sz="36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019" y="2637763"/>
            <a:ext cx="132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ơi</a:t>
            </a:r>
            <a:endParaRPr lang="en-US" sz="36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752915" y="2514210"/>
            <a:ext cx="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ước</a:t>
            </a:r>
            <a:endParaRPr 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7007820" y="2514780"/>
            <a:ext cx="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ước</a:t>
            </a:r>
            <a:endParaRPr lang="en-US" sz="36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81652" y="38099"/>
            <a:ext cx="1416453" cy="1416453"/>
            <a:chOff x="220338" y="32663"/>
            <a:chExt cx="1116628" cy="11166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16" b="95245" l="0" r="974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38" y="32663"/>
              <a:ext cx="1116628" cy="111662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51378" y="389789"/>
              <a:ext cx="681382" cy="412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ụm</a:t>
              </a:r>
              <a:endPara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97" b="56272" l="16794" r="3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44938" r="61859" b="42469"/>
          <a:stretch/>
        </p:blipFill>
        <p:spPr>
          <a:xfrm rot="18794300">
            <a:off x="269621" y="960506"/>
            <a:ext cx="914401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3" grpId="0"/>
      <p:bldP spid="24" grpId="0"/>
      <p:bldP spid="2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5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954521b-b4ab-4ce3-8aa8-8bfa99a4c36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</TotalTime>
  <Words>332</Words>
  <Application>Microsoft Office PowerPoint</Application>
  <PresentationFormat>On-screen Show (16:9)</PresentationFormat>
  <Paragraphs>101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Arial-Rounded</vt:lpstr>
      <vt:lpstr>Arial</vt:lpstr>
      <vt:lpstr>Times New Roman</vt:lpstr>
      <vt:lpstr>Arial Unicode MS</vt:lpstr>
      <vt:lpstr>宋体</vt:lpstr>
      <vt:lpstr>Calibri</vt:lpstr>
      <vt:lpstr>华康少女文字W5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37</cp:revision>
  <dcterms:created xsi:type="dcterms:W3CDTF">2020-08-13T09:19:08Z</dcterms:created>
  <dcterms:modified xsi:type="dcterms:W3CDTF">2021-02-18T06:59:42Z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