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95" r:id="rId2"/>
    <p:sldId id="296" r:id="rId3"/>
    <p:sldId id="264" r:id="rId4"/>
    <p:sldId id="266" r:id="rId5"/>
    <p:sldId id="300" r:id="rId6"/>
    <p:sldId id="301" r:id="rId7"/>
    <p:sldId id="278" r:id="rId8"/>
    <p:sldId id="302" r:id="rId9"/>
    <p:sldId id="305" r:id="rId10"/>
    <p:sldId id="279" r:id="rId11"/>
    <p:sldId id="297" r:id="rId12"/>
    <p:sldId id="304" r:id="rId13"/>
    <p:sldId id="280" r:id="rId14"/>
    <p:sldId id="298" r:id="rId15"/>
    <p:sldId id="292" r:id="rId16"/>
    <p:sldId id="29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FF"/>
    <a:srgbClr val="FF0000"/>
    <a:srgbClr val="CC0099"/>
    <a:srgbClr val="336600"/>
    <a:srgbClr val="66FF33"/>
    <a:srgbClr val="00CC00"/>
    <a:srgbClr val="0099CC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343" autoAdjust="0"/>
    <p:restoredTop sz="94660"/>
  </p:normalViewPr>
  <p:slideViewPr>
    <p:cSldViewPr>
      <p:cViewPr varScale="1">
        <p:scale>
          <a:sx n="43" d="100"/>
          <a:sy n="43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10"/>
    </p:cViewPr>
  </p:sorterViewPr>
  <p:notesViewPr>
    <p:cSldViewPr>
      <p:cViewPr varScale="1">
        <p:scale>
          <a:sx n="41" d="100"/>
          <a:sy n="41" d="100"/>
        </p:scale>
        <p:origin x="-1524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22 – 2 - 2005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5058C1-466A-4283-A1EA-0368F96042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24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22  - 2 - 2005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8E85D5-A718-4DF1-8EAD-D7F5F1858A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27E75-2404-4E50-AD07-A8139A65C76A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740EE-DFE5-4E6B-8DD2-3560735228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B3D9-403E-4C77-A8A9-B26A2140112A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97320-1FFE-4E86-AB23-F39619C2EC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FAB46-D7E9-4DC3-9FA0-665BE5BC67F8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B8EE27-9EEF-45FB-AADD-5F4CD46CE4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B40E4-A4DA-434C-8FE7-EF42F99A7403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94F30-3FED-4862-8995-0738FE4C6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EB9CD-3F50-482F-A358-140305B61A94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C18FD9-7CEE-42E7-ADA7-BF919694A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E88DB-BF5D-4F23-8B53-588217C30C6D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319DE-D41C-4FBF-B6C2-3909667B06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FD93C-6101-4940-B95B-C7CB1CC42FF4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307E5-0912-439F-9E05-AA7E950C5C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0577-1A32-4030-A0CE-BC9D67ECC668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5E6F5-B4C3-4081-A8ED-300A222F53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0223-513C-4374-9719-B76A690FE83F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289B2-0E0F-444D-973D-1C84FF3E1D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5C01-89AB-473F-9D26-73AA2AAC9B6A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187A4-7567-40A6-82C3-0AFC8F2C80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9A91-ED84-4AA7-AA21-472360F3CEC5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2AFE16-516B-4878-A4F2-7BD8B5375F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70616444-DC13-4F5A-90E5-2D5F557B844C}" type="datetime1">
              <a:rPr lang="en-US"/>
              <a:pPr>
                <a:defRPr/>
              </a:pPr>
              <a:t>6/29/2016</a:t>
            </a:fld>
            <a:r>
              <a:rPr lang="en-US"/>
              <a:t>22 – 2 - 2005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2"/>
                </a:solidFill>
              </a:defRPr>
            </a:lvl1pPr>
          </a:lstStyle>
          <a:p>
            <a:fld id="{1EC44924-7C1F-4C20-A8E6-51D051CABC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14311F-AE0F-4627-810A-22F82CC7D166}" type="slidenum">
              <a:rPr lang="en-US" sz="1200">
                <a:latin typeface="Arial" charset="0"/>
              </a:rPr>
              <a:pPr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2057400" y="4038600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  x  2  =  14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 rot="5396364">
            <a:off x="3848100" y="36513"/>
            <a:ext cx="1295400" cy="5334000"/>
            <a:chOff x="1488" y="384"/>
            <a:chExt cx="768" cy="3360"/>
          </a:xfrm>
        </p:grpSpPr>
        <p:grpSp>
          <p:nvGrpSpPr>
            <p:cNvPr id="7184" name="Group 11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7186" name="Rectangle 12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7" name="Oval 13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8" name="Oval 14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9" name="Oval 15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90" name="Oval 16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91" name="Oval 17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92" name="Oval 18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7185" name="Oval 22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2057400" y="5622925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14  :  7  =  2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 rot="5396364">
            <a:off x="3848100" y="-1562100"/>
            <a:ext cx="1295400" cy="5334000"/>
            <a:chOff x="1488" y="384"/>
            <a:chExt cx="768" cy="3360"/>
          </a:xfrm>
        </p:grpSpPr>
        <p:grpSp>
          <p:nvGrpSpPr>
            <p:cNvPr id="7175" name="Group 37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7177" name="Rectangle 38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78" name="Oval 39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79" name="Oval 40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0" name="Oval 41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1" name="Oval 42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2" name="Oval 43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7183" name="Oval 44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7176" name="Oval 45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0" grpId="0" autoUpdateAnimBg="0"/>
      <p:bldP spid="7682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3CB7D9-C237-43D1-A0D7-565E8A90020B}" type="slidenum">
              <a:rPr lang="en-US" sz="1200">
                <a:latin typeface="Arial" charset="0"/>
              </a:rPr>
              <a:pPr/>
              <a:t>10</a:t>
            </a:fld>
            <a:endParaRPr lang="en-US" sz="1200">
              <a:latin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04800" y="974725"/>
            <a:ext cx="495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 Bài 1: Tính nhẩm.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76200" y="2667000"/>
            <a:ext cx="251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28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14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49 : 7 =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209800" y="2667000"/>
            <a:ext cx="251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70 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56 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35  : 7 =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6705600" y="319088"/>
          <a:ext cx="2133600" cy="1204912"/>
        </p:xfrm>
        <a:graphic>
          <a:graphicData uri="http://schemas.openxmlformats.org/presentationml/2006/ole">
            <p:oleObj spid="_x0000_s1026" name="Clip" r:id="rId3" imgW="4596143" imgH="2605889" progId="MS_ClipArt_Gallery.5">
              <p:embed/>
            </p:oleObj>
          </a:graphicData>
        </a:graphic>
      </p:graphicFrame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609725" y="260191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600200" y="33147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600200" y="410686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781425" y="2620963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10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933825" y="338296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933825" y="414496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1038" name="Text Box 22"/>
          <p:cNvSpPr txBox="1">
            <a:spLocks noChangeArrowheads="1"/>
          </p:cNvSpPr>
          <p:nvPr/>
        </p:nvSpPr>
        <p:spPr bwMode="auto">
          <a:xfrm>
            <a:off x="4648200" y="2667000"/>
            <a:ext cx="251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21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63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  7 : 7 =</a:t>
            </a:r>
          </a:p>
        </p:txBody>
      </p: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6858000" y="2681288"/>
            <a:ext cx="2514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42  : 7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42  : 6 =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  0  : 7 =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6143625" y="2619375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6134100" y="333216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134100" y="4124325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467725" y="2619375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458200" y="3332163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8458200" y="4124325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1046" name="Text Box 30"/>
          <p:cNvSpPr txBox="1">
            <a:spLocks noChangeArrowheads="1"/>
          </p:cNvSpPr>
          <p:nvPr/>
        </p:nvSpPr>
        <p:spPr bwMode="auto">
          <a:xfrm>
            <a:off x="4876800" y="41910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895600" y="5181600"/>
            <a:ext cx="2590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0 : 7 =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0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utoUpdateAnimBg="0"/>
      <p:bldP spid="27661" grpId="0" autoUpdateAnimBg="0"/>
      <p:bldP spid="27662" grpId="0" autoUpdateAnimBg="0"/>
      <p:bldP spid="27663" grpId="0" autoUpdateAnimBg="0"/>
      <p:bldP spid="27664" grpId="0" autoUpdateAnimBg="0"/>
      <p:bldP spid="27665" grpId="0" autoUpdateAnimBg="0"/>
      <p:bldP spid="27672" grpId="0" autoUpdateAnimBg="0"/>
      <p:bldP spid="27673" grpId="0" autoUpdateAnimBg="0"/>
      <p:bldP spid="27674" grpId="0" autoUpdateAnimBg="0"/>
      <p:bldP spid="27675" grpId="0" autoUpdateAnimBg="0"/>
      <p:bldP spid="27676" grpId="0" autoUpdateAnimBg="0"/>
      <p:bldP spid="27677" grpId="0" autoUpdateAnimBg="0"/>
      <p:bldP spid="2767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2E558-E105-4E7C-8451-AF56E73797C8}" type="slidenum">
              <a:rPr lang="en-US" sz="1200">
                <a:latin typeface="Arial" charset="0"/>
              </a:rPr>
              <a:pPr/>
              <a:t>11</a:t>
            </a:fld>
            <a:endParaRPr lang="en-US" sz="1200">
              <a:latin typeface="Arial" charset="0"/>
            </a:endParaRPr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495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 Bài 2: Tính nhẩm.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2514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 7 </a:t>
            </a:r>
            <a:r>
              <a:rPr lang="en-US" sz="3600" b="1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</a:t>
            </a:r>
            <a:r>
              <a:rPr lang="en-US" sz="3600" b="1">
                <a:solidFill>
                  <a:schemeClr val="accent2"/>
                </a:solidFill>
                <a:latin typeface="Arial" charset="0"/>
              </a:rPr>
              <a:t> 5 =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35 : 7 =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35 : 5 =</a:t>
            </a:r>
          </a:p>
        </p:txBody>
      </p:sp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4648200" y="1884363"/>
            <a:ext cx="2514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  7 </a:t>
            </a:r>
            <a:r>
              <a:rPr lang="en-US" sz="3600" b="1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</a:t>
            </a:r>
            <a:r>
              <a:rPr lang="en-US" sz="3600" b="1">
                <a:solidFill>
                  <a:schemeClr val="accent2"/>
                </a:solidFill>
                <a:latin typeface="Arial" charset="0"/>
              </a:rPr>
              <a:t> 2 =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14  : 7 =</a:t>
            </a:r>
          </a:p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  <a:latin typeface="Arial" charset="0"/>
              </a:rPr>
              <a:t>14  : 2 =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6705600" y="319088"/>
          <a:ext cx="2133600" cy="1204912"/>
        </p:xfrm>
        <a:graphic>
          <a:graphicData uri="http://schemas.openxmlformats.org/presentationml/2006/ole">
            <p:oleObj spid="_x0000_s2050" name="Clip" r:id="rId3" imgW="4596143" imgH="2605889" progId="MS_ClipArt_Gallery.5">
              <p:embed/>
            </p:oleObj>
          </a:graphicData>
        </a:graphic>
      </p:graphicFrame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2981325" y="1752600"/>
            <a:ext cx="696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35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3190875" y="27082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3190875" y="36226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6718300" y="1812925"/>
            <a:ext cx="6969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14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924675" y="2724150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848475" y="3698875"/>
            <a:ext cx="4413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7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57200" y="4752975"/>
            <a:ext cx="7924800" cy="1138238"/>
          </a:xfrm>
          <a:prstGeom prst="rect">
            <a:avLst/>
          </a:prstGeom>
          <a:noFill/>
          <a:ln w="412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sym typeface="Wingdings" pitchFamily="2" charset="2"/>
              </a:rPr>
              <a:t></a:t>
            </a:r>
            <a:r>
              <a:rPr lang="en-US" sz="3200" b="1">
                <a:solidFill>
                  <a:srgbClr val="0099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sym typeface="Wingdings" pitchFamily="2" charset="2"/>
              </a:rPr>
              <a:t> </a:t>
            </a:r>
            <a:r>
              <a:rPr lang="en-US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Từ phép nhân, khi ta lấy tích chia cho thừa số này thì được thừa số kia</a:t>
            </a:r>
            <a:r>
              <a:rPr lang="en-US" sz="32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utoUpdateAnimBg="0"/>
      <p:bldP spid="78857" grpId="0" autoUpdateAnimBg="0"/>
      <p:bldP spid="78858" grpId="0" autoUpdateAnimBg="0"/>
      <p:bldP spid="78859" grpId="0" autoUpdateAnimBg="0"/>
      <p:bldP spid="78860" grpId="0" autoUpdateAnimBg="0"/>
      <p:bldP spid="78861" grpId="0" autoUpdateAnimBg="0"/>
      <p:bldP spid="7887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A99B4-9BF4-477E-99BD-035F1CD615A0}" type="slidenum">
              <a:rPr lang="en-US" sz="1200">
                <a:latin typeface="Arial" charset="0"/>
              </a:rPr>
              <a:pPr/>
              <a:t>12</a:t>
            </a:fld>
            <a:endParaRPr lang="en-US" sz="1200">
              <a:latin typeface="Arial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533400" y="228600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Bài 3:</a:t>
            </a:r>
          </a:p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Có 56 học sinh xếp thành 7 hàng. Hỏi mỗi hàng có bao nhiêu học sinh?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33400" y="3140075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Bài 4:</a:t>
            </a:r>
          </a:p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Có 56 học sinh xếp thành các hàng, mỗi hàng có 7 học sinh. Hỏi xếp </a:t>
            </a:r>
            <a:r>
              <a:rPr lang="vi-VN" b="1">
                <a:solidFill>
                  <a:schemeClr val="accent2"/>
                </a:solidFill>
                <a:latin typeface="Arial" charset="0"/>
              </a:rPr>
              <a:t>đư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ợc bao nhiêu hàng?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533400" y="1752600"/>
            <a:ext cx="65532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  <a:latin typeface="Arial" charset="0"/>
              </a:rPr>
              <a:t>Tóm tắt:</a:t>
            </a:r>
          </a:p>
          <a:p>
            <a:pPr lvl="4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  <a:latin typeface="Arial" charset="0"/>
              </a:rPr>
              <a:t>7 hàng : 56 học sinh</a:t>
            </a:r>
          </a:p>
          <a:p>
            <a:pPr lvl="4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  <a:latin typeface="Arial" charset="0"/>
              </a:rPr>
              <a:t>1 hàng :   ? học sinh</a:t>
            </a: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533400" y="4724400"/>
            <a:ext cx="6553200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  <a:latin typeface="Arial" charset="0"/>
              </a:rPr>
              <a:t>Tóm tắt:</a:t>
            </a:r>
          </a:p>
          <a:p>
            <a:pPr lvl="4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  <a:latin typeface="Arial" charset="0"/>
              </a:rPr>
              <a:t>7 học sinh	  : 1 hàng</a:t>
            </a:r>
          </a:p>
          <a:p>
            <a:pPr lvl="4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  <a:latin typeface="Arial" charset="0"/>
              </a:rPr>
              <a:t>56 học sinh : ? hàng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038600" y="2552700"/>
            <a:ext cx="2000250" cy="3548063"/>
            <a:chOff x="2544" y="1608"/>
            <a:chExt cx="1260" cy="2235"/>
          </a:xfrm>
        </p:grpSpPr>
        <p:sp>
          <p:nvSpPr>
            <p:cNvPr id="16392" name="Text Box 9"/>
            <p:cNvSpPr txBox="1">
              <a:spLocks noChangeArrowheads="1"/>
            </p:cNvSpPr>
            <p:nvPr/>
          </p:nvSpPr>
          <p:spPr bwMode="auto">
            <a:xfrm>
              <a:off x="2544" y="1608"/>
              <a:ext cx="1248" cy="29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? </a:t>
              </a: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học sinh</a:t>
              </a:r>
            </a:p>
          </p:txBody>
        </p:sp>
        <p:sp>
          <p:nvSpPr>
            <p:cNvPr id="16393" name="Text Box 10"/>
            <p:cNvSpPr txBox="1">
              <a:spLocks noChangeArrowheads="1"/>
            </p:cNvSpPr>
            <p:nvPr/>
          </p:nvSpPr>
          <p:spPr bwMode="auto">
            <a:xfrm>
              <a:off x="2928" y="3552"/>
              <a:ext cx="876" cy="291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</a:rPr>
                <a:t>? </a:t>
              </a:r>
              <a:r>
                <a:rPr lang="en-US" b="1">
                  <a:solidFill>
                    <a:schemeClr val="accent2"/>
                  </a:solidFill>
                  <a:latin typeface="Arial" charset="0"/>
                </a:rPr>
                <a:t>hàng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1" grpId="0" autoUpdateAnimBg="0"/>
      <p:bldP spid="880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8E8B91-6B17-47BD-BBF9-E483EF27DDD9}" type="slidenum">
              <a:rPr lang="en-US" sz="1200">
                <a:latin typeface="Arial" charset="0"/>
              </a:rPr>
              <a:pPr/>
              <a:t>13</a:t>
            </a:fld>
            <a:endParaRPr lang="en-US" sz="1200">
              <a:latin typeface="Arial" charset="0"/>
            </a:endParaRPr>
          </a:p>
        </p:txBody>
      </p: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76200" y="134938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Bài 3:</a:t>
            </a:r>
          </a:p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	Có 56 học sinh xếp thành 7 hàng. </a:t>
            </a:r>
          </a:p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	Hỏi mỗi hàng có bao nhiêu học sinh?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774700" y="2868613"/>
            <a:ext cx="6329363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Số học sinh ở mỗi hàng có là:</a:t>
            </a:r>
          </a:p>
          <a:p>
            <a:pPr algn="ctr">
              <a:lnSpc>
                <a:spcPct val="140000"/>
              </a:lnSpc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56  : 7 = 8 (học sinh)</a:t>
            </a:r>
          </a:p>
          <a:p>
            <a:pPr algn="ctr">
              <a:lnSpc>
                <a:spcPct val="140000"/>
              </a:lnSpc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                     Đáp số: 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8 học sinh.</a:t>
            </a:r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3276600" y="210185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Bài giải</a:t>
            </a:r>
            <a:endParaRPr lang="en-US">
              <a:latin typeface="Arial" charset="0"/>
            </a:endParaRPr>
          </a:p>
        </p:txBody>
      </p:sp>
      <p:graphicFrame>
        <p:nvGraphicFramePr>
          <p:cNvPr id="3074" name="Object 10"/>
          <p:cNvGraphicFramePr>
            <a:graphicFrameLocks noChangeAspect="1"/>
          </p:cNvGraphicFramePr>
          <p:nvPr/>
        </p:nvGraphicFramePr>
        <p:xfrm>
          <a:off x="8077200" y="76200"/>
          <a:ext cx="950913" cy="1371600"/>
        </p:xfrm>
        <a:graphic>
          <a:graphicData uri="http://schemas.openxmlformats.org/presentationml/2006/ole">
            <p:oleObj spid="_x0000_s3074" name="Clip" r:id="rId4" imgW="1820863" imgH="2530475" progId="MS_ClipArt_Gallery.2">
              <p:embed/>
            </p:oleObj>
          </a:graphicData>
        </a:graphic>
      </p:graphicFrame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0A47E2-8C68-46A1-A2D5-6177EEB17A5A}" type="slidenum">
              <a:rPr lang="en-US" sz="1200">
                <a:latin typeface="Arial" charset="0"/>
              </a:rPr>
              <a:pPr/>
              <a:t>14</a:t>
            </a:fld>
            <a:endParaRPr lang="en-US" sz="1200">
              <a:latin typeface="Arial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76200" y="134938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Bài 4:</a:t>
            </a:r>
          </a:p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Có 56 học sinh xếp thành các hàng, mỗi hàng có 7 học sinh. Hỏi xếp </a:t>
            </a:r>
            <a:r>
              <a:rPr lang="vi-VN" b="1">
                <a:solidFill>
                  <a:schemeClr val="accent2"/>
                </a:solidFill>
                <a:latin typeface="Arial" charset="0"/>
              </a:rPr>
              <a:t>đư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ợc bao nhiêu hàng?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762000" y="2870200"/>
            <a:ext cx="75438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56 học sinh xếp </a:t>
            </a:r>
            <a:r>
              <a:rPr lang="vi-VN" sz="3200" b="1">
                <a:solidFill>
                  <a:schemeClr val="accent2"/>
                </a:solidFill>
                <a:latin typeface="Arial" charset="0"/>
              </a:rPr>
              <a:t>đư</a:t>
            </a:r>
            <a:r>
              <a:rPr lang="en-US" sz="3200" b="1">
                <a:solidFill>
                  <a:schemeClr val="accent2"/>
                </a:solidFill>
                <a:latin typeface="Arial" charset="0"/>
              </a:rPr>
              <a:t>ợc số hàng  là:</a:t>
            </a:r>
          </a:p>
          <a:p>
            <a:pPr algn="ctr">
              <a:lnSpc>
                <a:spcPct val="130000"/>
              </a:lnSpc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56  : 7 = 8 (hàng)</a:t>
            </a:r>
          </a:p>
          <a:p>
            <a:pPr algn="ctr">
              <a:lnSpc>
                <a:spcPct val="130000"/>
              </a:lnSpc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                     Đáp số: </a:t>
            </a:r>
            <a:r>
              <a:rPr lang="en-US" sz="3200" b="1">
                <a:solidFill>
                  <a:srgbClr val="FF3300"/>
                </a:solidFill>
                <a:latin typeface="Arial" charset="0"/>
              </a:rPr>
              <a:t>8 hàng.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124200" y="194945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Bài giải</a:t>
            </a:r>
            <a:endParaRPr lang="en-US">
              <a:latin typeface="Arial" charset="0"/>
            </a:endParaRPr>
          </a:p>
        </p:txBody>
      </p:sp>
      <p:graphicFrame>
        <p:nvGraphicFramePr>
          <p:cNvPr id="79879" name="Object 7"/>
          <p:cNvGraphicFramePr>
            <a:graphicFrameLocks noChangeAspect="1"/>
          </p:cNvGraphicFramePr>
          <p:nvPr/>
        </p:nvGraphicFramePr>
        <p:xfrm>
          <a:off x="8077200" y="76200"/>
          <a:ext cx="950913" cy="1371600"/>
        </p:xfrm>
        <a:graphic>
          <a:graphicData uri="http://schemas.openxmlformats.org/presentationml/2006/ole">
            <p:oleObj spid="_x0000_s4098" name="Clip" r:id="rId4" imgW="1820863" imgH="2530475" progId="MS_ClipArt_Gallery.2">
              <p:embed/>
            </p:oleObj>
          </a:graphicData>
        </a:graphic>
      </p:graphicFrame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75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5" grpId="0" autoUpdateAnimBg="0"/>
      <p:bldP spid="7987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rgbClr val="66FFFF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20372F-9A67-4AB6-B94E-B0FD5ADD1A74}" type="slidenum">
              <a:rPr lang="en-US" sz="1200">
                <a:latin typeface="Arial" charset="0"/>
              </a:rPr>
              <a:pPr/>
              <a:t>15</a:t>
            </a:fld>
            <a:endParaRPr lang="en-US" sz="1200">
              <a:latin typeface="Arial" charset="0"/>
            </a:endParaRPr>
          </a:p>
        </p:txBody>
      </p:sp>
      <p:grpSp>
        <p:nvGrpSpPr>
          <p:cNvPr id="5125" name="Group 8"/>
          <p:cNvGrpSpPr>
            <a:grpSpLocks/>
          </p:cNvGrpSpPr>
          <p:nvPr/>
        </p:nvGrpSpPr>
        <p:grpSpPr bwMode="auto">
          <a:xfrm>
            <a:off x="228600" y="1371600"/>
            <a:ext cx="7772400" cy="3200400"/>
            <a:chOff x="144" y="864"/>
            <a:chExt cx="4896" cy="2016"/>
          </a:xfrm>
        </p:grpSpPr>
        <p:sp>
          <p:nvSpPr>
            <p:cNvPr id="5134" name="AutoShape 2"/>
            <p:cNvSpPr>
              <a:spLocks noChangeArrowheads="1"/>
            </p:cNvSpPr>
            <p:nvPr/>
          </p:nvSpPr>
          <p:spPr bwMode="auto">
            <a:xfrm>
              <a:off x="288" y="864"/>
              <a:ext cx="4752" cy="624"/>
            </a:xfrm>
            <a:prstGeom prst="wedgeEllipseCallout">
              <a:avLst>
                <a:gd name="adj1" fmla="val -46593"/>
                <a:gd name="adj2" fmla="val 107213"/>
              </a:avLst>
            </a:prstGeom>
            <a:solidFill>
              <a:srgbClr val="CCFF99"/>
            </a:solidFill>
            <a:ln w="38100">
              <a:solidFill>
                <a:srgbClr val="FF99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solidFill>
                  <a:srgbClr val="0000FF"/>
                </a:solidFill>
                <a:latin typeface="Arial" charset="0"/>
              </a:endParaRPr>
            </a:p>
            <a:p>
              <a:pPr algn="ctr" eaLnBrk="0" hangingPunct="0"/>
              <a:r>
                <a:rPr lang="en-US" b="1">
                  <a:solidFill>
                    <a:srgbClr val="0000FF"/>
                  </a:solidFill>
                  <a:latin typeface="Arial" charset="0"/>
                </a:rPr>
                <a:t>Hôm nay cô dạy các con bài gì?</a:t>
              </a:r>
            </a:p>
            <a:p>
              <a:pPr algn="ctr" eaLnBrk="0" hangingPunct="0"/>
              <a:endParaRPr lang="en-US">
                <a:solidFill>
                  <a:srgbClr val="0000FF"/>
                </a:solidFill>
                <a:latin typeface="Arial" charset="0"/>
              </a:endParaRPr>
            </a:p>
          </p:txBody>
        </p:sp>
        <p:graphicFrame>
          <p:nvGraphicFramePr>
            <p:cNvPr id="5122" name="Object 3"/>
            <p:cNvGraphicFramePr>
              <a:graphicFrameLocks noChangeAspect="1"/>
            </p:cNvGraphicFramePr>
            <p:nvPr/>
          </p:nvGraphicFramePr>
          <p:xfrm>
            <a:off x="144" y="1728"/>
            <a:ext cx="468" cy="1152"/>
          </p:xfrm>
          <a:graphic>
            <a:graphicData uri="http://schemas.openxmlformats.org/presentationml/2006/ole">
              <p:oleObj spid="_x0000_s5122" name="Clip" r:id="rId3" imgW="1485900" imgH="4214813" progId="MS_ClipArt_Gallery.2">
                <p:embed/>
              </p:oleObj>
            </a:graphicData>
          </a:graphic>
        </p:graphicFrame>
      </p:grpSp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2286000" y="4343400"/>
            <a:ext cx="6629400" cy="1524000"/>
          </a:xfrm>
          <a:prstGeom prst="flowChartPunchedTape">
            <a:avLst/>
          </a:prstGeom>
          <a:solidFill>
            <a:srgbClr val="CCFF99"/>
          </a:solidFill>
          <a:ln w="7620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charset="0"/>
              </a:rPr>
              <a:t>Hãy </a:t>
            </a:r>
            <a:r>
              <a:rPr lang="vi-VN" sz="3200" b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ọc thuộc bảng chia 7?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096000" y="2743200"/>
            <a:ext cx="2133600" cy="1981200"/>
            <a:chOff x="720" y="1584"/>
            <a:chExt cx="1344" cy="1248"/>
          </a:xfrm>
        </p:grpSpPr>
        <p:sp>
          <p:nvSpPr>
            <p:cNvPr id="5132" name="AutoShape 5"/>
            <p:cNvSpPr>
              <a:spLocks noChangeArrowheads="1"/>
            </p:cNvSpPr>
            <p:nvPr/>
          </p:nvSpPr>
          <p:spPr bwMode="auto">
            <a:xfrm>
              <a:off x="720" y="1584"/>
              <a:ext cx="1344" cy="1248"/>
            </a:xfrm>
            <a:prstGeom prst="sun">
              <a:avLst>
                <a:gd name="adj" fmla="val 25000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33" name="AutoShape 4"/>
            <p:cNvSpPr>
              <a:spLocks noChangeArrowheads="1"/>
            </p:cNvSpPr>
            <p:nvPr/>
          </p:nvSpPr>
          <p:spPr bwMode="auto">
            <a:xfrm>
              <a:off x="1056" y="1920"/>
              <a:ext cx="672" cy="576"/>
            </a:xfrm>
            <a:prstGeom prst="smileyFace">
              <a:avLst>
                <a:gd name="adj" fmla="val 4653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096000" y="2743200"/>
            <a:ext cx="2133600" cy="1981200"/>
            <a:chOff x="720" y="1584"/>
            <a:chExt cx="1344" cy="1248"/>
          </a:xfrm>
        </p:grpSpPr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>
              <a:off x="720" y="1584"/>
              <a:ext cx="1344" cy="1248"/>
            </a:xfrm>
            <a:prstGeom prst="sun">
              <a:avLst>
                <a:gd name="adj" fmla="val 25000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>
              <a:off x="1056" y="1920"/>
              <a:ext cx="672" cy="576"/>
            </a:xfrm>
            <a:prstGeom prst="smileyFace">
              <a:avLst>
                <a:gd name="adj" fmla="val 4653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sp>
        <p:nvSpPr>
          <p:cNvPr id="5129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1752600"/>
            <a:ext cx="381000" cy="457200"/>
          </a:xfrm>
          <a:prstGeom prst="actionButtonEnd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99"/>
            </a:gs>
            <a:gs pos="100000">
              <a:srgbClr val="66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AE4F96-68CF-4F41-AD60-CC74AA7E31AF}" type="slidenum">
              <a:rPr lang="en-US" sz="1200">
                <a:latin typeface="Arial" charset="0"/>
              </a:rPr>
              <a:pPr/>
              <a:t>16</a:t>
            </a:fld>
            <a:endParaRPr lang="en-US" sz="1200">
              <a:latin typeface="Arial" charset="0"/>
            </a:endParaRPr>
          </a:p>
        </p:txBody>
      </p:sp>
      <p:sp>
        <p:nvSpPr>
          <p:cNvPr id="17411" name="AutoShape 6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257800"/>
            <a:ext cx="533400" cy="3810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7412" name="Text Box 26"/>
          <p:cNvSpPr txBox="1">
            <a:spLocks noChangeArrowheads="1"/>
          </p:cNvSpPr>
          <p:nvPr/>
        </p:nvSpPr>
        <p:spPr bwMode="auto">
          <a:xfrm>
            <a:off x="2597150" y="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3463925" y="1066800"/>
            <a:ext cx="2174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: 7 =   1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3200400" y="16764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 : 7 =   2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3200400" y="225425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21 : 7 =   3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3200400" y="278765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 : 7 =   4</a:t>
            </a:r>
          </a:p>
        </p:txBody>
      </p:sp>
      <p:sp>
        <p:nvSpPr>
          <p:cNvPr id="51242" name="Text Box 42"/>
          <p:cNvSpPr txBox="1">
            <a:spLocks noChangeArrowheads="1"/>
          </p:cNvSpPr>
          <p:nvPr/>
        </p:nvSpPr>
        <p:spPr bwMode="auto">
          <a:xfrm>
            <a:off x="3048000" y="33528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35 : 7 =   5</a:t>
            </a:r>
          </a:p>
        </p:txBody>
      </p:sp>
      <p:sp>
        <p:nvSpPr>
          <p:cNvPr id="51243" name="Text Box 43"/>
          <p:cNvSpPr txBox="1">
            <a:spLocks noChangeArrowheads="1"/>
          </p:cNvSpPr>
          <p:nvPr/>
        </p:nvSpPr>
        <p:spPr bwMode="auto">
          <a:xfrm>
            <a:off x="3048000" y="381000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42 : 7 =   6</a:t>
            </a:r>
          </a:p>
        </p:txBody>
      </p:sp>
      <p:sp>
        <p:nvSpPr>
          <p:cNvPr id="51244" name="Text Box 44"/>
          <p:cNvSpPr txBox="1">
            <a:spLocks noChangeArrowheads="1"/>
          </p:cNvSpPr>
          <p:nvPr/>
        </p:nvSpPr>
        <p:spPr bwMode="auto">
          <a:xfrm>
            <a:off x="3048000" y="438785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 : 7 =   7</a:t>
            </a: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3048000" y="492125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56 : 7 =   8</a:t>
            </a:r>
          </a:p>
        </p:txBody>
      </p:sp>
      <p:sp>
        <p:nvSpPr>
          <p:cNvPr id="51246" name="Text Box 46"/>
          <p:cNvSpPr txBox="1">
            <a:spLocks noChangeArrowheads="1"/>
          </p:cNvSpPr>
          <p:nvPr/>
        </p:nvSpPr>
        <p:spPr bwMode="auto">
          <a:xfrm>
            <a:off x="3048000" y="553085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63 : 7 =   9</a:t>
            </a:r>
          </a:p>
        </p:txBody>
      </p:sp>
      <p:sp>
        <p:nvSpPr>
          <p:cNvPr id="51247" name="Text Box 47"/>
          <p:cNvSpPr txBox="1">
            <a:spLocks noChangeArrowheads="1"/>
          </p:cNvSpPr>
          <p:nvPr/>
        </p:nvSpPr>
        <p:spPr bwMode="auto">
          <a:xfrm>
            <a:off x="3048000" y="606425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70 : 7 = 10</a:t>
            </a:r>
          </a:p>
        </p:txBody>
      </p:sp>
      <p:sp>
        <p:nvSpPr>
          <p:cNvPr id="17423" name="Freeform 65"/>
          <p:cNvSpPr>
            <a:spLocks/>
          </p:cNvSpPr>
          <p:nvPr/>
        </p:nvSpPr>
        <p:spPr bwMode="auto">
          <a:xfrm>
            <a:off x="8235950" y="1770063"/>
            <a:ext cx="196850" cy="200025"/>
          </a:xfrm>
          <a:custGeom>
            <a:avLst/>
            <a:gdLst>
              <a:gd name="T0" fmla="*/ 27091487 w 248"/>
              <a:gd name="T1" fmla="*/ 38754254 h 253"/>
              <a:gd name="T2" fmla="*/ 13231022 w 248"/>
              <a:gd name="T3" fmla="*/ 51255418 h 253"/>
              <a:gd name="T4" fmla="*/ 19531014 w 248"/>
              <a:gd name="T5" fmla="*/ 74383217 h 253"/>
              <a:gd name="T6" fmla="*/ 34651954 w 248"/>
              <a:gd name="T7" fmla="*/ 76258549 h 253"/>
              <a:gd name="T8" fmla="*/ 46623288 w 248"/>
              <a:gd name="T9" fmla="*/ 80633799 h 253"/>
              <a:gd name="T10" fmla="*/ 55443449 w 248"/>
              <a:gd name="T11" fmla="*/ 91259630 h 253"/>
              <a:gd name="T12" fmla="*/ 46623288 w 248"/>
              <a:gd name="T13" fmla="*/ 91259630 h 253"/>
              <a:gd name="T14" fmla="*/ 34022510 w 248"/>
              <a:gd name="T15" fmla="*/ 88759713 h 253"/>
              <a:gd name="T16" fmla="*/ 27091487 w 248"/>
              <a:gd name="T17" fmla="*/ 81883757 h 253"/>
              <a:gd name="T18" fmla="*/ 7560470 w 248"/>
              <a:gd name="T19" fmla="*/ 83759090 h 253"/>
              <a:gd name="T20" fmla="*/ 0 w 248"/>
              <a:gd name="T21" fmla="*/ 103761610 h 253"/>
              <a:gd name="T22" fmla="*/ 3780632 w 248"/>
              <a:gd name="T23" fmla="*/ 115637399 h 253"/>
              <a:gd name="T24" fmla="*/ 13231022 w 248"/>
              <a:gd name="T25" fmla="*/ 122513356 h 253"/>
              <a:gd name="T26" fmla="*/ 27091487 w 248"/>
              <a:gd name="T27" fmla="*/ 122513356 h 253"/>
              <a:gd name="T28" fmla="*/ 36542666 w 248"/>
              <a:gd name="T29" fmla="*/ 117512732 h 253"/>
              <a:gd name="T30" fmla="*/ 49143444 w 248"/>
              <a:gd name="T31" fmla="*/ 114387441 h 253"/>
              <a:gd name="T32" fmla="*/ 37802347 w 248"/>
              <a:gd name="T33" fmla="*/ 133764562 h 253"/>
              <a:gd name="T34" fmla="*/ 40952740 w 248"/>
              <a:gd name="T35" fmla="*/ 155642390 h 253"/>
              <a:gd name="T36" fmla="*/ 54183768 w 248"/>
              <a:gd name="T37" fmla="*/ 158142306 h 253"/>
              <a:gd name="T38" fmla="*/ 66154309 w 248"/>
              <a:gd name="T39" fmla="*/ 151891724 h 253"/>
              <a:gd name="T40" fmla="*/ 72454301 w 248"/>
              <a:gd name="T41" fmla="*/ 133764562 h 253"/>
              <a:gd name="T42" fmla="*/ 66154309 w 248"/>
              <a:gd name="T43" fmla="*/ 116262774 h 253"/>
              <a:gd name="T44" fmla="*/ 70564382 w 248"/>
              <a:gd name="T45" fmla="*/ 110636775 h 253"/>
              <a:gd name="T46" fmla="*/ 75604694 w 248"/>
              <a:gd name="T47" fmla="*/ 119388065 h 253"/>
              <a:gd name="T48" fmla="*/ 83165161 w 248"/>
              <a:gd name="T49" fmla="*/ 133764562 h 253"/>
              <a:gd name="T50" fmla="*/ 105846586 w 248"/>
              <a:gd name="T51" fmla="*/ 133764562 h 253"/>
              <a:gd name="T52" fmla="*/ 124117913 w 248"/>
              <a:gd name="T53" fmla="*/ 138765186 h 253"/>
              <a:gd name="T54" fmla="*/ 142389240 w 248"/>
              <a:gd name="T55" fmla="*/ 128139354 h 253"/>
              <a:gd name="T56" fmla="*/ 146169076 w 248"/>
              <a:gd name="T57" fmla="*/ 116262774 h 253"/>
              <a:gd name="T58" fmla="*/ 143648921 w 248"/>
              <a:gd name="T59" fmla="*/ 110636775 h 253"/>
              <a:gd name="T60" fmla="*/ 122227995 w 248"/>
              <a:gd name="T61" fmla="*/ 101260878 h 253"/>
              <a:gd name="T62" fmla="*/ 107736504 w 248"/>
              <a:gd name="T63" fmla="*/ 97511003 h 253"/>
              <a:gd name="T64" fmla="*/ 114667528 w 248"/>
              <a:gd name="T65" fmla="*/ 83133715 h 253"/>
              <a:gd name="T66" fmla="*/ 129158224 w 248"/>
              <a:gd name="T67" fmla="*/ 75008591 h 253"/>
              <a:gd name="T68" fmla="*/ 141759002 w 248"/>
              <a:gd name="T69" fmla="*/ 74383217 h 253"/>
              <a:gd name="T70" fmla="*/ 151209387 w 248"/>
              <a:gd name="T71" fmla="*/ 67507260 h 253"/>
              <a:gd name="T72" fmla="*/ 156249699 w 248"/>
              <a:gd name="T73" fmla="*/ 51880805 h 253"/>
              <a:gd name="T74" fmla="*/ 147429551 w 248"/>
              <a:gd name="T75" fmla="*/ 37504295 h 253"/>
              <a:gd name="T76" fmla="*/ 136088454 w 248"/>
              <a:gd name="T77" fmla="*/ 35003588 h 253"/>
              <a:gd name="T78" fmla="*/ 122857438 w 248"/>
              <a:gd name="T79" fmla="*/ 36878921 h 253"/>
              <a:gd name="T80" fmla="*/ 115296971 w 248"/>
              <a:gd name="T81" fmla="*/ 48130127 h 253"/>
              <a:gd name="T82" fmla="*/ 110256660 w 248"/>
              <a:gd name="T83" fmla="*/ 61882052 h 253"/>
              <a:gd name="T84" fmla="*/ 95765939 w 248"/>
              <a:gd name="T85" fmla="*/ 73133258 h 253"/>
              <a:gd name="T86" fmla="*/ 89465947 w 248"/>
              <a:gd name="T87" fmla="*/ 67507260 h 253"/>
              <a:gd name="T88" fmla="*/ 91986102 w 248"/>
              <a:gd name="T89" fmla="*/ 53756138 h 253"/>
              <a:gd name="T90" fmla="*/ 102066725 w 248"/>
              <a:gd name="T91" fmla="*/ 37504295 h 253"/>
              <a:gd name="T92" fmla="*/ 109627216 w 248"/>
              <a:gd name="T93" fmla="*/ 15626461 h 253"/>
              <a:gd name="T94" fmla="*/ 91986102 w 248"/>
              <a:gd name="T95" fmla="*/ 1249959 h 253"/>
              <a:gd name="T96" fmla="*/ 75604694 w 248"/>
              <a:gd name="T97" fmla="*/ 3750667 h 253"/>
              <a:gd name="T98" fmla="*/ 64264390 w 248"/>
              <a:gd name="T99" fmla="*/ 13751129 h 253"/>
              <a:gd name="T100" fmla="*/ 61113997 w 248"/>
              <a:gd name="T101" fmla="*/ 23127792 h 253"/>
              <a:gd name="T102" fmla="*/ 70564382 w 248"/>
              <a:gd name="T103" fmla="*/ 38754254 h 253"/>
              <a:gd name="T104" fmla="*/ 74345013 w 248"/>
              <a:gd name="T105" fmla="*/ 53756138 h 253"/>
              <a:gd name="T106" fmla="*/ 70564382 w 248"/>
              <a:gd name="T107" fmla="*/ 62506636 h 253"/>
              <a:gd name="T108" fmla="*/ 64893834 w 248"/>
              <a:gd name="T109" fmla="*/ 65631927 h 253"/>
              <a:gd name="T110" fmla="*/ 49143444 w 248"/>
              <a:gd name="T111" fmla="*/ 39379628 h 25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48"/>
              <a:gd name="T169" fmla="*/ 0 h 253"/>
              <a:gd name="T170" fmla="*/ 248 w 248"/>
              <a:gd name="T171" fmla="*/ 253 h 25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48" h="253">
                <a:moveTo>
                  <a:pt x="60" y="57"/>
                </a:moveTo>
                <a:lnTo>
                  <a:pt x="52" y="59"/>
                </a:lnTo>
                <a:lnTo>
                  <a:pt x="43" y="62"/>
                </a:lnTo>
                <a:lnTo>
                  <a:pt x="34" y="66"/>
                </a:lnTo>
                <a:lnTo>
                  <a:pt x="28" y="74"/>
                </a:lnTo>
                <a:lnTo>
                  <a:pt x="21" y="82"/>
                </a:lnTo>
                <a:lnTo>
                  <a:pt x="20" y="93"/>
                </a:lnTo>
                <a:lnTo>
                  <a:pt x="23" y="105"/>
                </a:lnTo>
                <a:lnTo>
                  <a:pt x="31" y="119"/>
                </a:lnTo>
                <a:lnTo>
                  <a:pt x="38" y="123"/>
                </a:lnTo>
                <a:lnTo>
                  <a:pt x="48" y="123"/>
                </a:lnTo>
                <a:lnTo>
                  <a:pt x="55" y="122"/>
                </a:lnTo>
                <a:lnTo>
                  <a:pt x="60" y="119"/>
                </a:lnTo>
                <a:lnTo>
                  <a:pt x="66" y="125"/>
                </a:lnTo>
                <a:lnTo>
                  <a:pt x="74" y="129"/>
                </a:lnTo>
                <a:lnTo>
                  <a:pt x="80" y="136"/>
                </a:lnTo>
                <a:lnTo>
                  <a:pt x="85" y="142"/>
                </a:lnTo>
                <a:lnTo>
                  <a:pt x="88" y="146"/>
                </a:lnTo>
                <a:lnTo>
                  <a:pt x="86" y="148"/>
                </a:lnTo>
                <a:lnTo>
                  <a:pt x="81" y="148"/>
                </a:lnTo>
                <a:lnTo>
                  <a:pt x="74" y="146"/>
                </a:lnTo>
                <a:lnTo>
                  <a:pt x="65" y="145"/>
                </a:lnTo>
                <a:lnTo>
                  <a:pt x="58" y="143"/>
                </a:lnTo>
                <a:lnTo>
                  <a:pt x="54" y="142"/>
                </a:lnTo>
                <a:lnTo>
                  <a:pt x="52" y="139"/>
                </a:lnTo>
                <a:lnTo>
                  <a:pt x="49" y="134"/>
                </a:lnTo>
                <a:lnTo>
                  <a:pt x="43" y="131"/>
                </a:lnTo>
                <a:lnTo>
                  <a:pt x="34" y="128"/>
                </a:lnTo>
                <a:lnTo>
                  <a:pt x="23" y="129"/>
                </a:lnTo>
                <a:lnTo>
                  <a:pt x="12" y="134"/>
                </a:lnTo>
                <a:lnTo>
                  <a:pt x="4" y="143"/>
                </a:lnTo>
                <a:lnTo>
                  <a:pt x="0" y="154"/>
                </a:lnTo>
                <a:lnTo>
                  <a:pt x="0" y="166"/>
                </a:lnTo>
                <a:lnTo>
                  <a:pt x="1" y="174"/>
                </a:lnTo>
                <a:lnTo>
                  <a:pt x="3" y="180"/>
                </a:lnTo>
                <a:lnTo>
                  <a:pt x="6" y="185"/>
                </a:lnTo>
                <a:lnTo>
                  <a:pt x="9" y="189"/>
                </a:lnTo>
                <a:lnTo>
                  <a:pt x="15" y="193"/>
                </a:lnTo>
                <a:lnTo>
                  <a:pt x="21" y="196"/>
                </a:lnTo>
                <a:lnTo>
                  <a:pt x="29" y="197"/>
                </a:lnTo>
                <a:lnTo>
                  <a:pt x="37" y="197"/>
                </a:lnTo>
                <a:lnTo>
                  <a:pt x="43" y="196"/>
                </a:lnTo>
                <a:lnTo>
                  <a:pt x="51" y="194"/>
                </a:lnTo>
                <a:lnTo>
                  <a:pt x="55" y="191"/>
                </a:lnTo>
                <a:lnTo>
                  <a:pt x="58" y="188"/>
                </a:lnTo>
                <a:lnTo>
                  <a:pt x="65" y="182"/>
                </a:lnTo>
                <a:lnTo>
                  <a:pt x="72" y="182"/>
                </a:lnTo>
                <a:lnTo>
                  <a:pt x="78" y="183"/>
                </a:lnTo>
                <a:lnTo>
                  <a:pt x="85" y="185"/>
                </a:lnTo>
                <a:lnTo>
                  <a:pt x="71" y="197"/>
                </a:lnTo>
                <a:lnTo>
                  <a:pt x="60" y="214"/>
                </a:lnTo>
                <a:lnTo>
                  <a:pt x="54" y="231"/>
                </a:lnTo>
                <a:lnTo>
                  <a:pt x="58" y="245"/>
                </a:lnTo>
                <a:lnTo>
                  <a:pt x="65" y="249"/>
                </a:lnTo>
                <a:lnTo>
                  <a:pt x="71" y="251"/>
                </a:lnTo>
                <a:lnTo>
                  <a:pt x="78" y="253"/>
                </a:lnTo>
                <a:lnTo>
                  <a:pt x="86" y="253"/>
                </a:lnTo>
                <a:lnTo>
                  <a:pt x="92" y="251"/>
                </a:lnTo>
                <a:lnTo>
                  <a:pt x="100" y="248"/>
                </a:lnTo>
                <a:lnTo>
                  <a:pt x="105" y="243"/>
                </a:lnTo>
                <a:lnTo>
                  <a:pt x="109" y="239"/>
                </a:lnTo>
                <a:lnTo>
                  <a:pt x="114" y="226"/>
                </a:lnTo>
                <a:lnTo>
                  <a:pt x="115" y="214"/>
                </a:lnTo>
                <a:lnTo>
                  <a:pt x="114" y="202"/>
                </a:lnTo>
                <a:lnTo>
                  <a:pt x="109" y="193"/>
                </a:lnTo>
                <a:lnTo>
                  <a:pt x="105" y="186"/>
                </a:lnTo>
                <a:lnTo>
                  <a:pt x="105" y="182"/>
                </a:lnTo>
                <a:lnTo>
                  <a:pt x="108" y="179"/>
                </a:lnTo>
                <a:lnTo>
                  <a:pt x="112" y="177"/>
                </a:lnTo>
                <a:lnTo>
                  <a:pt x="115" y="179"/>
                </a:lnTo>
                <a:lnTo>
                  <a:pt x="118" y="183"/>
                </a:lnTo>
                <a:lnTo>
                  <a:pt x="120" y="191"/>
                </a:lnTo>
                <a:lnTo>
                  <a:pt x="122" y="199"/>
                </a:lnTo>
                <a:lnTo>
                  <a:pt x="125" y="206"/>
                </a:lnTo>
                <a:lnTo>
                  <a:pt x="132" y="214"/>
                </a:lnTo>
                <a:lnTo>
                  <a:pt x="145" y="217"/>
                </a:lnTo>
                <a:lnTo>
                  <a:pt x="162" y="208"/>
                </a:lnTo>
                <a:lnTo>
                  <a:pt x="168" y="214"/>
                </a:lnTo>
                <a:lnTo>
                  <a:pt x="177" y="219"/>
                </a:lnTo>
                <a:lnTo>
                  <a:pt x="186" y="222"/>
                </a:lnTo>
                <a:lnTo>
                  <a:pt x="197" y="222"/>
                </a:lnTo>
                <a:lnTo>
                  <a:pt x="208" y="220"/>
                </a:lnTo>
                <a:lnTo>
                  <a:pt x="217" y="214"/>
                </a:lnTo>
                <a:lnTo>
                  <a:pt x="226" y="205"/>
                </a:lnTo>
                <a:lnTo>
                  <a:pt x="232" y="191"/>
                </a:lnTo>
                <a:lnTo>
                  <a:pt x="232" y="189"/>
                </a:lnTo>
                <a:lnTo>
                  <a:pt x="232" y="186"/>
                </a:lnTo>
                <a:lnTo>
                  <a:pt x="231" y="185"/>
                </a:lnTo>
                <a:lnTo>
                  <a:pt x="229" y="183"/>
                </a:lnTo>
                <a:lnTo>
                  <a:pt x="228" y="177"/>
                </a:lnTo>
                <a:lnTo>
                  <a:pt x="222" y="168"/>
                </a:lnTo>
                <a:lnTo>
                  <a:pt x="209" y="160"/>
                </a:lnTo>
                <a:lnTo>
                  <a:pt x="194" y="162"/>
                </a:lnTo>
                <a:lnTo>
                  <a:pt x="185" y="163"/>
                </a:lnTo>
                <a:lnTo>
                  <a:pt x="177" y="160"/>
                </a:lnTo>
                <a:lnTo>
                  <a:pt x="171" y="156"/>
                </a:lnTo>
                <a:lnTo>
                  <a:pt x="166" y="149"/>
                </a:lnTo>
                <a:lnTo>
                  <a:pt x="174" y="142"/>
                </a:lnTo>
                <a:lnTo>
                  <a:pt x="182" y="133"/>
                </a:lnTo>
                <a:lnTo>
                  <a:pt x="189" y="126"/>
                </a:lnTo>
                <a:lnTo>
                  <a:pt x="195" y="120"/>
                </a:lnTo>
                <a:lnTo>
                  <a:pt x="205" y="120"/>
                </a:lnTo>
                <a:lnTo>
                  <a:pt x="212" y="120"/>
                </a:lnTo>
                <a:lnTo>
                  <a:pt x="219" y="120"/>
                </a:lnTo>
                <a:lnTo>
                  <a:pt x="225" y="119"/>
                </a:lnTo>
                <a:lnTo>
                  <a:pt x="231" y="116"/>
                </a:lnTo>
                <a:lnTo>
                  <a:pt x="236" y="113"/>
                </a:lnTo>
                <a:lnTo>
                  <a:pt x="240" y="108"/>
                </a:lnTo>
                <a:lnTo>
                  <a:pt x="243" y="103"/>
                </a:lnTo>
                <a:lnTo>
                  <a:pt x="246" y="93"/>
                </a:lnTo>
                <a:lnTo>
                  <a:pt x="248" y="83"/>
                </a:lnTo>
                <a:lnTo>
                  <a:pt x="245" y="74"/>
                </a:lnTo>
                <a:lnTo>
                  <a:pt x="239" y="65"/>
                </a:lnTo>
                <a:lnTo>
                  <a:pt x="234" y="60"/>
                </a:lnTo>
                <a:lnTo>
                  <a:pt x="229" y="57"/>
                </a:lnTo>
                <a:lnTo>
                  <a:pt x="222" y="56"/>
                </a:lnTo>
                <a:lnTo>
                  <a:pt x="216" y="56"/>
                </a:lnTo>
                <a:lnTo>
                  <a:pt x="208" y="56"/>
                </a:lnTo>
                <a:lnTo>
                  <a:pt x="202" y="57"/>
                </a:lnTo>
                <a:lnTo>
                  <a:pt x="195" y="59"/>
                </a:lnTo>
                <a:lnTo>
                  <a:pt x="191" y="62"/>
                </a:lnTo>
                <a:lnTo>
                  <a:pt x="185" y="69"/>
                </a:lnTo>
                <a:lnTo>
                  <a:pt x="183" y="77"/>
                </a:lnTo>
                <a:lnTo>
                  <a:pt x="183" y="83"/>
                </a:lnTo>
                <a:lnTo>
                  <a:pt x="183" y="89"/>
                </a:lnTo>
                <a:lnTo>
                  <a:pt x="175" y="99"/>
                </a:lnTo>
                <a:lnTo>
                  <a:pt x="166" y="108"/>
                </a:lnTo>
                <a:lnTo>
                  <a:pt x="157" y="114"/>
                </a:lnTo>
                <a:lnTo>
                  <a:pt x="152" y="117"/>
                </a:lnTo>
                <a:lnTo>
                  <a:pt x="149" y="114"/>
                </a:lnTo>
                <a:lnTo>
                  <a:pt x="146" y="111"/>
                </a:lnTo>
                <a:lnTo>
                  <a:pt x="142" y="108"/>
                </a:lnTo>
                <a:lnTo>
                  <a:pt x="137" y="106"/>
                </a:lnTo>
                <a:lnTo>
                  <a:pt x="142" y="97"/>
                </a:lnTo>
                <a:lnTo>
                  <a:pt x="146" y="86"/>
                </a:lnTo>
                <a:lnTo>
                  <a:pt x="148" y="76"/>
                </a:lnTo>
                <a:lnTo>
                  <a:pt x="151" y="69"/>
                </a:lnTo>
                <a:lnTo>
                  <a:pt x="162" y="60"/>
                </a:lnTo>
                <a:lnTo>
                  <a:pt x="171" y="49"/>
                </a:lnTo>
                <a:lnTo>
                  <a:pt x="174" y="37"/>
                </a:lnTo>
                <a:lnTo>
                  <a:pt x="174" y="25"/>
                </a:lnTo>
                <a:lnTo>
                  <a:pt x="168" y="16"/>
                </a:lnTo>
                <a:lnTo>
                  <a:pt x="159" y="6"/>
                </a:lnTo>
                <a:lnTo>
                  <a:pt x="146" y="2"/>
                </a:lnTo>
                <a:lnTo>
                  <a:pt x="134" y="0"/>
                </a:lnTo>
                <a:lnTo>
                  <a:pt x="126" y="2"/>
                </a:lnTo>
                <a:lnTo>
                  <a:pt x="120" y="6"/>
                </a:lnTo>
                <a:lnTo>
                  <a:pt x="112" y="11"/>
                </a:lnTo>
                <a:lnTo>
                  <a:pt x="106" y="17"/>
                </a:lnTo>
                <a:lnTo>
                  <a:pt x="102" y="22"/>
                </a:lnTo>
                <a:lnTo>
                  <a:pt x="98" y="26"/>
                </a:lnTo>
                <a:lnTo>
                  <a:pt x="97" y="31"/>
                </a:lnTo>
                <a:lnTo>
                  <a:pt x="97" y="37"/>
                </a:lnTo>
                <a:lnTo>
                  <a:pt x="100" y="48"/>
                </a:lnTo>
                <a:lnTo>
                  <a:pt x="106" y="56"/>
                </a:lnTo>
                <a:lnTo>
                  <a:pt x="112" y="62"/>
                </a:lnTo>
                <a:lnTo>
                  <a:pt x="118" y="66"/>
                </a:lnTo>
                <a:lnTo>
                  <a:pt x="120" y="77"/>
                </a:lnTo>
                <a:lnTo>
                  <a:pt x="118" y="86"/>
                </a:lnTo>
                <a:lnTo>
                  <a:pt x="118" y="94"/>
                </a:lnTo>
                <a:lnTo>
                  <a:pt x="118" y="100"/>
                </a:lnTo>
                <a:lnTo>
                  <a:pt x="112" y="100"/>
                </a:lnTo>
                <a:lnTo>
                  <a:pt x="108" y="102"/>
                </a:lnTo>
                <a:lnTo>
                  <a:pt x="105" y="105"/>
                </a:lnTo>
                <a:lnTo>
                  <a:pt x="103" y="105"/>
                </a:lnTo>
                <a:lnTo>
                  <a:pt x="94" y="94"/>
                </a:lnTo>
                <a:lnTo>
                  <a:pt x="88" y="79"/>
                </a:lnTo>
                <a:lnTo>
                  <a:pt x="78" y="63"/>
                </a:lnTo>
                <a:lnTo>
                  <a:pt x="60" y="57"/>
                </a:lnTo>
                <a:close/>
              </a:path>
            </a:pathLst>
          </a:custGeom>
          <a:solidFill>
            <a:srgbClr val="FFFF7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24" name="Freeform 66"/>
          <p:cNvSpPr>
            <a:spLocks/>
          </p:cNvSpPr>
          <p:nvPr/>
        </p:nvSpPr>
        <p:spPr bwMode="auto">
          <a:xfrm>
            <a:off x="8099425" y="2033588"/>
            <a:ext cx="201613" cy="350837"/>
          </a:xfrm>
          <a:custGeom>
            <a:avLst/>
            <a:gdLst>
              <a:gd name="T0" fmla="*/ 158140804 w 254"/>
              <a:gd name="T1" fmla="*/ 0 h 441"/>
              <a:gd name="T2" fmla="*/ 145539994 w 254"/>
              <a:gd name="T3" fmla="*/ 17088389 h 441"/>
              <a:gd name="T4" fmla="*/ 131048468 w 254"/>
              <a:gd name="T5" fmla="*/ 32911060 h 441"/>
              <a:gd name="T6" fmla="*/ 114667813 w 254"/>
              <a:gd name="T7" fmla="*/ 45569032 h 441"/>
              <a:gd name="T8" fmla="*/ 97026655 w 254"/>
              <a:gd name="T9" fmla="*/ 55062325 h 441"/>
              <a:gd name="T10" fmla="*/ 80015760 w 254"/>
              <a:gd name="T11" fmla="*/ 63289888 h 441"/>
              <a:gd name="T12" fmla="*/ 62373833 w 254"/>
              <a:gd name="T13" fmla="*/ 67720298 h 441"/>
              <a:gd name="T14" fmla="*/ 44732688 w 254"/>
              <a:gd name="T15" fmla="*/ 69618477 h 441"/>
              <a:gd name="T16" fmla="*/ 28982271 w 254"/>
              <a:gd name="T17" fmla="*/ 69618477 h 441"/>
              <a:gd name="T18" fmla="*/ 30241955 w 254"/>
              <a:gd name="T19" fmla="*/ 75947861 h 441"/>
              <a:gd name="T20" fmla="*/ 30241955 w 254"/>
              <a:gd name="T21" fmla="*/ 83542167 h 441"/>
              <a:gd name="T22" fmla="*/ 28982271 w 254"/>
              <a:gd name="T23" fmla="*/ 91137269 h 441"/>
              <a:gd name="T24" fmla="*/ 26462109 w 254"/>
              <a:gd name="T25" fmla="*/ 98732371 h 441"/>
              <a:gd name="T26" fmla="*/ 22681463 w 254"/>
              <a:gd name="T27" fmla="*/ 107592420 h 441"/>
              <a:gd name="T28" fmla="*/ 16381455 w 254"/>
              <a:gd name="T29" fmla="*/ 115819983 h 441"/>
              <a:gd name="T30" fmla="*/ 10080651 w 254"/>
              <a:gd name="T31" fmla="*/ 122149367 h 441"/>
              <a:gd name="T32" fmla="*/ 0 w 254"/>
              <a:gd name="T33" fmla="*/ 128477956 h 441"/>
              <a:gd name="T34" fmla="*/ 10710890 w 254"/>
              <a:gd name="T35" fmla="*/ 145566338 h 441"/>
              <a:gd name="T36" fmla="*/ 17641139 w 254"/>
              <a:gd name="T37" fmla="*/ 168350848 h 441"/>
              <a:gd name="T38" fmla="*/ 17641139 w 254"/>
              <a:gd name="T39" fmla="*/ 190502101 h 441"/>
              <a:gd name="T40" fmla="*/ 10080651 w 254"/>
              <a:gd name="T41" fmla="*/ 210121969 h 441"/>
              <a:gd name="T42" fmla="*/ 16381455 w 254"/>
              <a:gd name="T43" fmla="*/ 212653404 h 441"/>
              <a:gd name="T44" fmla="*/ 25201625 w 254"/>
              <a:gd name="T45" fmla="*/ 217083814 h 441"/>
              <a:gd name="T46" fmla="*/ 35282279 w 254"/>
              <a:gd name="T47" fmla="*/ 221514224 h 441"/>
              <a:gd name="T48" fmla="*/ 45993165 w 254"/>
              <a:gd name="T49" fmla="*/ 228476069 h 441"/>
              <a:gd name="T50" fmla="*/ 55443586 w 254"/>
              <a:gd name="T51" fmla="*/ 237969350 h 441"/>
              <a:gd name="T52" fmla="*/ 64264550 w 254"/>
              <a:gd name="T53" fmla="*/ 248729144 h 441"/>
              <a:gd name="T54" fmla="*/ 71825036 w 254"/>
              <a:gd name="T55" fmla="*/ 262652834 h 441"/>
              <a:gd name="T56" fmla="*/ 76865359 w 254"/>
              <a:gd name="T57" fmla="*/ 279107960 h 441"/>
              <a:gd name="T58" fmla="*/ 80645205 w 254"/>
              <a:gd name="T59" fmla="*/ 269614679 h 441"/>
              <a:gd name="T60" fmla="*/ 86315768 w 254"/>
              <a:gd name="T61" fmla="*/ 258854885 h 441"/>
              <a:gd name="T62" fmla="*/ 93246015 w 254"/>
              <a:gd name="T63" fmla="*/ 248729144 h 441"/>
              <a:gd name="T64" fmla="*/ 100806501 w 254"/>
              <a:gd name="T65" fmla="*/ 237969350 h 441"/>
              <a:gd name="T66" fmla="*/ 109627489 w 254"/>
              <a:gd name="T67" fmla="*/ 229741787 h 441"/>
              <a:gd name="T68" fmla="*/ 120338375 w 254"/>
              <a:gd name="T69" fmla="*/ 222779942 h 441"/>
              <a:gd name="T70" fmla="*/ 131048468 w 254"/>
              <a:gd name="T71" fmla="*/ 217717071 h 441"/>
              <a:gd name="T72" fmla="*/ 143649278 w 254"/>
              <a:gd name="T73" fmla="*/ 215818096 h 441"/>
              <a:gd name="T74" fmla="*/ 137979509 w 254"/>
              <a:gd name="T75" fmla="*/ 203160074 h 441"/>
              <a:gd name="T76" fmla="*/ 134829108 w 254"/>
              <a:gd name="T77" fmla="*/ 187337409 h 441"/>
              <a:gd name="T78" fmla="*/ 137349270 w 254"/>
              <a:gd name="T79" fmla="*/ 170249822 h 441"/>
              <a:gd name="T80" fmla="*/ 148689601 w 254"/>
              <a:gd name="T81" fmla="*/ 151262466 h 441"/>
              <a:gd name="T82" fmla="*/ 137979509 w 254"/>
              <a:gd name="T83" fmla="*/ 121516110 h 441"/>
              <a:gd name="T84" fmla="*/ 134829108 w 254"/>
              <a:gd name="T85" fmla="*/ 92402987 h 441"/>
              <a:gd name="T86" fmla="*/ 136088792 w 254"/>
              <a:gd name="T87" fmla="*/ 67087042 h 441"/>
              <a:gd name="T88" fmla="*/ 139869432 w 254"/>
              <a:gd name="T89" fmla="*/ 47467211 h 441"/>
              <a:gd name="T90" fmla="*/ 144909755 w 254"/>
              <a:gd name="T91" fmla="*/ 35442495 h 441"/>
              <a:gd name="T92" fmla="*/ 149950079 w 254"/>
              <a:gd name="T93" fmla="*/ 22784516 h 441"/>
              <a:gd name="T94" fmla="*/ 154360164 w 254"/>
              <a:gd name="T95" fmla="*/ 13291236 h 441"/>
              <a:gd name="T96" fmla="*/ 158140804 w 254"/>
              <a:gd name="T97" fmla="*/ 7595105 h 441"/>
              <a:gd name="T98" fmla="*/ 160030727 w 254"/>
              <a:gd name="T99" fmla="*/ 5696129 h 441"/>
              <a:gd name="T100" fmla="*/ 160030727 w 254"/>
              <a:gd name="T101" fmla="*/ 3797155 h 441"/>
              <a:gd name="T102" fmla="*/ 159400488 w 254"/>
              <a:gd name="T103" fmla="*/ 2531436 h 441"/>
              <a:gd name="T104" fmla="*/ 158140804 w 254"/>
              <a:gd name="T105" fmla="*/ 1898975 h 441"/>
              <a:gd name="T106" fmla="*/ 158140804 w 254"/>
              <a:gd name="T107" fmla="*/ 0 h 44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54"/>
              <a:gd name="T163" fmla="*/ 0 h 441"/>
              <a:gd name="T164" fmla="*/ 254 w 254"/>
              <a:gd name="T165" fmla="*/ 441 h 441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54" h="441">
                <a:moveTo>
                  <a:pt x="251" y="0"/>
                </a:moveTo>
                <a:lnTo>
                  <a:pt x="231" y="27"/>
                </a:lnTo>
                <a:lnTo>
                  <a:pt x="208" y="52"/>
                </a:lnTo>
                <a:lnTo>
                  <a:pt x="182" y="72"/>
                </a:lnTo>
                <a:lnTo>
                  <a:pt x="154" y="87"/>
                </a:lnTo>
                <a:lnTo>
                  <a:pt x="127" y="100"/>
                </a:lnTo>
                <a:lnTo>
                  <a:pt x="99" y="107"/>
                </a:lnTo>
                <a:lnTo>
                  <a:pt x="71" y="110"/>
                </a:lnTo>
                <a:lnTo>
                  <a:pt x="46" y="110"/>
                </a:lnTo>
                <a:lnTo>
                  <a:pt x="48" y="120"/>
                </a:lnTo>
                <a:lnTo>
                  <a:pt x="48" y="132"/>
                </a:lnTo>
                <a:lnTo>
                  <a:pt x="46" y="144"/>
                </a:lnTo>
                <a:lnTo>
                  <a:pt x="42" y="156"/>
                </a:lnTo>
                <a:lnTo>
                  <a:pt x="36" y="170"/>
                </a:lnTo>
                <a:lnTo>
                  <a:pt x="26" y="183"/>
                </a:lnTo>
                <a:lnTo>
                  <a:pt x="16" y="193"/>
                </a:lnTo>
                <a:lnTo>
                  <a:pt x="0" y="203"/>
                </a:lnTo>
                <a:lnTo>
                  <a:pt x="17" y="230"/>
                </a:lnTo>
                <a:lnTo>
                  <a:pt x="28" y="266"/>
                </a:lnTo>
                <a:lnTo>
                  <a:pt x="28" y="301"/>
                </a:lnTo>
                <a:lnTo>
                  <a:pt x="16" y="332"/>
                </a:lnTo>
                <a:lnTo>
                  <a:pt x="26" y="336"/>
                </a:lnTo>
                <a:lnTo>
                  <a:pt x="40" y="343"/>
                </a:lnTo>
                <a:lnTo>
                  <a:pt x="56" y="350"/>
                </a:lnTo>
                <a:lnTo>
                  <a:pt x="73" y="361"/>
                </a:lnTo>
                <a:lnTo>
                  <a:pt x="88" y="376"/>
                </a:lnTo>
                <a:lnTo>
                  <a:pt x="102" y="393"/>
                </a:lnTo>
                <a:lnTo>
                  <a:pt x="114" y="415"/>
                </a:lnTo>
                <a:lnTo>
                  <a:pt x="122" y="441"/>
                </a:lnTo>
                <a:lnTo>
                  <a:pt x="128" y="426"/>
                </a:lnTo>
                <a:lnTo>
                  <a:pt x="137" y="409"/>
                </a:lnTo>
                <a:lnTo>
                  <a:pt x="148" y="393"/>
                </a:lnTo>
                <a:lnTo>
                  <a:pt x="160" y="376"/>
                </a:lnTo>
                <a:lnTo>
                  <a:pt x="174" y="363"/>
                </a:lnTo>
                <a:lnTo>
                  <a:pt x="191" y="352"/>
                </a:lnTo>
                <a:lnTo>
                  <a:pt x="208" y="344"/>
                </a:lnTo>
                <a:lnTo>
                  <a:pt x="228" y="341"/>
                </a:lnTo>
                <a:lnTo>
                  <a:pt x="219" y="321"/>
                </a:lnTo>
                <a:lnTo>
                  <a:pt x="214" y="296"/>
                </a:lnTo>
                <a:lnTo>
                  <a:pt x="218" y="269"/>
                </a:lnTo>
                <a:lnTo>
                  <a:pt x="236" y="239"/>
                </a:lnTo>
                <a:lnTo>
                  <a:pt x="219" y="192"/>
                </a:lnTo>
                <a:lnTo>
                  <a:pt x="214" y="146"/>
                </a:lnTo>
                <a:lnTo>
                  <a:pt x="216" y="106"/>
                </a:lnTo>
                <a:lnTo>
                  <a:pt x="222" y="75"/>
                </a:lnTo>
                <a:lnTo>
                  <a:pt x="230" y="56"/>
                </a:lnTo>
                <a:lnTo>
                  <a:pt x="238" y="36"/>
                </a:lnTo>
                <a:lnTo>
                  <a:pt x="245" y="21"/>
                </a:lnTo>
                <a:lnTo>
                  <a:pt x="251" y="12"/>
                </a:lnTo>
                <a:lnTo>
                  <a:pt x="254" y="9"/>
                </a:lnTo>
                <a:lnTo>
                  <a:pt x="254" y="6"/>
                </a:lnTo>
                <a:lnTo>
                  <a:pt x="253" y="4"/>
                </a:lnTo>
                <a:lnTo>
                  <a:pt x="251" y="3"/>
                </a:lnTo>
                <a:lnTo>
                  <a:pt x="251" y="0"/>
                </a:lnTo>
                <a:close/>
              </a:path>
            </a:pathLst>
          </a:custGeom>
          <a:solidFill>
            <a:srgbClr val="49A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25" name="Freeform 67"/>
          <p:cNvSpPr>
            <a:spLocks/>
          </p:cNvSpPr>
          <p:nvPr/>
        </p:nvSpPr>
        <p:spPr bwMode="auto">
          <a:xfrm>
            <a:off x="8275638" y="1946275"/>
            <a:ext cx="379412" cy="288925"/>
          </a:xfrm>
          <a:custGeom>
            <a:avLst/>
            <a:gdLst>
              <a:gd name="T0" fmla="*/ 137347952 w 478"/>
              <a:gd name="T1" fmla="*/ 0 h 364"/>
              <a:gd name="T2" fmla="*/ 126637900 w 478"/>
              <a:gd name="T3" fmla="*/ 2520156 h 364"/>
              <a:gd name="T4" fmla="*/ 114037139 w 478"/>
              <a:gd name="T5" fmla="*/ 7560469 h 364"/>
              <a:gd name="T6" fmla="*/ 98285964 w 478"/>
              <a:gd name="T7" fmla="*/ 13231021 h 364"/>
              <a:gd name="T8" fmla="*/ 81904577 w 478"/>
              <a:gd name="T9" fmla="*/ 18271331 h 364"/>
              <a:gd name="T10" fmla="*/ 64263511 w 478"/>
              <a:gd name="T11" fmla="*/ 23311642 h 364"/>
              <a:gd name="T12" fmla="*/ 47882906 w 478"/>
              <a:gd name="T13" fmla="*/ 27721722 h 364"/>
              <a:gd name="T14" fmla="*/ 33392229 w 478"/>
              <a:gd name="T15" fmla="*/ 30872115 h 364"/>
              <a:gd name="T16" fmla="*/ 19530988 w 478"/>
              <a:gd name="T17" fmla="*/ 32131795 h 364"/>
              <a:gd name="T18" fmla="*/ 13860447 w 478"/>
              <a:gd name="T19" fmla="*/ 30872115 h 364"/>
              <a:gd name="T20" fmla="*/ 8190696 w 478"/>
              <a:gd name="T21" fmla="*/ 29611640 h 364"/>
              <a:gd name="T22" fmla="*/ 3150390 w 478"/>
              <a:gd name="T23" fmla="*/ 28982196 h 364"/>
              <a:gd name="T24" fmla="*/ 0 w 478"/>
              <a:gd name="T25" fmla="*/ 28982196 h 364"/>
              <a:gd name="T26" fmla="*/ 17010836 w 478"/>
              <a:gd name="T27" fmla="*/ 38432581 h 364"/>
              <a:gd name="T28" fmla="*/ 31501519 w 478"/>
              <a:gd name="T29" fmla="*/ 52293051 h 364"/>
              <a:gd name="T30" fmla="*/ 44102281 w 478"/>
              <a:gd name="T31" fmla="*/ 68674458 h 364"/>
              <a:gd name="T32" fmla="*/ 55443375 w 478"/>
              <a:gd name="T33" fmla="*/ 86315546 h 364"/>
              <a:gd name="T34" fmla="*/ 66154221 w 478"/>
              <a:gd name="T35" fmla="*/ 106476814 h 364"/>
              <a:gd name="T36" fmla="*/ 73714678 w 478"/>
              <a:gd name="T37" fmla="*/ 127897738 h 364"/>
              <a:gd name="T38" fmla="*/ 80644898 w 478"/>
              <a:gd name="T39" fmla="*/ 149949693 h 364"/>
              <a:gd name="T40" fmla="*/ 84424729 w 478"/>
              <a:gd name="T41" fmla="*/ 172631092 h 364"/>
              <a:gd name="T42" fmla="*/ 92615423 w 478"/>
              <a:gd name="T43" fmla="*/ 172631092 h 364"/>
              <a:gd name="T44" fmla="*/ 102065795 w 478"/>
              <a:gd name="T45" fmla="*/ 174521010 h 364"/>
              <a:gd name="T46" fmla="*/ 112776666 w 478"/>
              <a:gd name="T47" fmla="*/ 178931083 h 364"/>
              <a:gd name="T48" fmla="*/ 124747191 w 478"/>
              <a:gd name="T49" fmla="*/ 185861312 h 364"/>
              <a:gd name="T50" fmla="*/ 136088273 w 478"/>
              <a:gd name="T51" fmla="*/ 194682253 h 364"/>
              <a:gd name="T52" fmla="*/ 146799119 w 478"/>
              <a:gd name="T53" fmla="*/ 204132637 h 364"/>
              <a:gd name="T54" fmla="*/ 156249491 w 478"/>
              <a:gd name="T55" fmla="*/ 216103227 h 364"/>
              <a:gd name="T56" fmla="*/ 163179712 w 478"/>
              <a:gd name="T57" fmla="*/ 229334241 h 364"/>
              <a:gd name="T58" fmla="*/ 171999848 w 478"/>
              <a:gd name="T59" fmla="*/ 223034249 h 364"/>
              <a:gd name="T60" fmla="*/ 183971166 w 478"/>
              <a:gd name="T61" fmla="*/ 216103227 h 364"/>
              <a:gd name="T62" fmla="*/ 198461844 w 478"/>
              <a:gd name="T63" fmla="*/ 210433472 h 364"/>
              <a:gd name="T64" fmla="*/ 214842486 w 478"/>
              <a:gd name="T65" fmla="*/ 206022556 h 364"/>
              <a:gd name="T66" fmla="*/ 233113789 w 478"/>
              <a:gd name="T67" fmla="*/ 204132637 h 364"/>
              <a:gd name="T68" fmla="*/ 254535480 w 478"/>
              <a:gd name="T69" fmla="*/ 206022556 h 364"/>
              <a:gd name="T70" fmla="*/ 276586614 w 478"/>
              <a:gd name="T71" fmla="*/ 212323391 h 364"/>
              <a:gd name="T72" fmla="*/ 301157900 w 478"/>
              <a:gd name="T73" fmla="*/ 221773775 h 364"/>
              <a:gd name="T74" fmla="*/ 294227680 w 478"/>
              <a:gd name="T75" fmla="*/ 212953628 h 364"/>
              <a:gd name="T76" fmla="*/ 286667223 w 478"/>
              <a:gd name="T77" fmla="*/ 202242719 h 364"/>
              <a:gd name="T78" fmla="*/ 280996682 w 478"/>
              <a:gd name="T79" fmla="*/ 189641942 h 364"/>
              <a:gd name="T80" fmla="*/ 275956378 w 478"/>
              <a:gd name="T81" fmla="*/ 175151247 h 364"/>
              <a:gd name="T82" fmla="*/ 274066462 w 478"/>
              <a:gd name="T83" fmla="*/ 158769840 h 364"/>
              <a:gd name="T84" fmla="*/ 274066462 w 478"/>
              <a:gd name="T85" fmla="*/ 140498515 h 364"/>
              <a:gd name="T86" fmla="*/ 279106766 w 478"/>
              <a:gd name="T87" fmla="*/ 120337272 h 364"/>
              <a:gd name="T88" fmla="*/ 288557139 w 478"/>
              <a:gd name="T89" fmla="*/ 97655848 h 364"/>
              <a:gd name="T90" fmla="*/ 274696698 w 478"/>
              <a:gd name="T91" fmla="*/ 95135693 h 364"/>
              <a:gd name="T92" fmla="*/ 260205227 w 478"/>
              <a:gd name="T93" fmla="*/ 90095382 h 364"/>
              <a:gd name="T94" fmla="*/ 246975023 w 478"/>
              <a:gd name="T95" fmla="*/ 84425628 h 364"/>
              <a:gd name="T96" fmla="*/ 234374262 w 478"/>
              <a:gd name="T97" fmla="*/ 76234924 h 364"/>
              <a:gd name="T98" fmla="*/ 223663416 w 478"/>
              <a:gd name="T99" fmla="*/ 65524065 h 364"/>
              <a:gd name="T100" fmla="*/ 215472723 w 478"/>
              <a:gd name="T101" fmla="*/ 52293051 h 364"/>
              <a:gd name="T102" fmla="*/ 211062655 w 478"/>
              <a:gd name="T103" fmla="*/ 34651951 h 364"/>
              <a:gd name="T104" fmla="*/ 209802182 w 478"/>
              <a:gd name="T105" fmla="*/ 14490701 h 364"/>
              <a:gd name="T106" fmla="*/ 202241675 w 478"/>
              <a:gd name="T107" fmla="*/ 16381413 h 364"/>
              <a:gd name="T108" fmla="*/ 194681218 w 478"/>
              <a:gd name="T109" fmla="*/ 18271331 h 364"/>
              <a:gd name="T110" fmla="*/ 185861082 w 478"/>
              <a:gd name="T111" fmla="*/ 18271331 h 364"/>
              <a:gd name="T112" fmla="*/ 177040152 w 478"/>
              <a:gd name="T113" fmla="*/ 18271331 h 364"/>
              <a:gd name="T114" fmla="*/ 166959543 w 478"/>
              <a:gd name="T115" fmla="*/ 16381413 h 364"/>
              <a:gd name="T116" fmla="*/ 157509171 w 478"/>
              <a:gd name="T117" fmla="*/ 12600780 h 364"/>
              <a:gd name="T118" fmla="*/ 148058798 w 478"/>
              <a:gd name="T119" fmla="*/ 7560469 h 364"/>
              <a:gd name="T120" fmla="*/ 137347952 w 478"/>
              <a:gd name="T121" fmla="*/ 0 h 36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78"/>
              <a:gd name="T184" fmla="*/ 0 h 364"/>
              <a:gd name="T185" fmla="*/ 478 w 478"/>
              <a:gd name="T186" fmla="*/ 364 h 36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78" h="364">
                <a:moveTo>
                  <a:pt x="218" y="0"/>
                </a:moveTo>
                <a:lnTo>
                  <a:pt x="201" y="4"/>
                </a:lnTo>
                <a:lnTo>
                  <a:pt x="181" y="12"/>
                </a:lnTo>
                <a:lnTo>
                  <a:pt x="156" y="21"/>
                </a:lnTo>
                <a:lnTo>
                  <a:pt x="130" y="29"/>
                </a:lnTo>
                <a:lnTo>
                  <a:pt x="102" y="37"/>
                </a:lnTo>
                <a:lnTo>
                  <a:pt x="76" y="44"/>
                </a:lnTo>
                <a:lnTo>
                  <a:pt x="53" y="49"/>
                </a:lnTo>
                <a:lnTo>
                  <a:pt x="31" y="51"/>
                </a:lnTo>
                <a:lnTo>
                  <a:pt x="22" y="49"/>
                </a:lnTo>
                <a:lnTo>
                  <a:pt x="13" y="47"/>
                </a:lnTo>
                <a:lnTo>
                  <a:pt x="5" y="46"/>
                </a:lnTo>
                <a:lnTo>
                  <a:pt x="0" y="46"/>
                </a:lnTo>
                <a:lnTo>
                  <a:pt x="27" y="61"/>
                </a:lnTo>
                <a:lnTo>
                  <a:pt x="50" y="83"/>
                </a:lnTo>
                <a:lnTo>
                  <a:pt x="70" y="109"/>
                </a:lnTo>
                <a:lnTo>
                  <a:pt x="88" y="137"/>
                </a:lnTo>
                <a:lnTo>
                  <a:pt x="105" y="169"/>
                </a:lnTo>
                <a:lnTo>
                  <a:pt x="117" y="203"/>
                </a:lnTo>
                <a:lnTo>
                  <a:pt x="128" y="238"/>
                </a:lnTo>
                <a:lnTo>
                  <a:pt x="134" y="274"/>
                </a:lnTo>
                <a:lnTo>
                  <a:pt x="147" y="274"/>
                </a:lnTo>
                <a:lnTo>
                  <a:pt x="162" y="277"/>
                </a:lnTo>
                <a:lnTo>
                  <a:pt x="179" y="284"/>
                </a:lnTo>
                <a:lnTo>
                  <a:pt x="198" y="295"/>
                </a:lnTo>
                <a:lnTo>
                  <a:pt x="216" y="309"/>
                </a:lnTo>
                <a:lnTo>
                  <a:pt x="233" y="324"/>
                </a:lnTo>
                <a:lnTo>
                  <a:pt x="248" y="343"/>
                </a:lnTo>
                <a:lnTo>
                  <a:pt x="259" y="364"/>
                </a:lnTo>
                <a:lnTo>
                  <a:pt x="273" y="354"/>
                </a:lnTo>
                <a:lnTo>
                  <a:pt x="292" y="343"/>
                </a:lnTo>
                <a:lnTo>
                  <a:pt x="315" y="334"/>
                </a:lnTo>
                <a:lnTo>
                  <a:pt x="341" y="327"/>
                </a:lnTo>
                <a:lnTo>
                  <a:pt x="370" y="324"/>
                </a:lnTo>
                <a:lnTo>
                  <a:pt x="404" y="327"/>
                </a:lnTo>
                <a:lnTo>
                  <a:pt x="439" y="337"/>
                </a:lnTo>
                <a:lnTo>
                  <a:pt x="478" y="352"/>
                </a:lnTo>
                <a:lnTo>
                  <a:pt x="467" y="338"/>
                </a:lnTo>
                <a:lnTo>
                  <a:pt x="455" y="321"/>
                </a:lnTo>
                <a:lnTo>
                  <a:pt x="446" y="301"/>
                </a:lnTo>
                <a:lnTo>
                  <a:pt x="438" y="278"/>
                </a:lnTo>
                <a:lnTo>
                  <a:pt x="435" y="252"/>
                </a:lnTo>
                <a:lnTo>
                  <a:pt x="435" y="223"/>
                </a:lnTo>
                <a:lnTo>
                  <a:pt x="443" y="191"/>
                </a:lnTo>
                <a:lnTo>
                  <a:pt x="458" y="155"/>
                </a:lnTo>
                <a:lnTo>
                  <a:pt x="436" y="151"/>
                </a:lnTo>
                <a:lnTo>
                  <a:pt x="413" y="143"/>
                </a:lnTo>
                <a:lnTo>
                  <a:pt x="392" y="134"/>
                </a:lnTo>
                <a:lnTo>
                  <a:pt x="372" y="121"/>
                </a:lnTo>
                <a:lnTo>
                  <a:pt x="355" y="104"/>
                </a:lnTo>
                <a:lnTo>
                  <a:pt x="342" y="83"/>
                </a:lnTo>
                <a:lnTo>
                  <a:pt x="335" y="55"/>
                </a:lnTo>
                <a:lnTo>
                  <a:pt x="333" y="23"/>
                </a:lnTo>
                <a:lnTo>
                  <a:pt x="321" y="26"/>
                </a:lnTo>
                <a:lnTo>
                  <a:pt x="309" y="29"/>
                </a:lnTo>
                <a:lnTo>
                  <a:pt x="295" y="29"/>
                </a:lnTo>
                <a:lnTo>
                  <a:pt x="281" y="29"/>
                </a:lnTo>
                <a:lnTo>
                  <a:pt x="265" y="26"/>
                </a:lnTo>
                <a:lnTo>
                  <a:pt x="250" y="20"/>
                </a:lnTo>
                <a:lnTo>
                  <a:pt x="235" y="12"/>
                </a:lnTo>
                <a:lnTo>
                  <a:pt x="218" y="0"/>
                </a:lnTo>
                <a:close/>
              </a:path>
            </a:pathLst>
          </a:custGeom>
          <a:solidFill>
            <a:srgbClr val="49A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26" name="Freeform 68"/>
          <p:cNvSpPr>
            <a:spLocks/>
          </p:cNvSpPr>
          <p:nvPr/>
        </p:nvSpPr>
        <p:spPr bwMode="auto">
          <a:xfrm>
            <a:off x="8418513" y="1512888"/>
            <a:ext cx="331787" cy="409575"/>
          </a:xfrm>
          <a:custGeom>
            <a:avLst/>
            <a:gdLst>
              <a:gd name="T0" fmla="*/ 221343140 w 419"/>
              <a:gd name="T1" fmla="*/ 157489913 h 515"/>
              <a:gd name="T2" fmla="*/ 187482614 w 419"/>
              <a:gd name="T3" fmla="*/ 159386682 h 515"/>
              <a:gd name="T4" fmla="*/ 142963780 w 419"/>
              <a:gd name="T5" fmla="*/ 175199451 h 515"/>
              <a:gd name="T6" fmla="*/ 101579080 w 419"/>
              <a:gd name="T7" fmla="*/ 213148395 h 515"/>
              <a:gd name="T8" fmla="*/ 81514286 w 419"/>
              <a:gd name="T9" fmla="*/ 258687547 h 515"/>
              <a:gd name="T10" fmla="*/ 72735791 w 419"/>
              <a:gd name="T11" fmla="*/ 282722033 h 515"/>
              <a:gd name="T12" fmla="*/ 65211592 w 419"/>
              <a:gd name="T13" fmla="*/ 300431570 h 515"/>
              <a:gd name="T14" fmla="*/ 55178800 w 419"/>
              <a:gd name="T15" fmla="*/ 311183903 h 515"/>
              <a:gd name="T16" fmla="*/ 42638193 w 419"/>
              <a:gd name="T17" fmla="*/ 314346775 h 515"/>
              <a:gd name="T18" fmla="*/ 29470450 w 419"/>
              <a:gd name="T19" fmla="*/ 316876595 h 515"/>
              <a:gd name="T20" fmla="*/ 16929849 w 419"/>
              <a:gd name="T21" fmla="*/ 320038672 h 515"/>
              <a:gd name="T22" fmla="*/ 6270695 w 419"/>
              <a:gd name="T23" fmla="*/ 323833800 h 515"/>
              <a:gd name="T24" fmla="*/ 1881446 w 419"/>
              <a:gd name="T25" fmla="*/ 324466056 h 515"/>
              <a:gd name="T26" fmla="*/ 1254297 w 419"/>
              <a:gd name="T27" fmla="*/ 321936236 h 515"/>
              <a:gd name="T28" fmla="*/ 22573393 w 419"/>
              <a:gd name="T29" fmla="*/ 311183903 h 515"/>
              <a:gd name="T30" fmla="*/ 51416688 w 419"/>
              <a:gd name="T31" fmla="*/ 278294648 h 515"/>
              <a:gd name="T32" fmla="*/ 63330147 w 419"/>
              <a:gd name="T33" fmla="*/ 239080445 h 515"/>
              <a:gd name="T34" fmla="*/ 67092246 w 419"/>
              <a:gd name="T35" fmla="*/ 204293577 h 515"/>
              <a:gd name="T36" fmla="*/ 65838741 w 419"/>
              <a:gd name="T37" fmla="*/ 180891347 h 515"/>
              <a:gd name="T38" fmla="*/ 58940899 w 419"/>
              <a:gd name="T39" fmla="*/ 154327041 h 515"/>
              <a:gd name="T40" fmla="*/ 63957295 w 419"/>
              <a:gd name="T41" fmla="*/ 137249760 h 515"/>
              <a:gd name="T42" fmla="*/ 84022089 w 419"/>
              <a:gd name="T43" fmla="*/ 123335351 h 515"/>
              <a:gd name="T44" fmla="*/ 102833377 w 419"/>
              <a:gd name="T45" fmla="*/ 99933096 h 515"/>
              <a:gd name="T46" fmla="*/ 109104095 w 419"/>
              <a:gd name="T47" fmla="*/ 72103482 h 515"/>
              <a:gd name="T48" fmla="*/ 117255442 w 419"/>
              <a:gd name="T49" fmla="*/ 56291509 h 515"/>
              <a:gd name="T50" fmla="*/ 147353027 w 419"/>
              <a:gd name="T51" fmla="*/ 46804472 h 515"/>
              <a:gd name="T52" fmla="*/ 178704910 w 419"/>
              <a:gd name="T53" fmla="*/ 29727190 h 515"/>
              <a:gd name="T54" fmla="*/ 206293902 w 419"/>
              <a:gd name="T55" fmla="*/ 9487028 h 515"/>
              <a:gd name="T56" fmla="*/ 213818150 w 419"/>
              <a:gd name="T57" fmla="*/ 12649900 h 515"/>
              <a:gd name="T58" fmla="*/ 218834546 w 419"/>
              <a:gd name="T59" fmla="*/ 42377087 h 515"/>
              <a:gd name="T60" fmla="*/ 231375141 w 419"/>
              <a:gd name="T61" fmla="*/ 74001046 h 515"/>
              <a:gd name="T62" fmla="*/ 250186429 w 419"/>
              <a:gd name="T63" fmla="*/ 98035532 h 515"/>
              <a:gd name="T64" fmla="*/ 254575676 w 419"/>
              <a:gd name="T65" fmla="*/ 107523377 h 515"/>
              <a:gd name="T66" fmla="*/ 237645834 w 419"/>
              <a:gd name="T67" fmla="*/ 115745095 h 515"/>
              <a:gd name="T68" fmla="*/ 226358744 w 419"/>
              <a:gd name="T69" fmla="*/ 128394991 h 515"/>
              <a:gd name="T70" fmla="*/ 225105239 w 419"/>
              <a:gd name="T71" fmla="*/ 145472273 h 51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9"/>
              <a:gd name="T109" fmla="*/ 0 h 515"/>
              <a:gd name="T110" fmla="*/ 419 w 419"/>
              <a:gd name="T111" fmla="*/ 515 h 51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9" h="515">
                <a:moveTo>
                  <a:pt x="367" y="249"/>
                </a:moveTo>
                <a:lnTo>
                  <a:pt x="353" y="249"/>
                </a:lnTo>
                <a:lnTo>
                  <a:pt x="330" y="249"/>
                </a:lnTo>
                <a:lnTo>
                  <a:pt x="299" y="252"/>
                </a:lnTo>
                <a:lnTo>
                  <a:pt x="265" y="261"/>
                </a:lnTo>
                <a:lnTo>
                  <a:pt x="228" y="277"/>
                </a:lnTo>
                <a:lnTo>
                  <a:pt x="193" y="301"/>
                </a:lnTo>
                <a:lnTo>
                  <a:pt x="162" y="337"/>
                </a:lnTo>
                <a:lnTo>
                  <a:pt x="138" y="386"/>
                </a:lnTo>
                <a:lnTo>
                  <a:pt x="130" y="409"/>
                </a:lnTo>
                <a:lnTo>
                  <a:pt x="122" y="429"/>
                </a:lnTo>
                <a:lnTo>
                  <a:pt x="116" y="447"/>
                </a:lnTo>
                <a:lnTo>
                  <a:pt x="110" y="463"/>
                </a:lnTo>
                <a:lnTo>
                  <a:pt x="104" y="475"/>
                </a:lnTo>
                <a:lnTo>
                  <a:pt x="96" y="484"/>
                </a:lnTo>
                <a:lnTo>
                  <a:pt x="88" y="492"/>
                </a:lnTo>
                <a:lnTo>
                  <a:pt x="79" y="495"/>
                </a:lnTo>
                <a:lnTo>
                  <a:pt x="68" y="497"/>
                </a:lnTo>
                <a:lnTo>
                  <a:pt x="57" y="500"/>
                </a:lnTo>
                <a:lnTo>
                  <a:pt x="47" y="501"/>
                </a:lnTo>
                <a:lnTo>
                  <a:pt x="37" y="504"/>
                </a:lnTo>
                <a:lnTo>
                  <a:pt x="27" y="506"/>
                </a:lnTo>
                <a:lnTo>
                  <a:pt x="17" y="509"/>
                </a:lnTo>
                <a:lnTo>
                  <a:pt x="10" y="512"/>
                </a:lnTo>
                <a:lnTo>
                  <a:pt x="3" y="515"/>
                </a:lnTo>
                <a:lnTo>
                  <a:pt x="3" y="513"/>
                </a:lnTo>
                <a:lnTo>
                  <a:pt x="3" y="510"/>
                </a:lnTo>
                <a:lnTo>
                  <a:pt x="2" y="509"/>
                </a:lnTo>
                <a:lnTo>
                  <a:pt x="0" y="507"/>
                </a:lnTo>
                <a:lnTo>
                  <a:pt x="36" y="492"/>
                </a:lnTo>
                <a:lnTo>
                  <a:pt x="64" y="469"/>
                </a:lnTo>
                <a:lnTo>
                  <a:pt x="82" y="440"/>
                </a:lnTo>
                <a:lnTo>
                  <a:pt x="94" y="409"/>
                </a:lnTo>
                <a:lnTo>
                  <a:pt x="101" y="378"/>
                </a:lnTo>
                <a:lnTo>
                  <a:pt x="105" y="347"/>
                </a:lnTo>
                <a:lnTo>
                  <a:pt x="107" y="323"/>
                </a:lnTo>
                <a:lnTo>
                  <a:pt x="107" y="303"/>
                </a:lnTo>
                <a:lnTo>
                  <a:pt x="105" y="286"/>
                </a:lnTo>
                <a:lnTo>
                  <a:pt x="101" y="266"/>
                </a:lnTo>
                <a:lnTo>
                  <a:pt x="94" y="244"/>
                </a:lnTo>
                <a:lnTo>
                  <a:pt x="88" y="220"/>
                </a:lnTo>
                <a:lnTo>
                  <a:pt x="102" y="217"/>
                </a:lnTo>
                <a:lnTo>
                  <a:pt x="117" y="207"/>
                </a:lnTo>
                <a:lnTo>
                  <a:pt x="134" y="195"/>
                </a:lnTo>
                <a:lnTo>
                  <a:pt x="150" y="178"/>
                </a:lnTo>
                <a:lnTo>
                  <a:pt x="164" y="158"/>
                </a:lnTo>
                <a:lnTo>
                  <a:pt x="171" y="137"/>
                </a:lnTo>
                <a:lnTo>
                  <a:pt x="174" y="114"/>
                </a:lnTo>
                <a:lnTo>
                  <a:pt x="168" y="90"/>
                </a:lnTo>
                <a:lnTo>
                  <a:pt x="187" y="89"/>
                </a:lnTo>
                <a:lnTo>
                  <a:pt x="208" y="83"/>
                </a:lnTo>
                <a:lnTo>
                  <a:pt x="235" y="74"/>
                </a:lnTo>
                <a:lnTo>
                  <a:pt x="261" y="61"/>
                </a:lnTo>
                <a:lnTo>
                  <a:pt x="285" y="47"/>
                </a:lnTo>
                <a:lnTo>
                  <a:pt x="309" y="32"/>
                </a:lnTo>
                <a:lnTo>
                  <a:pt x="329" y="15"/>
                </a:lnTo>
                <a:lnTo>
                  <a:pt x="341" y="0"/>
                </a:lnTo>
                <a:lnTo>
                  <a:pt x="341" y="20"/>
                </a:lnTo>
                <a:lnTo>
                  <a:pt x="342" y="43"/>
                </a:lnTo>
                <a:lnTo>
                  <a:pt x="349" y="67"/>
                </a:lnTo>
                <a:lnTo>
                  <a:pt x="356" y="92"/>
                </a:lnTo>
                <a:lnTo>
                  <a:pt x="369" y="117"/>
                </a:lnTo>
                <a:lnTo>
                  <a:pt x="382" y="138"/>
                </a:lnTo>
                <a:lnTo>
                  <a:pt x="399" y="155"/>
                </a:lnTo>
                <a:lnTo>
                  <a:pt x="419" y="169"/>
                </a:lnTo>
                <a:lnTo>
                  <a:pt x="406" y="170"/>
                </a:lnTo>
                <a:lnTo>
                  <a:pt x="393" y="175"/>
                </a:lnTo>
                <a:lnTo>
                  <a:pt x="379" y="183"/>
                </a:lnTo>
                <a:lnTo>
                  <a:pt x="369" y="190"/>
                </a:lnTo>
                <a:lnTo>
                  <a:pt x="361" y="203"/>
                </a:lnTo>
                <a:lnTo>
                  <a:pt x="358" y="215"/>
                </a:lnTo>
                <a:lnTo>
                  <a:pt x="359" y="230"/>
                </a:lnTo>
                <a:lnTo>
                  <a:pt x="367" y="249"/>
                </a:lnTo>
                <a:close/>
              </a:path>
            </a:pathLst>
          </a:custGeom>
          <a:solidFill>
            <a:srgbClr val="49A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27" name="Freeform 69"/>
          <p:cNvSpPr>
            <a:spLocks/>
          </p:cNvSpPr>
          <p:nvPr/>
        </p:nvSpPr>
        <p:spPr bwMode="auto">
          <a:xfrm>
            <a:off x="7924800" y="1584325"/>
            <a:ext cx="196850" cy="396875"/>
          </a:xfrm>
          <a:custGeom>
            <a:avLst/>
            <a:gdLst>
              <a:gd name="T0" fmla="*/ 85685316 w 248"/>
              <a:gd name="T1" fmla="*/ 311239717 h 500"/>
              <a:gd name="T2" fmla="*/ 73714775 w 248"/>
              <a:gd name="T3" fmla="*/ 300528857 h 500"/>
              <a:gd name="T4" fmla="*/ 58593842 w 248"/>
              <a:gd name="T5" fmla="*/ 302418775 h 500"/>
              <a:gd name="T6" fmla="*/ 49772888 w 248"/>
              <a:gd name="T7" fmla="*/ 298008701 h 500"/>
              <a:gd name="T8" fmla="*/ 51663600 w 248"/>
              <a:gd name="T9" fmla="*/ 289187760 h 500"/>
              <a:gd name="T10" fmla="*/ 61113997 w 248"/>
              <a:gd name="T11" fmla="*/ 279107137 h 500"/>
              <a:gd name="T12" fmla="*/ 71194620 w 248"/>
              <a:gd name="T13" fmla="*/ 275327301 h 500"/>
              <a:gd name="T14" fmla="*/ 80014768 w 248"/>
              <a:gd name="T15" fmla="*/ 275327301 h 500"/>
              <a:gd name="T16" fmla="*/ 87575235 w 248"/>
              <a:gd name="T17" fmla="*/ 272807145 h 500"/>
              <a:gd name="T18" fmla="*/ 93245783 w 248"/>
              <a:gd name="T19" fmla="*/ 267766834 h 500"/>
              <a:gd name="T20" fmla="*/ 96396176 w 248"/>
              <a:gd name="T21" fmla="*/ 262096285 h 500"/>
              <a:gd name="T22" fmla="*/ 97026413 w 248"/>
              <a:gd name="T23" fmla="*/ 255166056 h 500"/>
              <a:gd name="T24" fmla="*/ 97026413 w 248"/>
              <a:gd name="T25" fmla="*/ 249495507 h 500"/>
              <a:gd name="T26" fmla="*/ 94506258 w 248"/>
              <a:gd name="T27" fmla="*/ 243195515 h 500"/>
              <a:gd name="T28" fmla="*/ 89465947 w 248"/>
              <a:gd name="T29" fmla="*/ 237524966 h 500"/>
              <a:gd name="T30" fmla="*/ 81905480 w 248"/>
              <a:gd name="T31" fmla="*/ 235004811 h 500"/>
              <a:gd name="T32" fmla="*/ 73084538 w 248"/>
              <a:gd name="T33" fmla="*/ 235004811 h 500"/>
              <a:gd name="T34" fmla="*/ 64893834 w 248"/>
              <a:gd name="T35" fmla="*/ 236894729 h 500"/>
              <a:gd name="T36" fmla="*/ 58593842 w 248"/>
              <a:gd name="T37" fmla="*/ 243195515 h 500"/>
              <a:gd name="T38" fmla="*/ 57333367 w 248"/>
              <a:gd name="T39" fmla="*/ 252015663 h 500"/>
              <a:gd name="T40" fmla="*/ 52293056 w 248"/>
              <a:gd name="T41" fmla="*/ 262096285 h 500"/>
              <a:gd name="T42" fmla="*/ 40952740 w 248"/>
              <a:gd name="T43" fmla="*/ 271546670 h 500"/>
              <a:gd name="T44" fmla="*/ 35912429 w 248"/>
              <a:gd name="T45" fmla="*/ 271546670 h 500"/>
              <a:gd name="T46" fmla="*/ 31502355 w 248"/>
              <a:gd name="T47" fmla="*/ 267766834 h 500"/>
              <a:gd name="T48" fmla="*/ 31502355 w 248"/>
              <a:gd name="T49" fmla="*/ 260836604 h 500"/>
              <a:gd name="T50" fmla="*/ 35282191 w 248"/>
              <a:gd name="T51" fmla="*/ 247605589 h 500"/>
              <a:gd name="T52" fmla="*/ 42842658 w 248"/>
              <a:gd name="T53" fmla="*/ 239414885 h 500"/>
              <a:gd name="T54" fmla="*/ 49772888 w 248"/>
              <a:gd name="T55" fmla="*/ 228704025 h 500"/>
              <a:gd name="T56" fmla="*/ 52293056 w 248"/>
              <a:gd name="T57" fmla="*/ 221143558 h 500"/>
              <a:gd name="T58" fmla="*/ 52293056 w 248"/>
              <a:gd name="T59" fmla="*/ 217363721 h 500"/>
              <a:gd name="T60" fmla="*/ 48513207 w 248"/>
              <a:gd name="T61" fmla="*/ 211693173 h 500"/>
              <a:gd name="T62" fmla="*/ 40952740 w 248"/>
              <a:gd name="T63" fmla="*/ 203502419 h 500"/>
              <a:gd name="T64" fmla="*/ 28982199 w 248"/>
              <a:gd name="T65" fmla="*/ 199722582 h 500"/>
              <a:gd name="T66" fmla="*/ 21421726 w 248"/>
              <a:gd name="T67" fmla="*/ 200982263 h 500"/>
              <a:gd name="T68" fmla="*/ 15751177 w 248"/>
              <a:gd name="T69" fmla="*/ 204762893 h 500"/>
              <a:gd name="T70" fmla="*/ 10710863 w 248"/>
              <a:gd name="T71" fmla="*/ 208542780 h 500"/>
              <a:gd name="T72" fmla="*/ 3150394 w 248"/>
              <a:gd name="T73" fmla="*/ 195941952 h 500"/>
              <a:gd name="T74" fmla="*/ 0 w 248"/>
              <a:gd name="T75" fmla="*/ 165700084 h 500"/>
              <a:gd name="T76" fmla="*/ 8190707 w 248"/>
              <a:gd name="T77" fmla="*/ 134828773 h 500"/>
              <a:gd name="T78" fmla="*/ 23311644 w 248"/>
              <a:gd name="T79" fmla="*/ 103956643 h 500"/>
              <a:gd name="T80" fmla="*/ 44732576 w 248"/>
              <a:gd name="T81" fmla="*/ 75604694 h 500"/>
              <a:gd name="T82" fmla="*/ 69934145 w 248"/>
              <a:gd name="T83" fmla="*/ 50403125 h 500"/>
              <a:gd name="T84" fmla="*/ 96396176 w 248"/>
              <a:gd name="T85" fmla="*/ 30241880 h 500"/>
              <a:gd name="T86" fmla="*/ 121597757 w 248"/>
              <a:gd name="T87" fmla="*/ 14490703 h 500"/>
              <a:gd name="T88" fmla="*/ 136088454 w 248"/>
              <a:gd name="T89" fmla="*/ 8820945 h 500"/>
              <a:gd name="T90" fmla="*/ 145538839 w 248"/>
              <a:gd name="T91" fmla="*/ 4410075 h 500"/>
              <a:gd name="T92" fmla="*/ 154359780 w 248"/>
              <a:gd name="T93" fmla="*/ 0 h 500"/>
              <a:gd name="T94" fmla="*/ 156249699 w 248"/>
              <a:gd name="T95" fmla="*/ 1889919 h 500"/>
              <a:gd name="T96" fmla="*/ 143648921 w 248"/>
              <a:gd name="T97" fmla="*/ 20791489 h 500"/>
              <a:gd name="T98" fmla="*/ 128527987 w 248"/>
              <a:gd name="T99" fmla="*/ 56703923 h 500"/>
              <a:gd name="T100" fmla="*/ 128527987 w 248"/>
              <a:gd name="T101" fmla="*/ 86315554 h 500"/>
              <a:gd name="T102" fmla="*/ 137348928 w 248"/>
              <a:gd name="T103" fmla="*/ 117817127 h 500"/>
              <a:gd name="T104" fmla="*/ 145538839 w 248"/>
              <a:gd name="T105" fmla="*/ 149319469 h 500"/>
              <a:gd name="T106" fmla="*/ 152469862 w 248"/>
              <a:gd name="T107" fmla="*/ 175780707 h 500"/>
              <a:gd name="T108" fmla="*/ 153729543 w 248"/>
              <a:gd name="T109" fmla="*/ 199092345 h 500"/>
              <a:gd name="T110" fmla="*/ 149949706 w 248"/>
              <a:gd name="T111" fmla="*/ 233744336 h 500"/>
              <a:gd name="T112" fmla="*/ 137978372 w 248"/>
              <a:gd name="T113" fmla="*/ 272807145 h 500"/>
              <a:gd name="T114" fmla="*/ 108996979 w 248"/>
              <a:gd name="T115" fmla="*/ 305569168 h 50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48"/>
              <a:gd name="T175" fmla="*/ 0 h 500"/>
              <a:gd name="T176" fmla="*/ 248 w 248"/>
              <a:gd name="T177" fmla="*/ 500 h 50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48" h="500">
                <a:moveTo>
                  <a:pt x="137" y="500"/>
                </a:moveTo>
                <a:lnTo>
                  <a:pt x="136" y="494"/>
                </a:lnTo>
                <a:lnTo>
                  <a:pt x="130" y="485"/>
                </a:lnTo>
                <a:lnTo>
                  <a:pt x="117" y="477"/>
                </a:lnTo>
                <a:lnTo>
                  <a:pt x="102" y="479"/>
                </a:lnTo>
                <a:lnTo>
                  <a:pt x="93" y="480"/>
                </a:lnTo>
                <a:lnTo>
                  <a:pt x="85" y="477"/>
                </a:lnTo>
                <a:lnTo>
                  <a:pt x="79" y="473"/>
                </a:lnTo>
                <a:lnTo>
                  <a:pt x="74" y="466"/>
                </a:lnTo>
                <a:lnTo>
                  <a:pt x="82" y="459"/>
                </a:lnTo>
                <a:lnTo>
                  <a:pt x="90" y="450"/>
                </a:lnTo>
                <a:lnTo>
                  <a:pt x="97" y="443"/>
                </a:lnTo>
                <a:lnTo>
                  <a:pt x="103" y="437"/>
                </a:lnTo>
                <a:lnTo>
                  <a:pt x="113" y="437"/>
                </a:lnTo>
                <a:lnTo>
                  <a:pt x="120" y="437"/>
                </a:lnTo>
                <a:lnTo>
                  <a:pt x="127" y="437"/>
                </a:lnTo>
                <a:lnTo>
                  <a:pt x="133" y="436"/>
                </a:lnTo>
                <a:lnTo>
                  <a:pt x="139" y="433"/>
                </a:lnTo>
                <a:lnTo>
                  <a:pt x="144" y="430"/>
                </a:lnTo>
                <a:lnTo>
                  <a:pt x="148" y="425"/>
                </a:lnTo>
                <a:lnTo>
                  <a:pt x="151" y="420"/>
                </a:lnTo>
                <a:lnTo>
                  <a:pt x="153" y="416"/>
                </a:lnTo>
                <a:lnTo>
                  <a:pt x="154" y="410"/>
                </a:lnTo>
                <a:lnTo>
                  <a:pt x="154" y="405"/>
                </a:lnTo>
                <a:lnTo>
                  <a:pt x="154" y="400"/>
                </a:lnTo>
                <a:lnTo>
                  <a:pt x="154" y="396"/>
                </a:lnTo>
                <a:lnTo>
                  <a:pt x="153" y="391"/>
                </a:lnTo>
                <a:lnTo>
                  <a:pt x="150" y="386"/>
                </a:lnTo>
                <a:lnTo>
                  <a:pt x="147" y="382"/>
                </a:lnTo>
                <a:lnTo>
                  <a:pt x="142" y="377"/>
                </a:lnTo>
                <a:lnTo>
                  <a:pt x="137" y="374"/>
                </a:lnTo>
                <a:lnTo>
                  <a:pt x="130" y="373"/>
                </a:lnTo>
                <a:lnTo>
                  <a:pt x="124" y="373"/>
                </a:lnTo>
                <a:lnTo>
                  <a:pt x="116" y="373"/>
                </a:lnTo>
                <a:lnTo>
                  <a:pt x="110" y="374"/>
                </a:lnTo>
                <a:lnTo>
                  <a:pt x="103" y="376"/>
                </a:lnTo>
                <a:lnTo>
                  <a:pt x="99" y="379"/>
                </a:lnTo>
                <a:lnTo>
                  <a:pt x="93" y="386"/>
                </a:lnTo>
                <a:lnTo>
                  <a:pt x="91" y="394"/>
                </a:lnTo>
                <a:lnTo>
                  <a:pt x="91" y="400"/>
                </a:lnTo>
                <a:lnTo>
                  <a:pt x="91" y="406"/>
                </a:lnTo>
                <a:lnTo>
                  <a:pt x="83" y="416"/>
                </a:lnTo>
                <a:lnTo>
                  <a:pt x="74" y="425"/>
                </a:lnTo>
                <a:lnTo>
                  <a:pt x="65" y="431"/>
                </a:lnTo>
                <a:lnTo>
                  <a:pt x="60" y="434"/>
                </a:lnTo>
                <a:lnTo>
                  <a:pt x="57" y="431"/>
                </a:lnTo>
                <a:lnTo>
                  <a:pt x="54" y="428"/>
                </a:lnTo>
                <a:lnTo>
                  <a:pt x="50" y="425"/>
                </a:lnTo>
                <a:lnTo>
                  <a:pt x="45" y="423"/>
                </a:lnTo>
                <a:lnTo>
                  <a:pt x="50" y="414"/>
                </a:lnTo>
                <a:lnTo>
                  <a:pt x="54" y="403"/>
                </a:lnTo>
                <a:lnTo>
                  <a:pt x="56" y="393"/>
                </a:lnTo>
                <a:lnTo>
                  <a:pt x="59" y="386"/>
                </a:lnTo>
                <a:lnTo>
                  <a:pt x="68" y="380"/>
                </a:lnTo>
                <a:lnTo>
                  <a:pt x="74" y="373"/>
                </a:lnTo>
                <a:lnTo>
                  <a:pt x="79" y="363"/>
                </a:lnTo>
                <a:lnTo>
                  <a:pt x="82" y="354"/>
                </a:lnTo>
                <a:lnTo>
                  <a:pt x="83" y="351"/>
                </a:lnTo>
                <a:lnTo>
                  <a:pt x="83" y="348"/>
                </a:lnTo>
                <a:lnTo>
                  <a:pt x="83" y="345"/>
                </a:lnTo>
                <a:lnTo>
                  <a:pt x="82" y="342"/>
                </a:lnTo>
                <a:lnTo>
                  <a:pt x="77" y="336"/>
                </a:lnTo>
                <a:lnTo>
                  <a:pt x="73" y="328"/>
                </a:lnTo>
                <a:lnTo>
                  <a:pt x="65" y="323"/>
                </a:lnTo>
                <a:lnTo>
                  <a:pt x="53" y="319"/>
                </a:lnTo>
                <a:lnTo>
                  <a:pt x="46" y="317"/>
                </a:lnTo>
                <a:lnTo>
                  <a:pt x="40" y="317"/>
                </a:lnTo>
                <a:lnTo>
                  <a:pt x="34" y="319"/>
                </a:lnTo>
                <a:lnTo>
                  <a:pt x="30" y="322"/>
                </a:lnTo>
                <a:lnTo>
                  <a:pt x="25" y="325"/>
                </a:lnTo>
                <a:lnTo>
                  <a:pt x="20" y="328"/>
                </a:lnTo>
                <a:lnTo>
                  <a:pt x="17" y="331"/>
                </a:lnTo>
                <a:lnTo>
                  <a:pt x="14" y="334"/>
                </a:lnTo>
                <a:lnTo>
                  <a:pt x="5" y="311"/>
                </a:lnTo>
                <a:lnTo>
                  <a:pt x="0" y="286"/>
                </a:lnTo>
                <a:lnTo>
                  <a:pt x="0" y="263"/>
                </a:lnTo>
                <a:lnTo>
                  <a:pt x="5" y="239"/>
                </a:lnTo>
                <a:lnTo>
                  <a:pt x="13" y="214"/>
                </a:lnTo>
                <a:lnTo>
                  <a:pt x="23" y="190"/>
                </a:lnTo>
                <a:lnTo>
                  <a:pt x="37" y="165"/>
                </a:lnTo>
                <a:lnTo>
                  <a:pt x="53" y="142"/>
                </a:lnTo>
                <a:lnTo>
                  <a:pt x="71" y="120"/>
                </a:lnTo>
                <a:lnTo>
                  <a:pt x="91" y="100"/>
                </a:lnTo>
                <a:lnTo>
                  <a:pt x="111" y="80"/>
                </a:lnTo>
                <a:lnTo>
                  <a:pt x="131" y="63"/>
                </a:lnTo>
                <a:lnTo>
                  <a:pt x="153" y="48"/>
                </a:lnTo>
                <a:lnTo>
                  <a:pt x="173" y="34"/>
                </a:lnTo>
                <a:lnTo>
                  <a:pt x="193" y="23"/>
                </a:lnTo>
                <a:lnTo>
                  <a:pt x="211" y="16"/>
                </a:lnTo>
                <a:lnTo>
                  <a:pt x="216" y="14"/>
                </a:lnTo>
                <a:lnTo>
                  <a:pt x="224" y="10"/>
                </a:lnTo>
                <a:lnTo>
                  <a:pt x="231" y="7"/>
                </a:lnTo>
                <a:lnTo>
                  <a:pt x="239" y="2"/>
                </a:lnTo>
                <a:lnTo>
                  <a:pt x="245" y="0"/>
                </a:lnTo>
                <a:lnTo>
                  <a:pt x="248" y="0"/>
                </a:lnTo>
                <a:lnTo>
                  <a:pt x="248" y="3"/>
                </a:lnTo>
                <a:lnTo>
                  <a:pt x="244" y="11"/>
                </a:lnTo>
                <a:lnTo>
                  <a:pt x="228" y="33"/>
                </a:lnTo>
                <a:lnTo>
                  <a:pt x="214" y="60"/>
                </a:lnTo>
                <a:lnTo>
                  <a:pt x="204" y="90"/>
                </a:lnTo>
                <a:lnTo>
                  <a:pt x="202" y="119"/>
                </a:lnTo>
                <a:lnTo>
                  <a:pt x="204" y="137"/>
                </a:lnTo>
                <a:lnTo>
                  <a:pt x="210" y="160"/>
                </a:lnTo>
                <a:lnTo>
                  <a:pt x="218" y="187"/>
                </a:lnTo>
                <a:lnTo>
                  <a:pt x="225" y="213"/>
                </a:lnTo>
                <a:lnTo>
                  <a:pt x="231" y="237"/>
                </a:lnTo>
                <a:lnTo>
                  <a:pt x="238" y="259"/>
                </a:lnTo>
                <a:lnTo>
                  <a:pt x="242" y="279"/>
                </a:lnTo>
                <a:lnTo>
                  <a:pt x="244" y="296"/>
                </a:lnTo>
                <a:lnTo>
                  <a:pt x="244" y="316"/>
                </a:lnTo>
                <a:lnTo>
                  <a:pt x="242" y="340"/>
                </a:lnTo>
                <a:lnTo>
                  <a:pt x="238" y="371"/>
                </a:lnTo>
                <a:lnTo>
                  <a:pt x="231" y="402"/>
                </a:lnTo>
                <a:lnTo>
                  <a:pt x="219" y="433"/>
                </a:lnTo>
                <a:lnTo>
                  <a:pt x="201" y="462"/>
                </a:lnTo>
                <a:lnTo>
                  <a:pt x="173" y="485"/>
                </a:lnTo>
                <a:lnTo>
                  <a:pt x="137" y="500"/>
                </a:lnTo>
                <a:close/>
              </a:path>
            </a:pathLst>
          </a:custGeom>
          <a:solidFill>
            <a:srgbClr val="FF19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28" name="Freeform 70"/>
          <p:cNvSpPr>
            <a:spLocks/>
          </p:cNvSpPr>
          <p:nvPr/>
        </p:nvSpPr>
        <p:spPr bwMode="auto">
          <a:xfrm>
            <a:off x="7620000" y="1709738"/>
            <a:ext cx="958850" cy="673100"/>
          </a:xfrm>
          <a:custGeom>
            <a:avLst/>
            <a:gdLst>
              <a:gd name="T0" fmla="*/ 352191594 w 1208"/>
              <a:gd name="T1" fmla="*/ 455331158 h 847"/>
              <a:gd name="T2" fmla="*/ 323210206 w 1208"/>
              <a:gd name="T3" fmla="*/ 503958844 h 847"/>
              <a:gd name="T4" fmla="*/ 306828800 w 1208"/>
              <a:gd name="T5" fmla="*/ 517852356 h 847"/>
              <a:gd name="T6" fmla="*/ 267136554 w 1208"/>
              <a:gd name="T7" fmla="*/ 453436625 h 847"/>
              <a:gd name="T8" fmla="*/ 238784609 w 1208"/>
              <a:gd name="T9" fmla="*/ 428175912 h 847"/>
              <a:gd name="T10" fmla="*/ 215473768 w 1208"/>
              <a:gd name="T11" fmla="*/ 378916350 h 847"/>
              <a:gd name="T12" fmla="*/ 226183833 w 1208"/>
              <a:gd name="T13" fmla="*/ 284819064 h 847"/>
              <a:gd name="T14" fmla="*/ 263356718 w 1208"/>
              <a:gd name="T15" fmla="*/ 229244225 h 847"/>
              <a:gd name="T16" fmla="*/ 269656709 w 1208"/>
              <a:gd name="T17" fmla="*/ 190089951 h 847"/>
              <a:gd name="T18" fmla="*/ 250755942 w 1208"/>
              <a:gd name="T19" fmla="*/ 227981467 h 847"/>
              <a:gd name="T20" fmla="*/ 208542746 w 1208"/>
              <a:gd name="T21" fmla="*/ 290502664 h 847"/>
              <a:gd name="T22" fmla="*/ 122227975 w 1208"/>
              <a:gd name="T23" fmla="*/ 327131373 h 847"/>
              <a:gd name="T24" fmla="*/ 86315540 w 1208"/>
              <a:gd name="T25" fmla="*/ 323342306 h 847"/>
              <a:gd name="T26" fmla="*/ 37802341 w 1208"/>
              <a:gd name="T27" fmla="*/ 301869866 h 847"/>
              <a:gd name="T28" fmla="*/ 16381412 w 1208"/>
              <a:gd name="T29" fmla="*/ 279766444 h 847"/>
              <a:gd name="T30" fmla="*/ 66154298 w 1208"/>
              <a:gd name="T31" fmla="*/ 254505732 h 847"/>
              <a:gd name="T32" fmla="*/ 117187665 w 1208"/>
              <a:gd name="T33" fmla="*/ 187563642 h 847"/>
              <a:gd name="T34" fmla="*/ 195941920 w 1208"/>
              <a:gd name="T35" fmla="*/ 169249287 h 847"/>
              <a:gd name="T36" fmla="*/ 218623367 w 1208"/>
              <a:gd name="T37" fmla="*/ 169881063 h 847"/>
              <a:gd name="T38" fmla="*/ 235635010 w 1208"/>
              <a:gd name="T39" fmla="*/ 162933910 h 847"/>
              <a:gd name="T40" fmla="*/ 221143522 w 1208"/>
              <a:gd name="T41" fmla="*/ 195141776 h 847"/>
              <a:gd name="T42" fmla="*/ 224924152 w 1208"/>
              <a:gd name="T43" fmla="*/ 202720705 h 847"/>
              <a:gd name="T44" fmla="*/ 244455157 w 1208"/>
              <a:gd name="T45" fmla="*/ 205877996 h 847"/>
              <a:gd name="T46" fmla="*/ 258316407 w 1208"/>
              <a:gd name="T47" fmla="*/ 174932888 h 847"/>
              <a:gd name="T48" fmla="*/ 257055933 w 1208"/>
              <a:gd name="T49" fmla="*/ 159144843 h 847"/>
              <a:gd name="T50" fmla="*/ 265246636 w 1208"/>
              <a:gd name="T51" fmla="*/ 177459198 h 847"/>
              <a:gd name="T52" fmla="*/ 298008654 w 1208"/>
              <a:gd name="T53" fmla="*/ 185669108 h 847"/>
              <a:gd name="T54" fmla="*/ 328880754 w 1208"/>
              <a:gd name="T55" fmla="*/ 176827422 h 847"/>
              <a:gd name="T56" fmla="*/ 354082306 w 1208"/>
              <a:gd name="T57" fmla="*/ 161039377 h 847"/>
              <a:gd name="T58" fmla="*/ 386214087 w 1208"/>
              <a:gd name="T59" fmla="*/ 153461243 h 847"/>
              <a:gd name="T60" fmla="*/ 407635009 w 1208"/>
              <a:gd name="T61" fmla="*/ 113675243 h 847"/>
              <a:gd name="T62" fmla="*/ 474419619 w 1208"/>
              <a:gd name="T63" fmla="*/ 17682584 h 847"/>
              <a:gd name="T64" fmla="*/ 561994815 w 1208"/>
              <a:gd name="T65" fmla="*/ 0 h 847"/>
              <a:gd name="T66" fmla="*/ 613658394 w 1208"/>
              <a:gd name="T67" fmla="*/ 7578137 h 847"/>
              <a:gd name="T68" fmla="*/ 674771563 w 1208"/>
              <a:gd name="T69" fmla="*/ 32207878 h 847"/>
              <a:gd name="T70" fmla="*/ 737775444 w 1208"/>
              <a:gd name="T71" fmla="*/ 37891479 h 847"/>
              <a:gd name="T72" fmla="*/ 750376220 w 1208"/>
              <a:gd name="T73" fmla="*/ 52416778 h 847"/>
              <a:gd name="T74" fmla="*/ 674771563 w 1208"/>
              <a:gd name="T75" fmla="*/ 148408623 h 847"/>
              <a:gd name="T76" fmla="*/ 599166906 w 1208"/>
              <a:gd name="T77" fmla="*/ 195141776 h 847"/>
              <a:gd name="T78" fmla="*/ 518521939 w 1208"/>
              <a:gd name="T79" fmla="*/ 218508799 h 847"/>
              <a:gd name="T80" fmla="*/ 446697912 w 1208"/>
              <a:gd name="T81" fmla="*/ 205877996 h 847"/>
              <a:gd name="T82" fmla="*/ 400074544 w 1208"/>
              <a:gd name="T83" fmla="*/ 184406351 h 847"/>
              <a:gd name="T84" fmla="*/ 372983073 w 1208"/>
              <a:gd name="T85" fmla="*/ 171775597 h 847"/>
              <a:gd name="T86" fmla="*/ 340851293 w 1208"/>
              <a:gd name="T87" fmla="*/ 178721955 h 847"/>
              <a:gd name="T88" fmla="*/ 337070663 w 1208"/>
              <a:gd name="T89" fmla="*/ 193247242 h 847"/>
              <a:gd name="T90" fmla="*/ 366052845 w 1208"/>
              <a:gd name="T91" fmla="*/ 193247242 h 847"/>
              <a:gd name="T92" fmla="*/ 403855173 w 1208"/>
              <a:gd name="T93" fmla="*/ 189458175 h 847"/>
              <a:gd name="T94" fmla="*/ 464969235 w 1208"/>
              <a:gd name="T95" fmla="*/ 207140753 h 847"/>
              <a:gd name="T96" fmla="*/ 540573892 w 1208"/>
              <a:gd name="T97" fmla="*/ 274082844 h 847"/>
              <a:gd name="T98" fmla="*/ 570815755 w 1208"/>
              <a:gd name="T99" fmla="*/ 375127283 h 847"/>
              <a:gd name="T100" fmla="*/ 547504121 w 1208"/>
              <a:gd name="T101" fmla="*/ 397230705 h 847"/>
              <a:gd name="T102" fmla="*/ 458038213 w 1208"/>
              <a:gd name="T103" fmla="*/ 366286392 h 847"/>
              <a:gd name="T104" fmla="*/ 398814863 w 1208"/>
              <a:gd name="T105" fmla="*/ 352392086 h 847"/>
              <a:gd name="T106" fmla="*/ 353452069 w 1208"/>
              <a:gd name="T107" fmla="*/ 293028974 h 847"/>
              <a:gd name="T108" fmla="*/ 335180745 w 1208"/>
              <a:gd name="T109" fmla="*/ 222297866 h 847"/>
              <a:gd name="T110" fmla="*/ 303679201 w 1208"/>
              <a:gd name="T111" fmla="*/ 196405328 h 847"/>
              <a:gd name="T112" fmla="*/ 280367567 w 1208"/>
              <a:gd name="T113" fmla="*/ 193247242 h 847"/>
              <a:gd name="T114" fmla="*/ 291078425 w 1208"/>
              <a:gd name="T115" fmla="*/ 221666090 h 847"/>
              <a:gd name="T116" fmla="*/ 344631129 w 1208"/>
              <a:gd name="T117" fmla="*/ 277871911 h 84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08"/>
              <a:gd name="T178" fmla="*/ 0 h 847"/>
              <a:gd name="T179" fmla="*/ 1208 w 1208"/>
              <a:gd name="T180" fmla="*/ 847 h 84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08" h="847">
                <a:moveTo>
                  <a:pt x="576" y="500"/>
                </a:moveTo>
                <a:lnTo>
                  <a:pt x="587" y="560"/>
                </a:lnTo>
                <a:lnTo>
                  <a:pt x="589" y="621"/>
                </a:lnTo>
                <a:lnTo>
                  <a:pt x="578" y="677"/>
                </a:lnTo>
                <a:lnTo>
                  <a:pt x="559" y="721"/>
                </a:lnTo>
                <a:lnTo>
                  <a:pt x="549" y="738"/>
                </a:lnTo>
                <a:lnTo>
                  <a:pt x="538" y="754"/>
                </a:lnTo>
                <a:lnTo>
                  <a:pt x="528" y="769"/>
                </a:lnTo>
                <a:lnTo>
                  <a:pt x="521" y="783"/>
                </a:lnTo>
                <a:lnTo>
                  <a:pt x="513" y="798"/>
                </a:lnTo>
                <a:lnTo>
                  <a:pt x="507" y="814"/>
                </a:lnTo>
                <a:lnTo>
                  <a:pt x="501" y="829"/>
                </a:lnTo>
                <a:lnTo>
                  <a:pt x="496" y="847"/>
                </a:lnTo>
                <a:lnTo>
                  <a:pt x="493" y="835"/>
                </a:lnTo>
                <a:lnTo>
                  <a:pt x="487" y="820"/>
                </a:lnTo>
                <a:lnTo>
                  <a:pt x="478" y="800"/>
                </a:lnTo>
                <a:lnTo>
                  <a:pt x="467" y="778"/>
                </a:lnTo>
                <a:lnTo>
                  <a:pt x="453" y="757"/>
                </a:lnTo>
                <a:lnTo>
                  <a:pt x="439" y="737"/>
                </a:lnTo>
                <a:lnTo>
                  <a:pt x="424" y="718"/>
                </a:lnTo>
                <a:lnTo>
                  <a:pt x="408" y="704"/>
                </a:lnTo>
                <a:lnTo>
                  <a:pt x="401" y="698"/>
                </a:lnTo>
                <a:lnTo>
                  <a:pt x="393" y="692"/>
                </a:lnTo>
                <a:lnTo>
                  <a:pt x="385" y="684"/>
                </a:lnTo>
                <a:lnTo>
                  <a:pt x="379" y="678"/>
                </a:lnTo>
                <a:lnTo>
                  <a:pt x="373" y="671"/>
                </a:lnTo>
                <a:lnTo>
                  <a:pt x="368" y="663"/>
                </a:lnTo>
                <a:lnTo>
                  <a:pt x="364" y="655"/>
                </a:lnTo>
                <a:lnTo>
                  <a:pt x="359" y="647"/>
                </a:lnTo>
                <a:lnTo>
                  <a:pt x="342" y="600"/>
                </a:lnTo>
                <a:lnTo>
                  <a:pt x="337" y="554"/>
                </a:lnTo>
                <a:lnTo>
                  <a:pt x="339" y="514"/>
                </a:lnTo>
                <a:lnTo>
                  <a:pt x="345" y="483"/>
                </a:lnTo>
                <a:lnTo>
                  <a:pt x="350" y="466"/>
                </a:lnTo>
                <a:lnTo>
                  <a:pt x="359" y="451"/>
                </a:lnTo>
                <a:lnTo>
                  <a:pt x="368" y="434"/>
                </a:lnTo>
                <a:lnTo>
                  <a:pt x="381" y="417"/>
                </a:lnTo>
                <a:lnTo>
                  <a:pt x="393" y="400"/>
                </a:lnTo>
                <a:lnTo>
                  <a:pt x="405" y="381"/>
                </a:lnTo>
                <a:lnTo>
                  <a:pt x="418" y="363"/>
                </a:lnTo>
                <a:lnTo>
                  <a:pt x="428" y="343"/>
                </a:lnTo>
                <a:lnTo>
                  <a:pt x="433" y="329"/>
                </a:lnTo>
                <a:lnTo>
                  <a:pt x="433" y="315"/>
                </a:lnTo>
                <a:lnTo>
                  <a:pt x="431" y="304"/>
                </a:lnTo>
                <a:lnTo>
                  <a:pt x="428" y="301"/>
                </a:lnTo>
                <a:lnTo>
                  <a:pt x="419" y="309"/>
                </a:lnTo>
                <a:lnTo>
                  <a:pt x="411" y="320"/>
                </a:lnTo>
                <a:lnTo>
                  <a:pt x="407" y="332"/>
                </a:lnTo>
                <a:lnTo>
                  <a:pt x="404" y="343"/>
                </a:lnTo>
                <a:lnTo>
                  <a:pt x="398" y="361"/>
                </a:lnTo>
                <a:lnTo>
                  <a:pt x="391" y="377"/>
                </a:lnTo>
                <a:lnTo>
                  <a:pt x="384" y="394"/>
                </a:lnTo>
                <a:lnTo>
                  <a:pt x="374" y="408"/>
                </a:lnTo>
                <a:lnTo>
                  <a:pt x="354" y="435"/>
                </a:lnTo>
                <a:lnTo>
                  <a:pt x="331" y="460"/>
                </a:lnTo>
                <a:lnTo>
                  <a:pt x="305" y="480"/>
                </a:lnTo>
                <a:lnTo>
                  <a:pt x="277" y="495"/>
                </a:lnTo>
                <a:lnTo>
                  <a:pt x="250" y="508"/>
                </a:lnTo>
                <a:lnTo>
                  <a:pt x="222" y="515"/>
                </a:lnTo>
                <a:lnTo>
                  <a:pt x="194" y="518"/>
                </a:lnTo>
                <a:lnTo>
                  <a:pt x="169" y="518"/>
                </a:lnTo>
                <a:lnTo>
                  <a:pt x="160" y="518"/>
                </a:lnTo>
                <a:lnTo>
                  <a:pt x="153" y="517"/>
                </a:lnTo>
                <a:lnTo>
                  <a:pt x="145" y="514"/>
                </a:lnTo>
                <a:lnTo>
                  <a:pt x="137" y="512"/>
                </a:lnTo>
                <a:lnTo>
                  <a:pt x="122" y="506"/>
                </a:lnTo>
                <a:lnTo>
                  <a:pt x="108" y="500"/>
                </a:lnTo>
                <a:lnTo>
                  <a:pt x="92" y="494"/>
                </a:lnTo>
                <a:lnTo>
                  <a:pt x="77" y="486"/>
                </a:lnTo>
                <a:lnTo>
                  <a:pt x="60" y="478"/>
                </a:lnTo>
                <a:lnTo>
                  <a:pt x="43" y="469"/>
                </a:lnTo>
                <a:lnTo>
                  <a:pt x="23" y="461"/>
                </a:lnTo>
                <a:lnTo>
                  <a:pt x="0" y="452"/>
                </a:lnTo>
                <a:lnTo>
                  <a:pt x="12" y="448"/>
                </a:lnTo>
                <a:lnTo>
                  <a:pt x="26" y="443"/>
                </a:lnTo>
                <a:lnTo>
                  <a:pt x="43" y="438"/>
                </a:lnTo>
                <a:lnTo>
                  <a:pt x="60" y="432"/>
                </a:lnTo>
                <a:lnTo>
                  <a:pt x="77" y="424"/>
                </a:lnTo>
                <a:lnTo>
                  <a:pt x="91" y="415"/>
                </a:lnTo>
                <a:lnTo>
                  <a:pt x="105" y="403"/>
                </a:lnTo>
                <a:lnTo>
                  <a:pt x="114" y="389"/>
                </a:lnTo>
                <a:lnTo>
                  <a:pt x="126" y="368"/>
                </a:lnTo>
                <a:lnTo>
                  <a:pt x="142" y="343"/>
                </a:lnTo>
                <a:lnTo>
                  <a:pt x="163" y="320"/>
                </a:lnTo>
                <a:lnTo>
                  <a:pt x="186" y="297"/>
                </a:lnTo>
                <a:lnTo>
                  <a:pt x="214" y="278"/>
                </a:lnTo>
                <a:lnTo>
                  <a:pt x="243" y="266"/>
                </a:lnTo>
                <a:lnTo>
                  <a:pt x="274" y="260"/>
                </a:lnTo>
                <a:lnTo>
                  <a:pt x="305" y="264"/>
                </a:lnTo>
                <a:lnTo>
                  <a:pt x="311" y="268"/>
                </a:lnTo>
                <a:lnTo>
                  <a:pt x="317" y="271"/>
                </a:lnTo>
                <a:lnTo>
                  <a:pt x="325" y="272"/>
                </a:lnTo>
                <a:lnTo>
                  <a:pt x="333" y="272"/>
                </a:lnTo>
                <a:lnTo>
                  <a:pt x="339" y="271"/>
                </a:lnTo>
                <a:lnTo>
                  <a:pt x="347" y="269"/>
                </a:lnTo>
                <a:lnTo>
                  <a:pt x="351" y="266"/>
                </a:lnTo>
                <a:lnTo>
                  <a:pt x="354" y="263"/>
                </a:lnTo>
                <a:lnTo>
                  <a:pt x="361" y="257"/>
                </a:lnTo>
                <a:lnTo>
                  <a:pt x="368" y="257"/>
                </a:lnTo>
                <a:lnTo>
                  <a:pt x="374" y="258"/>
                </a:lnTo>
                <a:lnTo>
                  <a:pt x="381" y="260"/>
                </a:lnTo>
                <a:lnTo>
                  <a:pt x="370" y="269"/>
                </a:lnTo>
                <a:lnTo>
                  <a:pt x="361" y="281"/>
                </a:lnTo>
                <a:lnTo>
                  <a:pt x="353" y="297"/>
                </a:lnTo>
                <a:lnTo>
                  <a:pt x="351" y="309"/>
                </a:lnTo>
                <a:lnTo>
                  <a:pt x="351" y="312"/>
                </a:lnTo>
                <a:lnTo>
                  <a:pt x="353" y="315"/>
                </a:lnTo>
                <a:lnTo>
                  <a:pt x="353" y="317"/>
                </a:lnTo>
                <a:lnTo>
                  <a:pt x="354" y="320"/>
                </a:lnTo>
                <a:lnTo>
                  <a:pt x="357" y="321"/>
                </a:lnTo>
                <a:lnTo>
                  <a:pt x="361" y="323"/>
                </a:lnTo>
                <a:lnTo>
                  <a:pt x="362" y="324"/>
                </a:lnTo>
                <a:lnTo>
                  <a:pt x="365" y="326"/>
                </a:lnTo>
                <a:lnTo>
                  <a:pt x="376" y="328"/>
                </a:lnTo>
                <a:lnTo>
                  <a:pt x="388" y="326"/>
                </a:lnTo>
                <a:lnTo>
                  <a:pt x="399" y="321"/>
                </a:lnTo>
                <a:lnTo>
                  <a:pt x="405" y="314"/>
                </a:lnTo>
                <a:lnTo>
                  <a:pt x="410" y="301"/>
                </a:lnTo>
                <a:lnTo>
                  <a:pt x="411" y="289"/>
                </a:lnTo>
                <a:lnTo>
                  <a:pt x="410" y="277"/>
                </a:lnTo>
                <a:lnTo>
                  <a:pt x="405" y="268"/>
                </a:lnTo>
                <a:lnTo>
                  <a:pt x="401" y="261"/>
                </a:lnTo>
                <a:lnTo>
                  <a:pt x="401" y="257"/>
                </a:lnTo>
                <a:lnTo>
                  <a:pt x="404" y="254"/>
                </a:lnTo>
                <a:lnTo>
                  <a:pt x="408" y="252"/>
                </a:lnTo>
                <a:lnTo>
                  <a:pt x="411" y="254"/>
                </a:lnTo>
                <a:lnTo>
                  <a:pt x="414" y="258"/>
                </a:lnTo>
                <a:lnTo>
                  <a:pt x="416" y="266"/>
                </a:lnTo>
                <a:lnTo>
                  <a:pt x="418" y="274"/>
                </a:lnTo>
                <a:lnTo>
                  <a:pt x="421" y="281"/>
                </a:lnTo>
                <a:lnTo>
                  <a:pt x="428" y="289"/>
                </a:lnTo>
                <a:lnTo>
                  <a:pt x="441" y="292"/>
                </a:lnTo>
                <a:lnTo>
                  <a:pt x="458" y="283"/>
                </a:lnTo>
                <a:lnTo>
                  <a:pt x="464" y="289"/>
                </a:lnTo>
                <a:lnTo>
                  <a:pt x="473" y="294"/>
                </a:lnTo>
                <a:lnTo>
                  <a:pt x="482" y="297"/>
                </a:lnTo>
                <a:lnTo>
                  <a:pt x="493" y="297"/>
                </a:lnTo>
                <a:lnTo>
                  <a:pt x="504" y="295"/>
                </a:lnTo>
                <a:lnTo>
                  <a:pt x="513" y="289"/>
                </a:lnTo>
                <a:lnTo>
                  <a:pt x="522" y="280"/>
                </a:lnTo>
                <a:lnTo>
                  <a:pt x="528" y="266"/>
                </a:lnTo>
                <a:lnTo>
                  <a:pt x="535" y="263"/>
                </a:lnTo>
                <a:lnTo>
                  <a:pt x="542" y="260"/>
                </a:lnTo>
                <a:lnTo>
                  <a:pt x="552" y="257"/>
                </a:lnTo>
                <a:lnTo>
                  <a:pt x="562" y="255"/>
                </a:lnTo>
                <a:lnTo>
                  <a:pt x="572" y="252"/>
                </a:lnTo>
                <a:lnTo>
                  <a:pt x="582" y="251"/>
                </a:lnTo>
                <a:lnTo>
                  <a:pt x="593" y="248"/>
                </a:lnTo>
                <a:lnTo>
                  <a:pt x="604" y="246"/>
                </a:lnTo>
                <a:lnTo>
                  <a:pt x="613" y="243"/>
                </a:lnTo>
                <a:lnTo>
                  <a:pt x="621" y="235"/>
                </a:lnTo>
                <a:lnTo>
                  <a:pt x="629" y="226"/>
                </a:lnTo>
                <a:lnTo>
                  <a:pt x="635" y="214"/>
                </a:lnTo>
                <a:lnTo>
                  <a:pt x="641" y="198"/>
                </a:lnTo>
                <a:lnTo>
                  <a:pt x="647" y="180"/>
                </a:lnTo>
                <a:lnTo>
                  <a:pt x="655" y="160"/>
                </a:lnTo>
                <a:lnTo>
                  <a:pt x="663" y="137"/>
                </a:lnTo>
                <a:lnTo>
                  <a:pt x="687" y="88"/>
                </a:lnTo>
                <a:lnTo>
                  <a:pt x="718" y="52"/>
                </a:lnTo>
                <a:lnTo>
                  <a:pt x="753" y="28"/>
                </a:lnTo>
                <a:lnTo>
                  <a:pt x="790" y="12"/>
                </a:lnTo>
                <a:lnTo>
                  <a:pt x="824" y="3"/>
                </a:lnTo>
                <a:lnTo>
                  <a:pt x="855" y="0"/>
                </a:lnTo>
                <a:lnTo>
                  <a:pt x="878" y="0"/>
                </a:lnTo>
                <a:lnTo>
                  <a:pt x="892" y="0"/>
                </a:lnTo>
                <a:lnTo>
                  <a:pt x="903" y="0"/>
                </a:lnTo>
                <a:lnTo>
                  <a:pt x="917" y="1"/>
                </a:lnTo>
                <a:lnTo>
                  <a:pt x="934" y="5"/>
                </a:lnTo>
                <a:lnTo>
                  <a:pt x="954" y="8"/>
                </a:lnTo>
                <a:lnTo>
                  <a:pt x="974" y="12"/>
                </a:lnTo>
                <a:lnTo>
                  <a:pt x="995" y="18"/>
                </a:lnTo>
                <a:lnTo>
                  <a:pt x="1015" y="26"/>
                </a:lnTo>
                <a:lnTo>
                  <a:pt x="1034" y="35"/>
                </a:lnTo>
                <a:lnTo>
                  <a:pt x="1052" y="43"/>
                </a:lnTo>
                <a:lnTo>
                  <a:pt x="1071" y="51"/>
                </a:lnTo>
                <a:lnTo>
                  <a:pt x="1092" y="55"/>
                </a:lnTo>
                <a:lnTo>
                  <a:pt x="1112" y="58"/>
                </a:lnTo>
                <a:lnTo>
                  <a:pt x="1132" y="60"/>
                </a:lnTo>
                <a:lnTo>
                  <a:pt x="1152" y="60"/>
                </a:lnTo>
                <a:lnTo>
                  <a:pt x="1171" y="60"/>
                </a:lnTo>
                <a:lnTo>
                  <a:pt x="1188" y="58"/>
                </a:lnTo>
                <a:lnTo>
                  <a:pt x="1206" y="58"/>
                </a:lnTo>
                <a:lnTo>
                  <a:pt x="1208" y="66"/>
                </a:lnTo>
                <a:lnTo>
                  <a:pt x="1199" y="75"/>
                </a:lnTo>
                <a:lnTo>
                  <a:pt x="1191" y="83"/>
                </a:lnTo>
                <a:lnTo>
                  <a:pt x="1173" y="108"/>
                </a:lnTo>
                <a:lnTo>
                  <a:pt x="1151" y="137"/>
                </a:lnTo>
                <a:lnTo>
                  <a:pt x="1126" y="171"/>
                </a:lnTo>
                <a:lnTo>
                  <a:pt x="1099" y="203"/>
                </a:lnTo>
                <a:lnTo>
                  <a:pt x="1071" y="235"/>
                </a:lnTo>
                <a:lnTo>
                  <a:pt x="1042" y="263"/>
                </a:lnTo>
                <a:lnTo>
                  <a:pt x="1014" y="284"/>
                </a:lnTo>
                <a:lnTo>
                  <a:pt x="988" y="297"/>
                </a:lnTo>
                <a:lnTo>
                  <a:pt x="971" y="301"/>
                </a:lnTo>
                <a:lnTo>
                  <a:pt x="951" y="309"/>
                </a:lnTo>
                <a:lnTo>
                  <a:pt x="926" y="318"/>
                </a:lnTo>
                <a:lnTo>
                  <a:pt x="900" y="326"/>
                </a:lnTo>
                <a:lnTo>
                  <a:pt x="872" y="334"/>
                </a:lnTo>
                <a:lnTo>
                  <a:pt x="846" y="341"/>
                </a:lnTo>
                <a:lnTo>
                  <a:pt x="823" y="346"/>
                </a:lnTo>
                <a:lnTo>
                  <a:pt x="801" y="348"/>
                </a:lnTo>
                <a:lnTo>
                  <a:pt x="780" y="346"/>
                </a:lnTo>
                <a:lnTo>
                  <a:pt x="757" y="341"/>
                </a:lnTo>
                <a:lnTo>
                  <a:pt x="732" y="334"/>
                </a:lnTo>
                <a:lnTo>
                  <a:pt x="709" y="326"/>
                </a:lnTo>
                <a:lnTo>
                  <a:pt x="686" y="318"/>
                </a:lnTo>
                <a:lnTo>
                  <a:pt x="667" y="311"/>
                </a:lnTo>
                <a:lnTo>
                  <a:pt x="652" y="303"/>
                </a:lnTo>
                <a:lnTo>
                  <a:pt x="644" y="298"/>
                </a:lnTo>
                <a:lnTo>
                  <a:pt x="635" y="292"/>
                </a:lnTo>
                <a:lnTo>
                  <a:pt x="626" y="286"/>
                </a:lnTo>
                <a:lnTo>
                  <a:pt x="616" y="280"/>
                </a:lnTo>
                <a:lnTo>
                  <a:pt x="607" y="274"/>
                </a:lnTo>
                <a:lnTo>
                  <a:pt x="601" y="272"/>
                </a:lnTo>
                <a:lnTo>
                  <a:pt x="592" y="272"/>
                </a:lnTo>
                <a:lnTo>
                  <a:pt x="582" y="272"/>
                </a:lnTo>
                <a:lnTo>
                  <a:pt x="572" y="274"/>
                </a:lnTo>
                <a:lnTo>
                  <a:pt x="559" y="277"/>
                </a:lnTo>
                <a:lnTo>
                  <a:pt x="550" y="280"/>
                </a:lnTo>
                <a:lnTo>
                  <a:pt x="541" y="283"/>
                </a:lnTo>
                <a:lnTo>
                  <a:pt x="535" y="286"/>
                </a:lnTo>
                <a:lnTo>
                  <a:pt x="527" y="292"/>
                </a:lnTo>
                <a:lnTo>
                  <a:pt x="524" y="298"/>
                </a:lnTo>
                <a:lnTo>
                  <a:pt x="527" y="303"/>
                </a:lnTo>
                <a:lnTo>
                  <a:pt x="535" y="306"/>
                </a:lnTo>
                <a:lnTo>
                  <a:pt x="541" y="308"/>
                </a:lnTo>
                <a:lnTo>
                  <a:pt x="549" y="309"/>
                </a:lnTo>
                <a:lnTo>
                  <a:pt x="558" y="309"/>
                </a:lnTo>
                <a:lnTo>
                  <a:pt x="569" y="308"/>
                </a:lnTo>
                <a:lnTo>
                  <a:pt x="581" y="306"/>
                </a:lnTo>
                <a:lnTo>
                  <a:pt x="593" y="304"/>
                </a:lnTo>
                <a:lnTo>
                  <a:pt x="606" y="303"/>
                </a:lnTo>
                <a:lnTo>
                  <a:pt x="618" y="301"/>
                </a:lnTo>
                <a:lnTo>
                  <a:pt x="629" y="300"/>
                </a:lnTo>
                <a:lnTo>
                  <a:pt x="641" y="300"/>
                </a:lnTo>
                <a:lnTo>
                  <a:pt x="655" y="300"/>
                </a:lnTo>
                <a:lnTo>
                  <a:pt x="670" y="303"/>
                </a:lnTo>
                <a:lnTo>
                  <a:pt x="689" y="308"/>
                </a:lnTo>
                <a:lnTo>
                  <a:pt x="712" y="317"/>
                </a:lnTo>
                <a:lnTo>
                  <a:pt x="738" y="328"/>
                </a:lnTo>
                <a:lnTo>
                  <a:pt x="770" y="343"/>
                </a:lnTo>
                <a:lnTo>
                  <a:pt x="797" y="358"/>
                </a:lnTo>
                <a:lnTo>
                  <a:pt x="820" y="380"/>
                </a:lnTo>
                <a:lnTo>
                  <a:pt x="840" y="406"/>
                </a:lnTo>
                <a:lnTo>
                  <a:pt x="858" y="434"/>
                </a:lnTo>
                <a:lnTo>
                  <a:pt x="875" y="466"/>
                </a:lnTo>
                <a:lnTo>
                  <a:pt x="887" y="500"/>
                </a:lnTo>
                <a:lnTo>
                  <a:pt x="898" y="535"/>
                </a:lnTo>
                <a:lnTo>
                  <a:pt x="904" y="571"/>
                </a:lnTo>
                <a:lnTo>
                  <a:pt x="906" y="594"/>
                </a:lnTo>
                <a:lnTo>
                  <a:pt x="907" y="617"/>
                </a:lnTo>
                <a:lnTo>
                  <a:pt x="907" y="638"/>
                </a:lnTo>
                <a:lnTo>
                  <a:pt x="904" y="660"/>
                </a:lnTo>
                <a:lnTo>
                  <a:pt x="891" y="644"/>
                </a:lnTo>
                <a:lnTo>
                  <a:pt x="869" y="629"/>
                </a:lnTo>
                <a:lnTo>
                  <a:pt x="844" y="615"/>
                </a:lnTo>
                <a:lnTo>
                  <a:pt x="815" y="604"/>
                </a:lnTo>
                <a:lnTo>
                  <a:pt x="784" y="594"/>
                </a:lnTo>
                <a:lnTo>
                  <a:pt x="755" y="586"/>
                </a:lnTo>
                <a:lnTo>
                  <a:pt x="727" y="580"/>
                </a:lnTo>
                <a:lnTo>
                  <a:pt x="703" y="575"/>
                </a:lnTo>
                <a:lnTo>
                  <a:pt x="687" y="572"/>
                </a:lnTo>
                <a:lnTo>
                  <a:pt x="670" y="569"/>
                </a:lnTo>
                <a:lnTo>
                  <a:pt x="652" y="564"/>
                </a:lnTo>
                <a:lnTo>
                  <a:pt x="633" y="558"/>
                </a:lnTo>
                <a:lnTo>
                  <a:pt x="615" y="548"/>
                </a:lnTo>
                <a:lnTo>
                  <a:pt x="599" y="535"/>
                </a:lnTo>
                <a:lnTo>
                  <a:pt x="585" y="517"/>
                </a:lnTo>
                <a:lnTo>
                  <a:pt x="575" y="495"/>
                </a:lnTo>
                <a:lnTo>
                  <a:pt x="561" y="464"/>
                </a:lnTo>
                <a:lnTo>
                  <a:pt x="547" y="438"/>
                </a:lnTo>
                <a:lnTo>
                  <a:pt x="538" y="412"/>
                </a:lnTo>
                <a:lnTo>
                  <a:pt x="538" y="374"/>
                </a:lnTo>
                <a:lnTo>
                  <a:pt x="536" y="363"/>
                </a:lnTo>
                <a:lnTo>
                  <a:pt x="532" y="352"/>
                </a:lnTo>
                <a:lnTo>
                  <a:pt x="524" y="341"/>
                </a:lnTo>
                <a:lnTo>
                  <a:pt x="513" y="332"/>
                </a:lnTo>
                <a:lnTo>
                  <a:pt x="502" y="323"/>
                </a:lnTo>
                <a:lnTo>
                  <a:pt x="491" y="317"/>
                </a:lnTo>
                <a:lnTo>
                  <a:pt x="482" y="311"/>
                </a:lnTo>
                <a:lnTo>
                  <a:pt x="475" y="306"/>
                </a:lnTo>
                <a:lnTo>
                  <a:pt x="464" y="301"/>
                </a:lnTo>
                <a:lnTo>
                  <a:pt x="453" y="298"/>
                </a:lnTo>
                <a:lnTo>
                  <a:pt x="447" y="300"/>
                </a:lnTo>
                <a:lnTo>
                  <a:pt x="445" y="306"/>
                </a:lnTo>
                <a:lnTo>
                  <a:pt x="447" y="314"/>
                </a:lnTo>
                <a:lnTo>
                  <a:pt x="448" y="323"/>
                </a:lnTo>
                <a:lnTo>
                  <a:pt x="451" y="334"/>
                </a:lnTo>
                <a:lnTo>
                  <a:pt x="456" y="343"/>
                </a:lnTo>
                <a:lnTo>
                  <a:pt x="462" y="351"/>
                </a:lnTo>
                <a:lnTo>
                  <a:pt x="475" y="361"/>
                </a:lnTo>
                <a:lnTo>
                  <a:pt x="490" y="375"/>
                </a:lnTo>
                <a:lnTo>
                  <a:pt x="510" y="394"/>
                </a:lnTo>
                <a:lnTo>
                  <a:pt x="528" y="415"/>
                </a:lnTo>
                <a:lnTo>
                  <a:pt x="547" y="440"/>
                </a:lnTo>
                <a:lnTo>
                  <a:pt x="564" y="468"/>
                </a:lnTo>
                <a:lnTo>
                  <a:pt x="576" y="500"/>
                </a:lnTo>
                <a:close/>
              </a:path>
            </a:pathLst>
          </a:custGeom>
          <a:solidFill>
            <a:srgbClr val="FF19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29" name="Freeform 71"/>
          <p:cNvSpPr>
            <a:spLocks/>
          </p:cNvSpPr>
          <p:nvPr/>
        </p:nvSpPr>
        <p:spPr bwMode="auto">
          <a:xfrm>
            <a:off x="8016875" y="1609725"/>
            <a:ext cx="288925" cy="292100"/>
          </a:xfrm>
          <a:custGeom>
            <a:avLst/>
            <a:gdLst>
              <a:gd name="T0" fmla="*/ 173890773 w 364"/>
              <a:gd name="T1" fmla="*/ 224884392 h 367"/>
              <a:gd name="T2" fmla="*/ 181451239 w 364"/>
              <a:gd name="T3" fmla="*/ 212215056 h 367"/>
              <a:gd name="T4" fmla="*/ 195312490 w 364"/>
              <a:gd name="T5" fmla="*/ 208413728 h 367"/>
              <a:gd name="T6" fmla="*/ 204762875 w 364"/>
              <a:gd name="T7" fmla="*/ 212215056 h 367"/>
              <a:gd name="T8" fmla="*/ 207913267 w 364"/>
              <a:gd name="T9" fmla="*/ 217282632 h 367"/>
              <a:gd name="T10" fmla="*/ 214843546 w 364"/>
              <a:gd name="T11" fmla="*/ 219183271 h 367"/>
              <a:gd name="T12" fmla="*/ 224924168 w 364"/>
              <a:gd name="T13" fmla="*/ 221083910 h 367"/>
              <a:gd name="T14" fmla="*/ 229334241 w 364"/>
              <a:gd name="T15" fmla="*/ 219816817 h 367"/>
              <a:gd name="T16" fmla="*/ 224293930 w 364"/>
              <a:gd name="T17" fmla="*/ 213482149 h 367"/>
              <a:gd name="T18" fmla="*/ 215473783 w 364"/>
              <a:gd name="T19" fmla="*/ 206513885 h 367"/>
              <a:gd name="T20" fmla="*/ 208542761 w 364"/>
              <a:gd name="T21" fmla="*/ 204613246 h 367"/>
              <a:gd name="T22" fmla="*/ 197832646 w 364"/>
              <a:gd name="T23" fmla="*/ 205246792 h 367"/>
              <a:gd name="T24" fmla="*/ 189011705 w 364"/>
              <a:gd name="T25" fmla="*/ 196377939 h 367"/>
              <a:gd name="T26" fmla="*/ 186491550 w 364"/>
              <a:gd name="T27" fmla="*/ 186241993 h 367"/>
              <a:gd name="T28" fmla="*/ 188381468 w 364"/>
              <a:gd name="T29" fmla="*/ 178006686 h 367"/>
              <a:gd name="T30" fmla="*/ 191531860 w 364"/>
              <a:gd name="T31" fmla="*/ 173572657 h 367"/>
              <a:gd name="T32" fmla="*/ 197202408 w 364"/>
              <a:gd name="T33" fmla="*/ 168505082 h 367"/>
              <a:gd name="T34" fmla="*/ 207913267 w 364"/>
              <a:gd name="T35" fmla="*/ 164703803 h 367"/>
              <a:gd name="T36" fmla="*/ 216733464 w 364"/>
              <a:gd name="T37" fmla="*/ 139998678 h 367"/>
              <a:gd name="T38" fmla="*/ 209803235 w 364"/>
              <a:gd name="T39" fmla="*/ 96288728 h 367"/>
              <a:gd name="T40" fmla="*/ 180821001 w 364"/>
              <a:gd name="T41" fmla="*/ 59547018 h 367"/>
              <a:gd name="T42" fmla="*/ 127897738 w 364"/>
              <a:gd name="T43" fmla="*/ 32940445 h 367"/>
              <a:gd name="T44" fmla="*/ 79385317 w 364"/>
              <a:gd name="T45" fmla="*/ 23438835 h 367"/>
              <a:gd name="T46" fmla="*/ 51663595 w 364"/>
              <a:gd name="T47" fmla="*/ 16470620 h 367"/>
              <a:gd name="T48" fmla="*/ 26462041 w 364"/>
              <a:gd name="T49" fmla="*/ 9502403 h 367"/>
              <a:gd name="T50" fmla="*/ 6930232 w 364"/>
              <a:gd name="T51" fmla="*/ 2534186 h 367"/>
              <a:gd name="T52" fmla="*/ 7560469 w 364"/>
              <a:gd name="T53" fmla="*/ 11402246 h 367"/>
              <a:gd name="T54" fmla="*/ 22051168 w 364"/>
              <a:gd name="T55" fmla="*/ 39909455 h 367"/>
              <a:gd name="T56" fmla="*/ 32762033 w 364"/>
              <a:gd name="T57" fmla="*/ 70949261 h 367"/>
              <a:gd name="T58" fmla="*/ 40952736 w 364"/>
              <a:gd name="T59" fmla="*/ 101356303 h 367"/>
              <a:gd name="T60" fmla="*/ 47882965 w 364"/>
              <a:gd name="T61" fmla="*/ 129229186 h 367"/>
              <a:gd name="T62" fmla="*/ 63003910 w 364"/>
              <a:gd name="T63" fmla="*/ 167237989 h 367"/>
              <a:gd name="T64" fmla="*/ 93245775 w 364"/>
              <a:gd name="T65" fmla="*/ 204613246 h 367"/>
              <a:gd name="T66" fmla="*/ 140498515 w 364"/>
              <a:gd name="T67" fmla="*/ 228685671 h 36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64"/>
              <a:gd name="T103" fmla="*/ 0 h 367"/>
              <a:gd name="T104" fmla="*/ 364 w 364"/>
              <a:gd name="T105" fmla="*/ 367 h 36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64" h="367">
                <a:moveTo>
                  <a:pt x="276" y="367"/>
                </a:moveTo>
                <a:lnTo>
                  <a:pt x="276" y="355"/>
                </a:lnTo>
                <a:lnTo>
                  <a:pt x="280" y="344"/>
                </a:lnTo>
                <a:lnTo>
                  <a:pt x="288" y="335"/>
                </a:lnTo>
                <a:lnTo>
                  <a:pt x="299" y="330"/>
                </a:lnTo>
                <a:lnTo>
                  <a:pt x="310" y="329"/>
                </a:lnTo>
                <a:lnTo>
                  <a:pt x="319" y="332"/>
                </a:lnTo>
                <a:lnTo>
                  <a:pt x="325" y="335"/>
                </a:lnTo>
                <a:lnTo>
                  <a:pt x="328" y="340"/>
                </a:lnTo>
                <a:lnTo>
                  <a:pt x="330" y="343"/>
                </a:lnTo>
                <a:lnTo>
                  <a:pt x="334" y="344"/>
                </a:lnTo>
                <a:lnTo>
                  <a:pt x="341" y="346"/>
                </a:lnTo>
                <a:lnTo>
                  <a:pt x="350" y="347"/>
                </a:lnTo>
                <a:lnTo>
                  <a:pt x="357" y="349"/>
                </a:lnTo>
                <a:lnTo>
                  <a:pt x="362" y="349"/>
                </a:lnTo>
                <a:lnTo>
                  <a:pt x="364" y="347"/>
                </a:lnTo>
                <a:lnTo>
                  <a:pt x="361" y="343"/>
                </a:lnTo>
                <a:lnTo>
                  <a:pt x="356" y="337"/>
                </a:lnTo>
                <a:lnTo>
                  <a:pt x="350" y="330"/>
                </a:lnTo>
                <a:lnTo>
                  <a:pt x="342" y="326"/>
                </a:lnTo>
                <a:lnTo>
                  <a:pt x="336" y="320"/>
                </a:lnTo>
                <a:lnTo>
                  <a:pt x="331" y="323"/>
                </a:lnTo>
                <a:lnTo>
                  <a:pt x="324" y="324"/>
                </a:lnTo>
                <a:lnTo>
                  <a:pt x="314" y="324"/>
                </a:lnTo>
                <a:lnTo>
                  <a:pt x="307" y="320"/>
                </a:lnTo>
                <a:lnTo>
                  <a:pt x="300" y="310"/>
                </a:lnTo>
                <a:lnTo>
                  <a:pt x="297" y="301"/>
                </a:lnTo>
                <a:lnTo>
                  <a:pt x="296" y="294"/>
                </a:lnTo>
                <a:lnTo>
                  <a:pt x="297" y="286"/>
                </a:lnTo>
                <a:lnTo>
                  <a:pt x="299" y="281"/>
                </a:lnTo>
                <a:lnTo>
                  <a:pt x="300" y="278"/>
                </a:lnTo>
                <a:lnTo>
                  <a:pt x="304" y="274"/>
                </a:lnTo>
                <a:lnTo>
                  <a:pt x="307" y="270"/>
                </a:lnTo>
                <a:lnTo>
                  <a:pt x="313" y="266"/>
                </a:lnTo>
                <a:lnTo>
                  <a:pt x="322" y="261"/>
                </a:lnTo>
                <a:lnTo>
                  <a:pt x="330" y="260"/>
                </a:lnTo>
                <a:lnTo>
                  <a:pt x="336" y="258"/>
                </a:lnTo>
                <a:lnTo>
                  <a:pt x="344" y="221"/>
                </a:lnTo>
                <a:lnTo>
                  <a:pt x="342" y="186"/>
                </a:lnTo>
                <a:lnTo>
                  <a:pt x="333" y="152"/>
                </a:lnTo>
                <a:lnTo>
                  <a:pt x="314" y="121"/>
                </a:lnTo>
                <a:lnTo>
                  <a:pt x="287" y="94"/>
                </a:lnTo>
                <a:lnTo>
                  <a:pt x="250" y="71"/>
                </a:lnTo>
                <a:lnTo>
                  <a:pt x="203" y="52"/>
                </a:lnTo>
                <a:lnTo>
                  <a:pt x="148" y="40"/>
                </a:lnTo>
                <a:lnTo>
                  <a:pt x="126" y="37"/>
                </a:lnTo>
                <a:lnTo>
                  <a:pt x="103" y="32"/>
                </a:lnTo>
                <a:lnTo>
                  <a:pt x="82" y="26"/>
                </a:lnTo>
                <a:lnTo>
                  <a:pt x="60" y="20"/>
                </a:lnTo>
                <a:lnTo>
                  <a:pt x="42" y="15"/>
                </a:lnTo>
                <a:lnTo>
                  <a:pt x="25" y="9"/>
                </a:lnTo>
                <a:lnTo>
                  <a:pt x="11" y="4"/>
                </a:lnTo>
                <a:lnTo>
                  <a:pt x="0" y="0"/>
                </a:lnTo>
                <a:lnTo>
                  <a:pt x="12" y="18"/>
                </a:lnTo>
                <a:lnTo>
                  <a:pt x="25" y="38"/>
                </a:lnTo>
                <a:lnTo>
                  <a:pt x="35" y="63"/>
                </a:lnTo>
                <a:lnTo>
                  <a:pt x="45" y="87"/>
                </a:lnTo>
                <a:lnTo>
                  <a:pt x="52" y="112"/>
                </a:lnTo>
                <a:lnTo>
                  <a:pt x="59" y="137"/>
                </a:lnTo>
                <a:lnTo>
                  <a:pt x="65" y="160"/>
                </a:lnTo>
                <a:lnTo>
                  <a:pt x="69" y="181"/>
                </a:lnTo>
                <a:lnTo>
                  <a:pt x="76" y="204"/>
                </a:lnTo>
                <a:lnTo>
                  <a:pt x="86" y="234"/>
                </a:lnTo>
                <a:lnTo>
                  <a:pt x="100" y="264"/>
                </a:lnTo>
                <a:lnTo>
                  <a:pt x="120" y="295"/>
                </a:lnTo>
                <a:lnTo>
                  <a:pt x="148" y="323"/>
                </a:lnTo>
                <a:lnTo>
                  <a:pt x="182" y="346"/>
                </a:lnTo>
                <a:lnTo>
                  <a:pt x="223" y="361"/>
                </a:lnTo>
                <a:lnTo>
                  <a:pt x="276" y="367"/>
                </a:lnTo>
                <a:close/>
              </a:path>
            </a:pathLst>
          </a:custGeom>
          <a:solidFill>
            <a:srgbClr val="FF19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0" name="Freeform 72"/>
          <p:cNvSpPr>
            <a:spLocks/>
          </p:cNvSpPr>
          <p:nvPr/>
        </p:nvSpPr>
        <p:spPr bwMode="auto">
          <a:xfrm>
            <a:off x="8328025" y="1784350"/>
            <a:ext cx="30163" cy="31750"/>
          </a:xfrm>
          <a:custGeom>
            <a:avLst/>
            <a:gdLst>
              <a:gd name="T0" fmla="*/ 0 w 39"/>
              <a:gd name="T1" fmla="*/ 10471650 h 38"/>
              <a:gd name="T2" fmla="*/ 1196466 w 39"/>
              <a:gd name="T3" fmla="*/ 4886993 h 38"/>
              <a:gd name="T4" fmla="*/ 4187243 w 39"/>
              <a:gd name="T5" fmla="*/ 698500 h 38"/>
              <a:gd name="T6" fmla="*/ 7775867 w 39"/>
              <a:gd name="T7" fmla="*/ 0 h 38"/>
              <a:gd name="T8" fmla="*/ 11963108 w 39"/>
              <a:gd name="T9" fmla="*/ 0 h 38"/>
              <a:gd name="T10" fmla="*/ 16748199 w 39"/>
              <a:gd name="T11" fmla="*/ 698500 h 38"/>
              <a:gd name="T12" fmla="*/ 20337594 w 39"/>
              <a:gd name="T13" fmla="*/ 4188493 h 38"/>
              <a:gd name="T14" fmla="*/ 22131905 w 39"/>
              <a:gd name="T15" fmla="*/ 8376987 h 38"/>
              <a:gd name="T16" fmla="*/ 23328370 w 39"/>
              <a:gd name="T17" fmla="*/ 13962481 h 38"/>
              <a:gd name="T18" fmla="*/ 22131905 w 39"/>
              <a:gd name="T19" fmla="*/ 18848637 h 38"/>
              <a:gd name="T20" fmla="*/ 19739748 w 39"/>
              <a:gd name="T21" fmla="*/ 23735629 h 38"/>
              <a:gd name="T22" fmla="*/ 16150353 w 39"/>
              <a:gd name="T23" fmla="*/ 25829457 h 38"/>
              <a:gd name="T24" fmla="*/ 13159576 w 39"/>
              <a:gd name="T25" fmla="*/ 26527956 h 38"/>
              <a:gd name="T26" fmla="*/ 9570951 w 39"/>
              <a:gd name="T27" fmla="*/ 25829457 h 38"/>
              <a:gd name="T28" fmla="*/ 4785089 w 39"/>
              <a:gd name="T29" fmla="*/ 20943301 h 38"/>
              <a:gd name="T30" fmla="*/ 1196466 w 39"/>
              <a:gd name="T31" fmla="*/ 16056309 h 38"/>
              <a:gd name="T32" fmla="*/ 0 w 39"/>
              <a:gd name="T33" fmla="*/ 10471650 h 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9"/>
              <a:gd name="T52" fmla="*/ 0 h 38"/>
              <a:gd name="T53" fmla="*/ 39 w 39"/>
              <a:gd name="T54" fmla="*/ 38 h 3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9" h="38">
                <a:moveTo>
                  <a:pt x="0" y="15"/>
                </a:moveTo>
                <a:lnTo>
                  <a:pt x="2" y="7"/>
                </a:lnTo>
                <a:lnTo>
                  <a:pt x="7" y="1"/>
                </a:lnTo>
                <a:lnTo>
                  <a:pt x="13" y="0"/>
                </a:lnTo>
                <a:lnTo>
                  <a:pt x="20" y="0"/>
                </a:lnTo>
                <a:lnTo>
                  <a:pt x="28" y="1"/>
                </a:lnTo>
                <a:lnTo>
                  <a:pt x="34" y="6"/>
                </a:lnTo>
                <a:lnTo>
                  <a:pt x="37" y="12"/>
                </a:lnTo>
                <a:lnTo>
                  <a:pt x="39" y="20"/>
                </a:lnTo>
                <a:lnTo>
                  <a:pt x="37" y="27"/>
                </a:lnTo>
                <a:lnTo>
                  <a:pt x="33" y="34"/>
                </a:lnTo>
                <a:lnTo>
                  <a:pt x="27" y="37"/>
                </a:lnTo>
                <a:lnTo>
                  <a:pt x="22" y="38"/>
                </a:lnTo>
                <a:lnTo>
                  <a:pt x="16" y="37"/>
                </a:lnTo>
                <a:lnTo>
                  <a:pt x="8" y="30"/>
                </a:lnTo>
                <a:lnTo>
                  <a:pt x="2" y="23"/>
                </a:lnTo>
                <a:lnTo>
                  <a:pt x="0" y="15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1" name="Freeform 73"/>
          <p:cNvSpPr>
            <a:spLocks/>
          </p:cNvSpPr>
          <p:nvPr/>
        </p:nvSpPr>
        <p:spPr bwMode="auto">
          <a:xfrm>
            <a:off x="8388350" y="1827213"/>
            <a:ext cx="33338" cy="31750"/>
          </a:xfrm>
          <a:custGeom>
            <a:avLst/>
            <a:gdLst>
              <a:gd name="T0" fmla="*/ 3150441 w 42"/>
              <a:gd name="T1" fmla="*/ 2857500 h 42"/>
              <a:gd name="T2" fmla="*/ 6930336 w 42"/>
              <a:gd name="T3" fmla="*/ 1143000 h 42"/>
              <a:gd name="T4" fmla="*/ 13861465 w 42"/>
              <a:gd name="T5" fmla="*/ 0 h 42"/>
              <a:gd name="T6" fmla="*/ 19532098 w 42"/>
              <a:gd name="T7" fmla="*/ 1714500 h 42"/>
              <a:gd name="T8" fmla="*/ 23311991 w 42"/>
              <a:gd name="T9" fmla="*/ 3429000 h 42"/>
              <a:gd name="T10" fmla="*/ 25201938 w 42"/>
              <a:gd name="T11" fmla="*/ 8000244 h 42"/>
              <a:gd name="T12" fmla="*/ 26462437 w 42"/>
              <a:gd name="T13" fmla="*/ 12572245 h 42"/>
              <a:gd name="T14" fmla="*/ 25201938 w 42"/>
              <a:gd name="T15" fmla="*/ 17715744 h 42"/>
              <a:gd name="T16" fmla="*/ 23311991 w 42"/>
              <a:gd name="T17" fmla="*/ 21143986 h 42"/>
              <a:gd name="T18" fmla="*/ 19532098 w 42"/>
              <a:gd name="T19" fmla="*/ 22858486 h 42"/>
              <a:gd name="T20" fmla="*/ 13861465 w 42"/>
              <a:gd name="T21" fmla="*/ 24001485 h 42"/>
              <a:gd name="T22" fmla="*/ 8190829 w 42"/>
              <a:gd name="T23" fmla="*/ 21715486 h 42"/>
              <a:gd name="T24" fmla="*/ 4410141 w 42"/>
              <a:gd name="T25" fmla="*/ 18286487 h 42"/>
              <a:gd name="T26" fmla="*/ 1889947 w 42"/>
              <a:gd name="T27" fmla="*/ 14286745 h 42"/>
              <a:gd name="T28" fmla="*/ 0 w 42"/>
              <a:gd name="T29" fmla="*/ 10286243 h 42"/>
              <a:gd name="T30" fmla="*/ 0 w 42"/>
              <a:gd name="T31" fmla="*/ 6285745 h 42"/>
              <a:gd name="T32" fmla="*/ 3150441 w 42"/>
              <a:gd name="T33" fmla="*/ 2857500 h 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2"/>
              <a:gd name="T52" fmla="*/ 0 h 42"/>
              <a:gd name="T53" fmla="*/ 42 w 42"/>
              <a:gd name="T54" fmla="*/ 42 h 4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2" h="42">
                <a:moveTo>
                  <a:pt x="5" y="5"/>
                </a:moveTo>
                <a:lnTo>
                  <a:pt x="11" y="2"/>
                </a:lnTo>
                <a:lnTo>
                  <a:pt x="22" y="0"/>
                </a:lnTo>
                <a:lnTo>
                  <a:pt x="31" y="3"/>
                </a:lnTo>
                <a:lnTo>
                  <a:pt x="37" y="6"/>
                </a:lnTo>
                <a:lnTo>
                  <a:pt x="40" y="14"/>
                </a:lnTo>
                <a:lnTo>
                  <a:pt x="42" y="22"/>
                </a:lnTo>
                <a:lnTo>
                  <a:pt x="40" y="31"/>
                </a:lnTo>
                <a:lnTo>
                  <a:pt x="37" y="37"/>
                </a:lnTo>
                <a:lnTo>
                  <a:pt x="31" y="40"/>
                </a:lnTo>
                <a:lnTo>
                  <a:pt x="22" y="42"/>
                </a:lnTo>
                <a:lnTo>
                  <a:pt x="13" y="38"/>
                </a:lnTo>
                <a:lnTo>
                  <a:pt x="7" y="32"/>
                </a:lnTo>
                <a:lnTo>
                  <a:pt x="3" y="25"/>
                </a:lnTo>
                <a:lnTo>
                  <a:pt x="0" y="18"/>
                </a:lnTo>
                <a:lnTo>
                  <a:pt x="0" y="11"/>
                </a:lnTo>
                <a:lnTo>
                  <a:pt x="5" y="5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2" name="Freeform 74"/>
          <p:cNvSpPr>
            <a:spLocks/>
          </p:cNvSpPr>
          <p:nvPr/>
        </p:nvSpPr>
        <p:spPr bwMode="auto">
          <a:xfrm>
            <a:off x="8315325" y="1865313"/>
            <a:ext cx="31750" cy="31750"/>
          </a:xfrm>
          <a:custGeom>
            <a:avLst/>
            <a:gdLst>
              <a:gd name="T0" fmla="*/ 3150393 w 40"/>
              <a:gd name="T1" fmla="*/ 5040312 h 40"/>
              <a:gd name="T2" fmla="*/ 6930232 w 40"/>
              <a:gd name="T3" fmla="*/ 1889919 h 40"/>
              <a:gd name="T4" fmla="*/ 11341099 w 40"/>
              <a:gd name="T5" fmla="*/ 0 h 40"/>
              <a:gd name="T6" fmla="*/ 17641093 w 40"/>
              <a:gd name="T7" fmla="*/ 0 h 40"/>
              <a:gd name="T8" fmla="*/ 22051167 w 40"/>
              <a:gd name="T9" fmla="*/ 3150393 h 40"/>
              <a:gd name="T10" fmla="*/ 25201559 w 40"/>
              <a:gd name="T11" fmla="*/ 8190706 h 40"/>
              <a:gd name="T12" fmla="*/ 25201559 w 40"/>
              <a:gd name="T13" fmla="*/ 13861257 h 40"/>
              <a:gd name="T14" fmla="*/ 23311641 w 40"/>
              <a:gd name="T15" fmla="*/ 18271330 h 40"/>
              <a:gd name="T16" fmla="*/ 20161249 w 40"/>
              <a:gd name="T17" fmla="*/ 22681404 h 40"/>
              <a:gd name="T18" fmla="*/ 17641093 w 40"/>
              <a:gd name="T19" fmla="*/ 24571322 h 40"/>
              <a:gd name="T20" fmla="*/ 12600780 w 40"/>
              <a:gd name="T21" fmla="*/ 25201559 h 40"/>
              <a:gd name="T22" fmla="*/ 7560469 w 40"/>
              <a:gd name="T23" fmla="*/ 25201559 h 40"/>
              <a:gd name="T24" fmla="*/ 3150393 w 40"/>
              <a:gd name="T25" fmla="*/ 23311641 h 40"/>
              <a:gd name="T26" fmla="*/ 1260475 w 40"/>
              <a:gd name="T27" fmla="*/ 18271330 h 40"/>
              <a:gd name="T28" fmla="*/ 0 w 40"/>
              <a:gd name="T29" fmla="*/ 13861257 h 40"/>
              <a:gd name="T30" fmla="*/ 1260475 w 40"/>
              <a:gd name="T31" fmla="*/ 8820943 h 40"/>
              <a:gd name="T32" fmla="*/ 3150393 w 40"/>
              <a:gd name="T33" fmla="*/ 5040312 h 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"/>
              <a:gd name="T52" fmla="*/ 0 h 40"/>
              <a:gd name="T53" fmla="*/ 40 w 40"/>
              <a:gd name="T54" fmla="*/ 40 h 4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" h="40">
                <a:moveTo>
                  <a:pt x="5" y="8"/>
                </a:moveTo>
                <a:lnTo>
                  <a:pt x="11" y="3"/>
                </a:lnTo>
                <a:lnTo>
                  <a:pt x="18" y="0"/>
                </a:lnTo>
                <a:lnTo>
                  <a:pt x="28" y="0"/>
                </a:lnTo>
                <a:lnTo>
                  <a:pt x="35" y="5"/>
                </a:lnTo>
                <a:lnTo>
                  <a:pt x="40" y="13"/>
                </a:lnTo>
                <a:lnTo>
                  <a:pt x="40" y="22"/>
                </a:lnTo>
                <a:lnTo>
                  <a:pt x="37" y="29"/>
                </a:lnTo>
                <a:lnTo>
                  <a:pt x="32" y="36"/>
                </a:lnTo>
                <a:lnTo>
                  <a:pt x="28" y="39"/>
                </a:lnTo>
                <a:lnTo>
                  <a:pt x="20" y="40"/>
                </a:lnTo>
                <a:lnTo>
                  <a:pt x="12" y="40"/>
                </a:lnTo>
                <a:lnTo>
                  <a:pt x="5" y="37"/>
                </a:lnTo>
                <a:lnTo>
                  <a:pt x="2" y="29"/>
                </a:lnTo>
                <a:lnTo>
                  <a:pt x="0" y="22"/>
                </a:lnTo>
                <a:lnTo>
                  <a:pt x="2" y="14"/>
                </a:lnTo>
                <a:lnTo>
                  <a:pt x="5" y="8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3" name="Freeform 75"/>
          <p:cNvSpPr>
            <a:spLocks/>
          </p:cNvSpPr>
          <p:nvPr/>
        </p:nvSpPr>
        <p:spPr bwMode="auto">
          <a:xfrm>
            <a:off x="8262938" y="1825625"/>
            <a:ext cx="33337" cy="31750"/>
          </a:xfrm>
          <a:custGeom>
            <a:avLst/>
            <a:gdLst>
              <a:gd name="T0" fmla="*/ 4628151 w 41"/>
              <a:gd name="T1" fmla="*/ 1260475 h 40"/>
              <a:gd name="T2" fmla="*/ 1983145 w 41"/>
              <a:gd name="T3" fmla="*/ 5040312 h 40"/>
              <a:gd name="T4" fmla="*/ 0 w 41"/>
              <a:gd name="T5" fmla="*/ 10710862 h 40"/>
              <a:gd name="T6" fmla="*/ 661048 w 41"/>
              <a:gd name="T7" fmla="*/ 17010856 h 40"/>
              <a:gd name="T8" fmla="*/ 2644193 w 41"/>
              <a:gd name="T9" fmla="*/ 21421723 h 40"/>
              <a:gd name="T10" fmla="*/ 7272345 w 41"/>
              <a:gd name="T11" fmla="*/ 24571322 h 40"/>
              <a:gd name="T12" fmla="*/ 13222591 w 41"/>
              <a:gd name="T13" fmla="*/ 25201559 h 40"/>
              <a:gd name="T14" fmla="*/ 19172840 w 41"/>
              <a:gd name="T15" fmla="*/ 25201559 h 40"/>
              <a:gd name="T16" fmla="*/ 24462037 w 41"/>
              <a:gd name="T17" fmla="*/ 23311641 h 40"/>
              <a:gd name="T18" fmla="*/ 26445182 w 41"/>
              <a:gd name="T19" fmla="*/ 19531011 h 40"/>
              <a:gd name="T20" fmla="*/ 27106236 w 41"/>
              <a:gd name="T21" fmla="*/ 15751175 h 40"/>
              <a:gd name="T22" fmla="*/ 27106236 w 41"/>
              <a:gd name="T23" fmla="*/ 11970542 h 40"/>
              <a:gd name="T24" fmla="*/ 26445182 w 41"/>
              <a:gd name="T25" fmla="*/ 6930232 h 40"/>
              <a:gd name="T26" fmla="*/ 23139128 w 41"/>
              <a:gd name="T27" fmla="*/ 4410075 h 40"/>
              <a:gd name="T28" fmla="*/ 17189695 w 41"/>
              <a:gd name="T29" fmla="*/ 1260475 h 40"/>
              <a:gd name="T30" fmla="*/ 9916537 w 41"/>
              <a:gd name="T31" fmla="*/ 0 h 40"/>
              <a:gd name="T32" fmla="*/ 4628151 w 41"/>
              <a:gd name="T33" fmla="*/ 1260475 h 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1"/>
              <a:gd name="T52" fmla="*/ 0 h 40"/>
              <a:gd name="T53" fmla="*/ 41 w 41"/>
              <a:gd name="T54" fmla="*/ 40 h 4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1" h="40">
                <a:moveTo>
                  <a:pt x="7" y="2"/>
                </a:moveTo>
                <a:lnTo>
                  <a:pt x="3" y="8"/>
                </a:lnTo>
                <a:lnTo>
                  <a:pt x="0" y="17"/>
                </a:lnTo>
                <a:lnTo>
                  <a:pt x="1" y="27"/>
                </a:lnTo>
                <a:lnTo>
                  <a:pt x="4" y="34"/>
                </a:lnTo>
                <a:lnTo>
                  <a:pt x="11" y="39"/>
                </a:lnTo>
                <a:lnTo>
                  <a:pt x="20" y="40"/>
                </a:lnTo>
                <a:lnTo>
                  <a:pt x="29" y="40"/>
                </a:lnTo>
                <a:lnTo>
                  <a:pt x="37" y="37"/>
                </a:lnTo>
                <a:lnTo>
                  <a:pt x="40" y="31"/>
                </a:lnTo>
                <a:lnTo>
                  <a:pt x="41" y="25"/>
                </a:lnTo>
                <a:lnTo>
                  <a:pt x="41" y="19"/>
                </a:lnTo>
                <a:lnTo>
                  <a:pt x="40" y="11"/>
                </a:lnTo>
                <a:lnTo>
                  <a:pt x="35" y="7"/>
                </a:lnTo>
                <a:lnTo>
                  <a:pt x="26" y="2"/>
                </a:lnTo>
                <a:lnTo>
                  <a:pt x="15" y="0"/>
                </a:lnTo>
                <a:lnTo>
                  <a:pt x="7" y="2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4" name="Freeform 76"/>
          <p:cNvSpPr>
            <a:spLocks/>
          </p:cNvSpPr>
          <p:nvPr/>
        </p:nvSpPr>
        <p:spPr bwMode="auto">
          <a:xfrm>
            <a:off x="8243888" y="1885950"/>
            <a:ext cx="26987" cy="28575"/>
          </a:xfrm>
          <a:custGeom>
            <a:avLst/>
            <a:gdLst>
              <a:gd name="T0" fmla="*/ 0 w 34"/>
              <a:gd name="T1" fmla="*/ 14490700 h 36"/>
              <a:gd name="T2" fmla="*/ 0 w 34"/>
              <a:gd name="T3" fmla="*/ 10710861 h 36"/>
              <a:gd name="T4" fmla="*/ 0 w 34"/>
              <a:gd name="T5" fmla="*/ 6300786 h 36"/>
              <a:gd name="T6" fmla="*/ 2520109 w 34"/>
              <a:gd name="T7" fmla="*/ 3150393 h 36"/>
              <a:gd name="T8" fmla="*/ 7560328 w 34"/>
              <a:gd name="T9" fmla="*/ 1260475 h 36"/>
              <a:gd name="T10" fmla="*/ 13229980 w 34"/>
              <a:gd name="T11" fmla="*/ 0 h 36"/>
              <a:gd name="T12" fmla="*/ 17010540 w 34"/>
              <a:gd name="T13" fmla="*/ 1260475 h 36"/>
              <a:gd name="T14" fmla="*/ 20160874 w 34"/>
              <a:gd name="T15" fmla="*/ 4410075 h 36"/>
              <a:gd name="T16" fmla="*/ 21420531 w 34"/>
              <a:gd name="T17" fmla="*/ 6930231 h 36"/>
              <a:gd name="T18" fmla="*/ 21420531 w 34"/>
              <a:gd name="T19" fmla="*/ 11970542 h 36"/>
              <a:gd name="T20" fmla="*/ 20160874 w 34"/>
              <a:gd name="T21" fmla="*/ 17010855 h 36"/>
              <a:gd name="T22" fmla="*/ 17010540 w 34"/>
              <a:gd name="T23" fmla="*/ 20791485 h 36"/>
              <a:gd name="T24" fmla="*/ 13229980 w 34"/>
              <a:gd name="T25" fmla="*/ 22681403 h 36"/>
              <a:gd name="T26" fmla="*/ 9450211 w 34"/>
              <a:gd name="T27" fmla="*/ 22681403 h 36"/>
              <a:gd name="T28" fmla="*/ 5670444 w 34"/>
              <a:gd name="T29" fmla="*/ 20791485 h 36"/>
              <a:gd name="T30" fmla="*/ 1889884 w 34"/>
              <a:gd name="T31" fmla="*/ 17641092 h 36"/>
              <a:gd name="T32" fmla="*/ 0 w 34"/>
              <a:gd name="T33" fmla="*/ 14490700 h 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4"/>
              <a:gd name="T52" fmla="*/ 0 h 36"/>
              <a:gd name="T53" fmla="*/ 34 w 34"/>
              <a:gd name="T54" fmla="*/ 36 h 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4" h="36">
                <a:moveTo>
                  <a:pt x="0" y="23"/>
                </a:moveTo>
                <a:lnTo>
                  <a:pt x="0" y="17"/>
                </a:lnTo>
                <a:lnTo>
                  <a:pt x="0" y="10"/>
                </a:lnTo>
                <a:lnTo>
                  <a:pt x="4" y="5"/>
                </a:lnTo>
                <a:lnTo>
                  <a:pt x="12" y="2"/>
                </a:lnTo>
                <a:lnTo>
                  <a:pt x="21" y="0"/>
                </a:lnTo>
                <a:lnTo>
                  <a:pt x="27" y="2"/>
                </a:lnTo>
                <a:lnTo>
                  <a:pt x="32" y="7"/>
                </a:lnTo>
                <a:lnTo>
                  <a:pt x="34" y="11"/>
                </a:lnTo>
                <a:lnTo>
                  <a:pt x="34" y="19"/>
                </a:lnTo>
                <a:lnTo>
                  <a:pt x="32" y="27"/>
                </a:lnTo>
                <a:lnTo>
                  <a:pt x="27" y="33"/>
                </a:lnTo>
                <a:lnTo>
                  <a:pt x="21" y="36"/>
                </a:lnTo>
                <a:lnTo>
                  <a:pt x="15" y="36"/>
                </a:lnTo>
                <a:lnTo>
                  <a:pt x="9" y="33"/>
                </a:lnTo>
                <a:lnTo>
                  <a:pt x="3" y="28"/>
                </a:lnTo>
                <a:lnTo>
                  <a:pt x="0" y="23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5" name="Freeform 77"/>
          <p:cNvSpPr>
            <a:spLocks/>
          </p:cNvSpPr>
          <p:nvPr/>
        </p:nvSpPr>
        <p:spPr bwMode="auto">
          <a:xfrm>
            <a:off x="8294688" y="1930400"/>
            <a:ext cx="23812" cy="33338"/>
          </a:xfrm>
          <a:custGeom>
            <a:avLst/>
            <a:gdLst>
              <a:gd name="T0" fmla="*/ 6489924 w 31"/>
              <a:gd name="T1" fmla="*/ 27107862 h 41"/>
              <a:gd name="T2" fmla="*/ 2360461 w 31"/>
              <a:gd name="T3" fmla="*/ 26446788 h 41"/>
              <a:gd name="T4" fmla="*/ 589923 w 31"/>
              <a:gd name="T5" fmla="*/ 23140635 h 41"/>
              <a:gd name="T6" fmla="*/ 0 w 31"/>
              <a:gd name="T7" fmla="*/ 17851279 h 41"/>
              <a:gd name="T8" fmla="*/ 0 w 31"/>
              <a:gd name="T9" fmla="*/ 13222987 h 41"/>
              <a:gd name="T10" fmla="*/ 1769770 w 31"/>
              <a:gd name="T11" fmla="*/ 7933631 h 41"/>
              <a:gd name="T12" fmla="*/ 4130230 w 31"/>
              <a:gd name="T13" fmla="*/ 3967222 h 41"/>
              <a:gd name="T14" fmla="*/ 8260461 w 31"/>
              <a:gd name="T15" fmla="*/ 661068 h 41"/>
              <a:gd name="T16" fmla="*/ 11800766 w 31"/>
              <a:gd name="T17" fmla="*/ 0 h 41"/>
              <a:gd name="T18" fmla="*/ 14160461 w 31"/>
              <a:gd name="T19" fmla="*/ 661068 h 41"/>
              <a:gd name="T20" fmla="*/ 16520921 w 31"/>
              <a:gd name="T21" fmla="*/ 4628290 h 41"/>
              <a:gd name="T22" fmla="*/ 17110844 w 31"/>
              <a:gd name="T23" fmla="*/ 9917648 h 41"/>
              <a:gd name="T24" fmla="*/ 18290690 w 31"/>
              <a:gd name="T25" fmla="*/ 13884872 h 41"/>
              <a:gd name="T26" fmla="*/ 17110844 w 31"/>
              <a:gd name="T27" fmla="*/ 17851279 h 41"/>
              <a:gd name="T28" fmla="*/ 14160461 w 31"/>
              <a:gd name="T29" fmla="*/ 22479567 h 41"/>
              <a:gd name="T30" fmla="*/ 10620152 w 31"/>
              <a:gd name="T31" fmla="*/ 26446788 h 41"/>
              <a:gd name="T32" fmla="*/ 6489924 w 31"/>
              <a:gd name="T33" fmla="*/ 27107862 h 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1"/>
              <a:gd name="T52" fmla="*/ 0 h 41"/>
              <a:gd name="T53" fmla="*/ 31 w 31"/>
              <a:gd name="T54" fmla="*/ 41 h 4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1" h="41">
                <a:moveTo>
                  <a:pt x="11" y="41"/>
                </a:moveTo>
                <a:lnTo>
                  <a:pt x="4" y="40"/>
                </a:lnTo>
                <a:lnTo>
                  <a:pt x="1" y="35"/>
                </a:lnTo>
                <a:lnTo>
                  <a:pt x="0" y="27"/>
                </a:lnTo>
                <a:lnTo>
                  <a:pt x="0" y="20"/>
                </a:lnTo>
                <a:lnTo>
                  <a:pt x="3" y="12"/>
                </a:lnTo>
                <a:lnTo>
                  <a:pt x="7" y="6"/>
                </a:lnTo>
                <a:lnTo>
                  <a:pt x="14" y="1"/>
                </a:lnTo>
                <a:lnTo>
                  <a:pt x="20" y="0"/>
                </a:lnTo>
                <a:lnTo>
                  <a:pt x="24" y="1"/>
                </a:lnTo>
                <a:lnTo>
                  <a:pt x="28" y="7"/>
                </a:lnTo>
                <a:lnTo>
                  <a:pt x="29" y="15"/>
                </a:lnTo>
                <a:lnTo>
                  <a:pt x="31" y="21"/>
                </a:lnTo>
                <a:lnTo>
                  <a:pt x="29" y="27"/>
                </a:lnTo>
                <a:lnTo>
                  <a:pt x="24" y="34"/>
                </a:lnTo>
                <a:lnTo>
                  <a:pt x="18" y="40"/>
                </a:lnTo>
                <a:lnTo>
                  <a:pt x="11" y="41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6" name="Freeform 78"/>
          <p:cNvSpPr>
            <a:spLocks/>
          </p:cNvSpPr>
          <p:nvPr/>
        </p:nvSpPr>
        <p:spPr bwMode="auto">
          <a:xfrm>
            <a:off x="8339138" y="1900238"/>
            <a:ext cx="30162" cy="36512"/>
          </a:xfrm>
          <a:custGeom>
            <a:avLst/>
            <a:gdLst>
              <a:gd name="T0" fmla="*/ 664379 w 37"/>
              <a:gd name="T1" fmla="*/ 15750167 h 46"/>
              <a:gd name="T2" fmla="*/ 2658332 w 37"/>
              <a:gd name="T3" fmla="*/ 10710715 h 46"/>
              <a:gd name="T4" fmla="*/ 4651469 w 37"/>
              <a:gd name="T5" fmla="*/ 5040243 h 46"/>
              <a:gd name="T6" fmla="*/ 9303754 w 37"/>
              <a:gd name="T7" fmla="*/ 1259664 h 46"/>
              <a:gd name="T8" fmla="*/ 13955224 w 37"/>
              <a:gd name="T9" fmla="*/ 0 h 46"/>
              <a:gd name="T10" fmla="*/ 19271071 w 37"/>
              <a:gd name="T11" fmla="*/ 1889893 h 46"/>
              <a:gd name="T12" fmla="*/ 23258975 w 37"/>
              <a:gd name="T13" fmla="*/ 5040243 h 46"/>
              <a:gd name="T14" fmla="*/ 24587733 w 37"/>
              <a:gd name="T15" fmla="*/ 10080487 h 46"/>
              <a:gd name="T16" fmla="*/ 23258975 w 37"/>
              <a:gd name="T17" fmla="*/ 14490503 h 46"/>
              <a:gd name="T18" fmla="*/ 21265023 w 37"/>
              <a:gd name="T19" fmla="*/ 20790408 h 46"/>
              <a:gd name="T20" fmla="*/ 17277934 w 37"/>
              <a:gd name="T21" fmla="*/ 24570987 h 46"/>
              <a:gd name="T22" fmla="*/ 11961269 w 37"/>
              <a:gd name="T23" fmla="*/ 28350777 h 46"/>
              <a:gd name="T24" fmla="*/ 7309802 w 37"/>
              <a:gd name="T25" fmla="*/ 28981006 h 46"/>
              <a:gd name="T26" fmla="*/ 3987090 w 37"/>
              <a:gd name="T27" fmla="*/ 28350777 h 46"/>
              <a:gd name="T28" fmla="*/ 664379 w 37"/>
              <a:gd name="T29" fmla="*/ 24570987 h 46"/>
              <a:gd name="T30" fmla="*/ 0 w 37"/>
              <a:gd name="T31" fmla="*/ 20790408 h 46"/>
              <a:gd name="T32" fmla="*/ 664379 w 37"/>
              <a:gd name="T33" fmla="*/ 15750167 h 4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7"/>
              <a:gd name="T52" fmla="*/ 0 h 46"/>
              <a:gd name="T53" fmla="*/ 37 w 37"/>
              <a:gd name="T54" fmla="*/ 46 h 4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7" h="46">
                <a:moveTo>
                  <a:pt x="1" y="25"/>
                </a:moveTo>
                <a:lnTo>
                  <a:pt x="4" y="17"/>
                </a:lnTo>
                <a:lnTo>
                  <a:pt x="7" y="8"/>
                </a:lnTo>
                <a:lnTo>
                  <a:pt x="14" y="2"/>
                </a:lnTo>
                <a:lnTo>
                  <a:pt x="21" y="0"/>
                </a:lnTo>
                <a:lnTo>
                  <a:pt x="29" y="3"/>
                </a:lnTo>
                <a:lnTo>
                  <a:pt x="35" y="8"/>
                </a:lnTo>
                <a:lnTo>
                  <a:pt x="37" y="16"/>
                </a:lnTo>
                <a:lnTo>
                  <a:pt x="35" y="23"/>
                </a:lnTo>
                <a:lnTo>
                  <a:pt x="32" y="33"/>
                </a:lnTo>
                <a:lnTo>
                  <a:pt x="26" y="39"/>
                </a:lnTo>
                <a:lnTo>
                  <a:pt x="18" y="45"/>
                </a:lnTo>
                <a:lnTo>
                  <a:pt x="11" y="46"/>
                </a:lnTo>
                <a:lnTo>
                  <a:pt x="6" y="45"/>
                </a:lnTo>
                <a:lnTo>
                  <a:pt x="1" y="39"/>
                </a:lnTo>
                <a:lnTo>
                  <a:pt x="0" y="33"/>
                </a:lnTo>
                <a:lnTo>
                  <a:pt x="1" y="25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7" name="Freeform 79"/>
          <p:cNvSpPr>
            <a:spLocks/>
          </p:cNvSpPr>
          <p:nvPr/>
        </p:nvSpPr>
        <p:spPr bwMode="auto">
          <a:xfrm>
            <a:off x="8377238" y="1906588"/>
            <a:ext cx="28575" cy="30162"/>
          </a:xfrm>
          <a:custGeom>
            <a:avLst/>
            <a:gdLst>
              <a:gd name="T0" fmla="*/ 17297141 w 37"/>
              <a:gd name="T1" fmla="*/ 2106313 h 36"/>
              <a:gd name="T2" fmla="*/ 20278980 w 37"/>
              <a:gd name="T3" fmla="*/ 4913892 h 36"/>
              <a:gd name="T4" fmla="*/ 22068392 w 37"/>
              <a:gd name="T5" fmla="*/ 8423576 h 36"/>
              <a:gd name="T6" fmla="*/ 22068392 w 37"/>
              <a:gd name="T7" fmla="*/ 14039574 h 36"/>
              <a:gd name="T8" fmla="*/ 20875193 w 37"/>
              <a:gd name="T9" fmla="*/ 18251360 h 36"/>
              <a:gd name="T10" fmla="*/ 18489568 w 37"/>
              <a:gd name="T11" fmla="*/ 21058938 h 36"/>
              <a:gd name="T12" fmla="*/ 14910744 w 37"/>
              <a:gd name="T13" fmla="*/ 24568621 h 36"/>
              <a:gd name="T14" fmla="*/ 10735703 w 37"/>
              <a:gd name="T15" fmla="*/ 25270725 h 36"/>
              <a:gd name="T16" fmla="*/ 7157651 w 37"/>
              <a:gd name="T17" fmla="*/ 25270725 h 36"/>
              <a:gd name="T18" fmla="*/ 4771252 w 37"/>
              <a:gd name="T19" fmla="*/ 23165251 h 36"/>
              <a:gd name="T20" fmla="*/ 1789413 w 37"/>
              <a:gd name="T21" fmla="*/ 20356834 h 36"/>
              <a:gd name="T22" fmla="*/ 0 w 37"/>
              <a:gd name="T23" fmla="*/ 16145048 h 36"/>
              <a:gd name="T24" fmla="*/ 1193199 w 37"/>
              <a:gd name="T25" fmla="*/ 10529888 h 36"/>
              <a:gd name="T26" fmla="*/ 3578826 w 37"/>
              <a:gd name="T27" fmla="*/ 4913892 h 36"/>
              <a:gd name="T28" fmla="*/ 7157651 w 37"/>
              <a:gd name="T29" fmla="*/ 702104 h 36"/>
              <a:gd name="T30" fmla="*/ 11928902 w 37"/>
              <a:gd name="T31" fmla="*/ 0 h 36"/>
              <a:gd name="T32" fmla="*/ 17297141 w 37"/>
              <a:gd name="T33" fmla="*/ 2106313 h 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7"/>
              <a:gd name="T52" fmla="*/ 0 h 36"/>
              <a:gd name="T53" fmla="*/ 37 w 37"/>
              <a:gd name="T54" fmla="*/ 36 h 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7" h="36">
                <a:moveTo>
                  <a:pt x="29" y="3"/>
                </a:moveTo>
                <a:lnTo>
                  <a:pt x="34" y="7"/>
                </a:lnTo>
                <a:lnTo>
                  <a:pt x="37" y="12"/>
                </a:lnTo>
                <a:lnTo>
                  <a:pt x="37" y="20"/>
                </a:lnTo>
                <a:lnTo>
                  <a:pt x="35" y="26"/>
                </a:lnTo>
                <a:lnTo>
                  <a:pt x="31" y="30"/>
                </a:lnTo>
                <a:lnTo>
                  <a:pt x="25" y="35"/>
                </a:lnTo>
                <a:lnTo>
                  <a:pt x="18" y="36"/>
                </a:lnTo>
                <a:lnTo>
                  <a:pt x="12" y="36"/>
                </a:lnTo>
                <a:lnTo>
                  <a:pt x="8" y="33"/>
                </a:lnTo>
                <a:lnTo>
                  <a:pt x="3" y="29"/>
                </a:lnTo>
                <a:lnTo>
                  <a:pt x="0" y="23"/>
                </a:lnTo>
                <a:lnTo>
                  <a:pt x="2" y="15"/>
                </a:lnTo>
                <a:lnTo>
                  <a:pt x="6" y="7"/>
                </a:lnTo>
                <a:lnTo>
                  <a:pt x="12" y="1"/>
                </a:lnTo>
                <a:lnTo>
                  <a:pt x="20" y="0"/>
                </a:lnTo>
                <a:lnTo>
                  <a:pt x="29" y="3"/>
                </a:lnTo>
                <a:close/>
              </a:path>
            </a:pathLst>
          </a:custGeom>
          <a:solidFill>
            <a:srgbClr val="007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8" name="Freeform 80"/>
          <p:cNvSpPr>
            <a:spLocks/>
          </p:cNvSpPr>
          <p:nvPr/>
        </p:nvSpPr>
        <p:spPr bwMode="auto">
          <a:xfrm>
            <a:off x="7666038" y="1949450"/>
            <a:ext cx="244475" cy="168275"/>
          </a:xfrm>
          <a:custGeom>
            <a:avLst/>
            <a:gdLst>
              <a:gd name="T0" fmla="*/ 191531849 w 308"/>
              <a:gd name="T1" fmla="*/ 13992348 h 211"/>
              <a:gd name="T2" fmla="*/ 186491538 w 308"/>
              <a:gd name="T3" fmla="*/ 10176251 h 211"/>
              <a:gd name="T4" fmla="*/ 185231857 w 308"/>
              <a:gd name="T5" fmla="*/ 5088126 h 211"/>
              <a:gd name="T6" fmla="*/ 175780680 w 308"/>
              <a:gd name="T7" fmla="*/ 14628762 h 211"/>
              <a:gd name="T8" fmla="*/ 155619438 w 308"/>
              <a:gd name="T9" fmla="*/ 10176251 h 211"/>
              <a:gd name="T10" fmla="*/ 115296954 w 308"/>
              <a:gd name="T11" fmla="*/ 1908446 h 211"/>
              <a:gd name="T12" fmla="*/ 83795385 w 308"/>
              <a:gd name="T13" fmla="*/ 1272031 h 211"/>
              <a:gd name="T14" fmla="*/ 77494600 w 308"/>
              <a:gd name="T15" fmla="*/ 5088126 h 211"/>
              <a:gd name="T16" fmla="*/ 105846570 w 308"/>
              <a:gd name="T17" fmla="*/ 5088126 h 211"/>
              <a:gd name="T18" fmla="*/ 139869063 w 308"/>
              <a:gd name="T19" fmla="*/ 12720313 h 211"/>
              <a:gd name="T20" fmla="*/ 163810141 w 308"/>
              <a:gd name="T21" fmla="*/ 23532979 h 211"/>
              <a:gd name="T22" fmla="*/ 161289986 w 308"/>
              <a:gd name="T23" fmla="*/ 30529555 h 211"/>
              <a:gd name="T24" fmla="*/ 144909373 w 308"/>
              <a:gd name="T25" fmla="*/ 38161741 h 211"/>
              <a:gd name="T26" fmla="*/ 129788442 w 308"/>
              <a:gd name="T27" fmla="*/ 41341420 h 211"/>
              <a:gd name="T28" fmla="*/ 98286080 w 308"/>
              <a:gd name="T29" fmla="*/ 33709234 h 211"/>
              <a:gd name="T30" fmla="*/ 64893824 w 308"/>
              <a:gd name="T31" fmla="*/ 30529555 h 211"/>
              <a:gd name="T32" fmla="*/ 49772880 w 308"/>
              <a:gd name="T33" fmla="*/ 37525327 h 211"/>
              <a:gd name="T34" fmla="*/ 61113988 w 308"/>
              <a:gd name="T35" fmla="*/ 36253296 h 211"/>
              <a:gd name="T36" fmla="*/ 77494600 w 308"/>
              <a:gd name="T37" fmla="*/ 36253296 h 211"/>
              <a:gd name="T38" fmla="*/ 95135687 w 308"/>
              <a:gd name="T39" fmla="*/ 39433772 h 211"/>
              <a:gd name="T40" fmla="*/ 119707821 w 308"/>
              <a:gd name="T41" fmla="*/ 47065958 h 211"/>
              <a:gd name="T42" fmla="*/ 125377575 w 308"/>
              <a:gd name="T43" fmla="*/ 52154082 h 211"/>
              <a:gd name="T44" fmla="*/ 111517118 w 308"/>
              <a:gd name="T45" fmla="*/ 59150664 h 211"/>
              <a:gd name="T46" fmla="*/ 97026399 w 308"/>
              <a:gd name="T47" fmla="*/ 63602374 h 211"/>
              <a:gd name="T48" fmla="*/ 86315541 w 308"/>
              <a:gd name="T49" fmla="*/ 64874405 h 211"/>
              <a:gd name="T50" fmla="*/ 71824846 w 308"/>
              <a:gd name="T51" fmla="*/ 61694726 h 211"/>
              <a:gd name="T52" fmla="*/ 57333358 w 308"/>
              <a:gd name="T53" fmla="*/ 57242219 h 211"/>
              <a:gd name="T54" fmla="*/ 39062816 w 308"/>
              <a:gd name="T55" fmla="*/ 55970188 h 211"/>
              <a:gd name="T56" fmla="*/ 51663592 w 308"/>
              <a:gd name="T57" fmla="*/ 61694726 h 211"/>
              <a:gd name="T58" fmla="*/ 64264381 w 308"/>
              <a:gd name="T59" fmla="*/ 66782850 h 211"/>
              <a:gd name="T60" fmla="*/ 73084527 w 308"/>
              <a:gd name="T61" fmla="*/ 70598943 h 211"/>
              <a:gd name="T62" fmla="*/ 47882962 w 308"/>
              <a:gd name="T63" fmla="*/ 78231130 h 211"/>
              <a:gd name="T64" fmla="*/ 16381412 w 308"/>
              <a:gd name="T65" fmla="*/ 88407378 h 211"/>
              <a:gd name="T66" fmla="*/ 0 w 308"/>
              <a:gd name="T67" fmla="*/ 94131916 h 211"/>
              <a:gd name="T68" fmla="*/ 9450387 w 308"/>
              <a:gd name="T69" fmla="*/ 96039564 h 211"/>
              <a:gd name="T70" fmla="*/ 37172104 w 308"/>
              <a:gd name="T71" fmla="*/ 92223471 h 211"/>
              <a:gd name="T72" fmla="*/ 68044217 w 308"/>
              <a:gd name="T73" fmla="*/ 84591285 h 211"/>
              <a:gd name="T74" fmla="*/ 80644993 w 308"/>
              <a:gd name="T75" fmla="*/ 90315823 h 211"/>
              <a:gd name="T76" fmla="*/ 66784536 w 308"/>
              <a:gd name="T77" fmla="*/ 128476779 h 211"/>
              <a:gd name="T78" fmla="*/ 68044217 w 308"/>
              <a:gd name="T79" fmla="*/ 134201317 h 211"/>
              <a:gd name="T80" fmla="*/ 85685303 w 308"/>
              <a:gd name="T81" fmla="*/ 104943806 h 211"/>
              <a:gd name="T82" fmla="*/ 100175998 w 308"/>
              <a:gd name="T83" fmla="*/ 76322684 h 211"/>
              <a:gd name="T84" fmla="*/ 118447346 w 308"/>
              <a:gd name="T85" fmla="*/ 69962529 h 211"/>
              <a:gd name="T86" fmla="*/ 136088433 w 308"/>
              <a:gd name="T87" fmla="*/ 62966757 h 211"/>
              <a:gd name="T88" fmla="*/ 137978351 w 308"/>
              <a:gd name="T89" fmla="*/ 88407378 h 211"/>
              <a:gd name="T90" fmla="*/ 129158205 w 308"/>
              <a:gd name="T91" fmla="*/ 122753038 h 211"/>
              <a:gd name="T92" fmla="*/ 136088433 w 308"/>
              <a:gd name="T93" fmla="*/ 116392883 h 211"/>
              <a:gd name="T94" fmla="*/ 151209365 w 308"/>
              <a:gd name="T95" fmla="*/ 71870974 h 211"/>
              <a:gd name="T96" fmla="*/ 165070615 w 308"/>
              <a:gd name="T97" fmla="*/ 42613451 h 211"/>
              <a:gd name="T98" fmla="*/ 176410917 w 308"/>
              <a:gd name="T99" fmla="*/ 30529555 h 211"/>
              <a:gd name="T100" fmla="*/ 180820990 w 308"/>
              <a:gd name="T101" fmla="*/ 37525327 h 211"/>
              <a:gd name="T102" fmla="*/ 177671392 w 308"/>
              <a:gd name="T103" fmla="*/ 82683637 h 211"/>
              <a:gd name="T104" fmla="*/ 188381456 w 308"/>
              <a:gd name="T105" fmla="*/ 57242219 h 2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308"/>
              <a:gd name="T160" fmla="*/ 0 h 211"/>
              <a:gd name="T161" fmla="*/ 308 w 308"/>
              <a:gd name="T162" fmla="*/ 211 h 211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308" h="211">
                <a:moveTo>
                  <a:pt x="308" y="25"/>
                </a:moveTo>
                <a:lnTo>
                  <a:pt x="305" y="23"/>
                </a:lnTo>
                <a:lnTo>
                  <a:pt x="304" y="22"/>
                </a:lnTo>
                <a:lnTo>
                  <a:pt x="300" y="20"/>
                </a:lnTo>
                <a:lnTo>
                  <a:pt x="297" y="19"/>
                </a:lnTo>
                <a:lnTo>
                  <a:pt x="296" y="16"/>
                </a:lnTo>
                <a:lnTo>
                  <a:pt x="296" y="14"/>
                </a:lnTo>
                <a:lnTo>
                  <a:pt x="294" y="11"/>
                </a:lnTo>
                <a:lnTo>
                  <a:pt x="294" y="8"/>
                </a:lnTo>
                <a:lnTo>
                  <a:pt x="290" y="14"/>
                </a:lnTo>
                <a:lnTo>
                  <a:pt x="284" y="19"/>
                </a:lnTo>
                <a:lnTo>
                  <a:pt x="279" y="23"/>
                </a:lnTo>
                <a:lnTo>
                  <a:pt x="276" y="27"/>
                </a:lnTo>
                <a:lnTo>
                  <a:pt x="263" y="22"/>
                </a:lnTo>
                <a:lnTo>
                  <a:pt x="247" y="16"/>
                </a:lnTo>
                <a:lnTo>
                  <a:pt x="226" y="11"/>
                </a:lnTo>
                <a:lnTo>
                  <a:pt x="205" y="7"/>
                </a:lnTo>
                <a:lnTo>
                  <a:pt x="183" y="3"/>
                </a:lnTo>
                <a:lnTo>
                  <a:pt x="162" y="0"/>
                </a:lnTo>
                <a:lnTo>
                  <a:pt x="145" y="0"/>
                </a:lnTo>
                <a:lnTo>
                  <a:pt x="133" y="2"/>
                </a:lnTo>
                <a:lnTo>
                  <a:pt x="120" y="7"/>
                </a:lnTo>
                <a:lnTo>
                  <a:pt x="119" y="8"/>
                </a:lnTo>
                <a:lnTo>
                  <a:pt x="123" y="8"/>
                </a:lnTo>
                <a:lnTo>
                  <a:pt x="133" y="8"/>
                </a:lnTo>
                <a:lnTo>
                  <a:pt x="149" y="7"/>
                </a:lnTo>
                <a:lnTo>
                  <a:pt x="168" y="8"/>
                </a:lnTo>
                <a:lnTo>
                  <a:pt x="186" y="11"/>
                </a:lnTo>
                <a:lnTo>
                  <a:pt x="205" y="14"/>
                </a:lnTo>
                <a:lnTo>
                  <a:pt x="222" y="20"/>
                </a:lnTo>
                <a:lnTo>
                  <a:pt x="237" y="25"/>
                </a:lnTo>
                <a:lnTo>
                  <a:pt x="251" y="31"/>
                </a:lnTo>
                <a:lnTo>
                  <a:pt x="260" y="37"/>
                </a:lnTo>
                <a:lnTo>
                  <a:pt x="263" y="42"/>
                </a:lnTo>
                <a:lnTo>
                  <a:pt x="262" y="45"/>
                </a:lnTo>
                <a:lnTo>
                  <a:pt x="256" y="48"/>
                </a:lnTo>
                <a:lnTo>
                  <a:pt x="248" y="51"/>
                </a:lnTo>
                <a:lnTo>
                  <a:pt x="240" y="56"/>
                </a:lnTo>
                <a:lnTo>
                  <a:pt x="230" y="60"/>
                </a:lnTo>
                <a:lnTo>
                  <a:pt x="222" y="65"/>
                </a:lnTo>
                <a:lnTo>
                  <a:pt x="216" y="70"/>
                </a:lnTo>
                <a:lnTo>
                  <a:pt x="206" y="65"/>
                </a:lnTo>
                <a:lnTo>
                  <a:pt x="191" y="60"/>
                </a:lnTo>
                <a:lnTo>
                  <a:pt x="174" y="56"/>
                </a:lnTo>
                <a:lnTo>
                  <a:pt x="156" y="53"/>
                </a:lnTo>
                <a:lnTo>
                  <a:pt x="137" y="50"/>
                </a:lnTo>
                <a:lnTo>
                  <a:pt x="119" y="48"/>
                </a:lnTo>
                <a:lnTo>
                  <a:pt x="103" y="48"/>
                </a:lnTo>
                <a:lnTo>
                  <a:pt x="91" y="51"/>
                </a:lnTo>
                <a:lnTo>
                  <a:pt x="82" y="56"/>
                </a:lnTo>
                <a:lnTo>
                  <a:pt x="79" y="59"/>
                </a:lnTo>
                <a:lnTo>
                  <a:pt x="80" y="60"/>
                </a:lnTo>
                <a:lnTo>
                  <a:pt x="89" y="59"/>
                </a:lnTo>
                <a:lnTo>
                  <a:pt x="97" y="57"/>
                </a:lnTo>
                <a:lnTo>
                  <a:pt x="105" y="57"/>
                </a:lnTo>
                <a:lnTo>
                  <a:pt x="114" y="57"/>
                </a:lnTo>
                <a:lnTo>
                  <a:pt x="123" y="57"/>
                </a:lnTo>
                <a:lnTo>
                  <a:pt x="133" y="59"/>
                </a:lnTo>
                <a:lnTo>
                  <a:pt x="142" y="60"/>
                </a:lnTo>
                <a:lnTo>
                  <a:pt x="151" y="62"/>
                </a:lnTo>
                <a:lnTo>
                  <a:pt x="160" y="65"/>
                </a:lnTo>
                <a:lnTo>
                  <a:pt x="176" y="71"/>
                </a:lnTo>
                <a:lnTo>
                  <a:pt x="190" y="74"/>
                </a:lnTo>
                <a:lnTo>
                  <a:pt x="199" y="76"/>
                </a:lnTo>
                <a:lnTo>
                  <a:pt x="205" y="79"/>
                </a:lnTo>
                <a:lnTo>
                  <a:pt x="199" y="82"/>
                </a:lnTo>
                <a:lnTo>
                  <a:pt x="193" y="85"/>
                </a:lnTo>
                <a:lnTo>
                  <a:pt x="185" y="90"/>
                </a:lnTo>
                <a:lnTo>
                  <a:pt x="177" y="93"/>
                </a:lnTo>
                <a:lnTo>
                  <a:pt x="168" y="96"/>
                </a:lnTo>
                <a:lnTo>
                  <a:pt x="160" y="97"/>
                </a:lnTo>
                <a:lnTo>
                  <a:pt x="154" y="100"/>
                </a:lnTo>
                <a:lnTo>
                  <a:pt x="148" y="102"/>
                </a:lnTo>
                <a:lnTo>
                  <a:pt x="143" y="102"/>
                </a:lnTo>
                <a:lnTo>
                  <a:pt x="137" y="102"/>
                </a:lnTo>
                <a:lnTo>
                  <a:pt x="129" y="100"/>
                </a:lnTo>
                <a:lnTo>
                  <a:pt x="122" y="99"/>
                </a:lnTo>
                <a:lnTo>
                  <a:pt x="114" y="97"/>
                </a:lnTo>
                <a:lnTo>
                  <a:pt x="105" y="94"/>
                </a:lnTo>
                <a:lnTo>
                  <a:pt x="97" y="93"/>
                </a:lnTo>
                <a:lnTo>
                  <a:pt x="91" y="90"/>
                </a:lnTo>
                <a:lnTo>
                  <a:pt x="79" y="87"/>
                </a:lnTo>
                <a:lnTo>
                  <a:pt x="68" y="87"/>
                </a:lnTo>
                <a:lnTo>
                  <a:pt x="62" y="88"/>
                </a:lnTo>
                <a:lnTo>
                  <a:pt x="68" y="93"/>
                </a:lnTo>
                <a:lnTo>
                  <a:pt x="74" y="94"/>
                </a:lnTo>
                <a:lnTo>
                  <a:pt x="82" y="97"/>
                </a:lnTo>
                <a:lnTo>
                  <a:pt x="88" y="99"/>
                </a:lnTo>
                <a:lnTo>
                  <a:pt x="96" y="102"/>
                </a:lnTo>
                <a:lnTo>
                  <a:pt x="102" y="105"/>
                </a:lnTo>
                <a:lnTo>
                  <a:pt x="108" y="107"/>
                </a:lnTo>
                <a:lnTo>
                  <a:pt x="112" y="110"/>
                </a:lnTo>
                <a:lnTo>
                  <a:pt x="116" y="111"/>
                </a:lnTo>
                <a:lnTo>
                  <a:pt x="106" y="114"/>
                </a:lnTo>
                <a:lnTo>
                  <a:pt x="92" y="119"/>
                </a:lnTo>
                <a:lnTo>
                  <a:pt x="76" y="123"/>
                </a:lnTo>
                <a:lnTo>
                  <a:pt x="59" y="130"/>
                </a:lnTo>
                <a:lnTo>
                  <a:pt x="42" y="134"/>
                </a:lnTo>
                <a:lnTo>
                  <a:pt x="26" y="139"/>
                </a:lnTo>
                <a:lnTo>
                  <a:pt x="14" y="142"/>
                </a:lnTo>
                <a:lnTo>
                  <a:pt x="6" y="145"/>
                </a:lnTo>
                <a:lnTo>
                  <a:pt x="0" y="148"/>
                </a:lnTo>
                <a:lnTo>
                  <a:pt x="0" y="150"/>
                </a:lnTo>
                <a:lnTo>
                  <a:pt x="5" y="151"/>
                </a:lnTo>
                <a:lnTo>
                  <a:pt x="15" y="151"/>
                </a:lnTo>
                <a:lnTo>
                  <a:pt x="26" y="151"/>
                </a:lnTo>
                <a:lnTo>
                  <a:pt x="42" y="148"/>
                </a:lnTo>
                <a:lnTo>
                  <a:pt x="59" y="145"/>
                </a:lnTo>
                <a:lnTo>
                  <a:pt x="76" y="142"/>
                </a:lnTo>
                <a:lnTo>
                  <a:pt x="92" y="137"/>
                </a:lnTo>
                <a:lnTo>
                  <a:pt x="108" y="133"/>
                </a:lnTo>
                <a:lnTo>
                  <a:pt x="122" y="128"/>
                </a:lnTo>
                <a:lnTo>
                  <a:pt x="129" y="123"/>
                </a:lnTo>
                <a:lnTo>
                  <a:pt x="128" y="142"/>
                </a:lnTo>
                <a:lnTo>
                  <a:pt x="122" y="165"/>
                </a:lnTo>
                <a:lnTo>
                  <a:pt x="114" y="188"/>
                </a:lnTo>
                <a:lnTo>
                  <a:pt x="106" y="202"/>
                </a:lnTo>
                <a:lnTo>
                  <a:pt x="102" y="208"/>
                </a:lnTo>
                <a:lnTo>
                  <a:pt x="103" y="211"/>
                </a:lnTo>
                <a:lnTo>
                  <a:pt x="108" y="211"/>
                </a:lnTo>
                <a:lnTo>
                  <a:pt x="114" y="205"/>
                </a:lnTo>
                <a:lnTo>
                  <a:pt x="123" y="190"/>
                </a:lnTo>
                <a:lnTo>
                  <a:pt x="136" y="165"/>
                </a:lnTo>
                <a:lnTo>
                  <a:pt x="146" y="140"/>
                </a:lnTo>
                <a:lnTo>
                  <a:pt x="151" y="123"/>
                </a:lnTo>
                <a:lnTo>
                  <a:pt x="159" y="120"/>
                </a:lnTo>
                <a:lnTo>
                  <a:pt x="168" y="117"/>
                </a:lnTo>
                <a:lnTo>
                  <a:pt x="177" y="114"/>
                </a:lnTo>
                <a:lnTo>
                  <a:pt x="188" y="110"/>
                </a:lnTo>
                <a:lnTo>
                  <a:pt x="199" y="105"/>
                </a:lnTo>
                <a:lnTo>
                  <a:pt x="208" y="102"/>
                </a:lnTo>
                <a:lnTo>
                  <a:pt x="216" y="99"/>
                </a:lnTo>
                <a:lnTo>
                  <a:pt x="220" y="96"/>
                </a:lnTo>
                <a:lnTo>
                  <a:pt x="222" y="113"/>
                </a:lnTo>
                <a:lnTo>
                  <a:pt x="219" y="139"/>
                </a:lnTo>
                <a:lnTo>
                  <a:pt x="214" y="165"/>
                </a:lnTo>
                <a:lnTo>
                  <a:pt x="208" y="183"/>
                </a:lnTo>
                <a:lnTo>
                  <a:pt x="205" y="193"/>
                </a:lnTo>
                <a:lnTo>
                  <a:pt x="206" y="196"/>
                </a:lnTo>
                <a:lnTo>
                  <a:pt x="210" y="193"/>
                </a:lnTo>
                <a:lnTo>
                  <a:pt x="216" y="183"/>
                </a:lnTo>
                <a:lnTo>
                  <a:pt x="225" y="165"/>
                </a:lnTo>
                <a:lnTo>
                  <a:pt x="234" y="140"/>
                </a:lnTo>
                <a:lnTo>
                  <a:pt x="240" y="113"/>
                </a:lnTo>
                <a:lnTo>
                  <a:pt x="239" y="88"/>
                </a:lnTo>
                <a:lnTo>
                  <a:pt x="251" y="77"/>
                </a:lnTo>
                <a:lnTo>
                  <a:pt x="262" y="67"/>
                </a:lnTo>
                <a:lnTo>
                  <a:pt x="270" y="59"/>
                </a:lnTo>
                <a:lnTo>
                  <a:pt x="276" y="51"/>
                </a:lnTo>
                <a:lnTo>
                  <a:pt x="280" y="48"/>
                </a:lnTo>
                <a:lnTo>
                  <a:pt x="284" y="48"/>
                </a:lnTo>
                <a:lnTo>
                  <a:pt x="287" y="51"/>
                </a:lnTo>
                <a:lnTo>
                  <a:pt x="287" y="59"/>
                </a:lnTo>
                <a:lnTo>
                  <a:pt x="285" y="76"/>
                </a:lnTo>
                <a:lnTo>
                  <a:pt x="284" y="102"/>
                </a:lnTo>
                <a:lnTo>
                  <a:pt x="282" y="130"/>
                </a:lnTo>
                <a:lnTo>
                  <a:pt x="279" y="147"/>
                </a:lnTo>
                <a:lnTo>
                  <a:pt x="290" y="125"/>
                </a:lnTo>
                <a:lnTo>
                  <a:pt x="299" y="90"/>
                </a:lnTo>
                <a:lnTo>
                  <a:pt x="305" y="54"/>
                </a:lnTo>
                <a:lnTo>
                  <a:pt x="308" y="25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39" name="Freeform 81"/>
          <p:cNvSpPr>
            <a:spLocks/>
          </p:cNvSpPr>
          <p:nvPr/>
        </p:nvSpPr>
        <p:spPr bwMode="auto">
          <a:xfrm>
            <a:off x="8062913" y="1651000"/>
            <a:ext cx="196850" cy="185738"/>
          </a:xfrm>
          <a:custGeom>
            <a:avLst/>
            <a:gdLst>
              <a:gd name="T0" fmla="*/ 151209387 w 248"/>
              <a:gd name="T1" fmla="*/ 143679025 h 235"/>
              <a:gd name="T2" fmla="*/ 154359780 w 248"/>
              <a:gd name="T3" fmla="*/ 139306675 h 235"/>
              <a:gd name="T4" fmla="*/ 149319469 w 248"/>
              <a:gd name="T5" fmla="*/ 131185579 h 235"/>
              <a:gd name="T6" fmla="*/ 139238847 w 248"/>
              <a:gd name="T7" fmla="*/ 120565320 h 235"/>
              <a:gd name="T8" fmla="*/ 138608609 w 248"/>
              <a:gd name="T9" fmla="*/ 103698733 h 235"/>
              <a:gd name="T10" fmla="*/ 132938061 w 248"/>
              <a:gd name="T11" fmla="*/ 68091558 h 235"/>
              <a:gd name="T12" fmla="*/ 126007831 w 248"/>
              <a:gd name="T13" fmla="*/ 51849367 h 235"/>
              <a:gd name="T14" fmla="*/ 122227995 w 248"/>
              <a:gd name="T15" fmla="*/ 50599773 h 235"/>
              <a:gd name="T16" fmla="*/ 124748150 w 248"/>
              <a:gd name="T17" fmla="*/ 66841976 h 235"/>
              <a:gd name="T18" fmla="*/ 126007831 w 248"/>
              <a:gd name="T19" fmla="*/ 95577613 h 235"/>
              <a:gd name="T20" fmla="*/ 120967520 w 248"/>
              <a:gd name="T21" fmla="*/ 104323919 h 235"/>
              <a:gd name="T22" fmla="*/ 112147372 w 248"/>
              <a:gd name="T23" fmla="*/ 98701172 h 235"/>
              <a:gd name="T24" fmla="*/ 103326406 w 248"/>
              <a:gd name="T25" fmla="*/ 91829658 h 235"/>
              <a:gd name="T26" fmla="*/ 97026413 w 248"/>
              <a:gd name="T27" fmla="*/ 86207726 h 235"/>
              <a:gd name="T28" fmla="*/ 90725627 w 248"/>
              <a:gd name="T29" fmla="*/ 73713490 h 235"/>
              <a:gd name="T30" fmla="*/ 83165161 w 248"/>
              <a:gd name="T31" fmla="*/ 45602236 h 235"/>
              <a:gd name="T32" fmla="*/ 82534923 w 248"/>
              <a:gd name="T33" fmla="*/ 26861672 h 235"/>
              <a:gd name="T34" fmla="*/ 80014768 w 248"/>
              <a:gd name="T35" fmla="*/ 11244658 h 235"/>
              <a:gd name="T36" fmla="*/ 75604694 w 248"/>
              <a:gd name="T37" fmla="*/ 3747956 h 235"/>
              <a:gd name="T38" fmla="*/ 75604694 w 248"/>
              <a:gd name="T39" fmla="*/ 8121099 h 235"/>
              <a:gd name="T40" fmla="*/ 77494612 w 248"/>
              <a:gd name="T41" fmla="*/ 20614548 h 235"/>
              <a:gd name="T42" fmla="*/ 75604694 w 248"/>
              <a:gd name="T43" fmla="*/ 34358372 h 235"/>
              <a:gd name="T44" fmla="*/ 74345013 w 248"/>
              <a:gd name="T45" fmla="*/ 45602236 h 235"/>
              <a:gd name="T46" fmla="*/ 77494612 w 248"/>
              <a:gd name="T47" fmla="*/ 66841976 h 235"/>
              <a:gd name="T48" fmla="*/ 67413989 w 248"/>
              <a:gd name="T49" fmla="*/ 64967999 h 235"/>
              <a:gd name="T50" fmla="*/ 45362814 w 248"/>
              <a:gd name="T51" fmla="*/ 41854281 h 235"/>
              <a:gd name="T52" fmla="*/ 23311644 w 248"/>
              <a:gd name="T53" fmla="*/ 18740570 h 235"/>
              <a:gd name="T54" fmla="*/ 5670550 w 248"/>
              <a:gd name="T55" fmla="*/ 2498374 h 235"/>
              <a:gd name="T56" fmla="*/ 4410075 w 248"/>
              <a:gd name="T57" fmla="*/ 6247120 h 235"/>
              <a:gd name="T58" fmla="*/ 15120940 w 248"/>
              <a:gd name="T59" fmla="*/ 20614548 h 235"/>
              <a:gd name="T60" fmla="*/ 25831800 w 248"/>
              <a:gd name="T61" fmla="*/ 34982768 h 235"/>
              <a:gd name="T62" fmla="*/ 34022510 w 248"/>
              <a:gd name="T63" fmla="*/ 47476214 h 235"/>
              <a:gd name="T64" fmla="*/ 38432584 w 248"/>
              <a:gd name="T65" fmla="*/ 55597321 h 235"/>
              <a:gd name="T66" fmla="*/ 47252732 w 248"/>
              <a:gd name="T67" fmla="*/ 64343603 h 235"/>
              <a:gd name="T68" fmla="*/ 57963604 w 248"/>
              <a:gd name="T69" fmla="*/ 72463908 h 235"/>
              <a:gd name="T70" fmla="*/ 67413989 w 248"/>
              <a:gd name="T71" fmla="*/ 80585004 h 235"/>
              <a:gd name="T72" fmla="*/ 67413989 w 248"/>
              <a:gd name="T73" fmla="*/ 82458981 h 235"/>
              <a:gd name="T74" fmla="*/ 57963604 w 248"/>
              <a:gd name="T75" fmla="*/ 82458981 h 235"/>
              <a:gd name="T76" fmla="*/ 47252732 w 248"/>
              <a:gd name="T77" fmla="*/ 80585004 h 235"/>
              <a:gd name="T78" fmla="*/ 38432584 w 248"/>
              <a:gd name="T79" fmla="*/ 76837049 h 235"/>
              <a:gd name="T80" fmla="*/ 31502355 w 248"/>
              <a:gd name="T81" fmla="*/ 71839513 h 235"/>
              <a:gd name="T82" fmla="*/ 25831800 w 248"/>
              <a:gd name="T83" fmla="*/ 73713490 h 235"/>
              <a:gd name="T84" fmla="*/ 32762036 w 248"/>
              <a:gd name="T85" fmla="*/ 80585004 h 235"/>
              <a:gd name="T86" fmla="*/ 47252732 w 248"/>
              <a:gd name="T87" fmla="*/ 88081704 h 235"/>
              <a:gd name="T88" fmla="*/ 63634153 w 248"/>
              <a:gd name="T89" fmla="*/ 94953218 h 235"/>
              <a:gd name="T90" fmla="*/ 81275242 w 248"/>
              <a:gd name="T91" fmla="*/ 98701172 h 235"/>
              <a:gd name="T92" fmla="*/ 92615546 w 248"/>
              <a:gd name="T93" fmla="*/ 99326358 h 235"/>
              <a:gd name="T94" fmla="*/ 101436487 w 248"/>
              <a:gd name="T95" fmla="*/ 104323919 h 235"/>
              <a:gd name="T96" fmla="*/ 111517135 w 248"/>
              <a:gd name="T97" fmla="*/ 111195433 h 235"/>
              <a:gd name="T98" fmla="*/ 118447364 w 248"/>
              <a:gd name="T99" fmla="*/ 118066947 h 235"/>
              <a:gd name="T100" fmla="*/ 115927209 w 248"/>
              <a:gd name="T101" fmla="*/ 122439298 h 235"/>
              <a:gd name="T102" fmla="*/ 104586905 w 248"/>
              <a:gd name="T103" fmla="*/ 125562857 h 235"/>
              <a:gd name="T104" fmla="*/ 90095390 w 248"/>
              <a:gd name="T105" fmla="*/ 127436834 h 235"/>
              <a:gd name="T106" fmla="*/ 77494612 w 248"/>
              <a:gd name="T107" fmla="*/ 127436834 h 235"/>
              <a:gd name="T108" fmla="*/ 65524071 w 248"/>
              <a:gd name="T109" fmla="*/ 126812438 h 235"/>
              <a:gd name="T110" fmla="*/ 63634153 w 248"/>
              <a:gd name="T111" fmla="*/ 129311602 h 235"/>
              <a:gd name="T112" fmla="*/ 81275242 w 248"/>
              <a:gd name="T113" fmla="*/ 133059557 h 235"/>
              <a:gd name="T114" fmla="*/ 98916332 w 248"/>
              <a:gd name="T115" fmla="*/ 134309138 h 235"/>
              <a:gd name="T116" fmla="*/ 115296971 w 248"/>
              <a:gd name="T117" fmla="*/ 133059557 h 235"/>
              <a:gd name="T118" fmla="*/ 129788461 w 248"/>
              <a:gd name="T119" fmla="*/ 132434370 h 235"/>
              <a:gd name="T120" fmla="*/ 139238847 w 248"/>
              <a:gd name="T121" fmla="*/ 133059557 h 235"/>
              <a:gd name="T122" fmla="*/ 147429551 w 248"/>
              <a:gd name="T123" fmla="*/ 141805048 h 23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48"/>
              <a:gd name="T187" fmla="*/ 0 h 235"/>
              <a:gd name="T188" fmla="*/ 248 w 248"/>
              <a:gd name="T189" fmla="*/ 235 h 23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48" h="235">
                <a:moveTo>
                  <a:pt x="238" y="235"/>
                </a:moveTo>
                <a:lnTo>
                  <a:pt x="240" y="230"/>
                </a:lnTo>
                <a:lnTo>
                  <a:pt x="241" y="227"/>
                </a:lnTo>
                <a:lnTo>
                  <a:pt x="245" y="223"/>
                </a:lnTo>
                <a:lnTo>
                  <a:pt x="248" y="219"/>
                </a:lnTo>
                <a:lnTo>
                  <a:pt x="237" y="210"/>
                </a:lnTo>
                <a:lnTo>
                  <a:pt x="228" y="201"/>
                </a:lnTo>
                <a:lnTo>
                  <a:pt x="221" y="193"/>
                </a:lnTo>
                <a:lnTo>
                  <a:pt x="220" y="184"/>
                </a:lnTo>
                <a:lnTo>
                  <a:pt x="220" y="166"/>
                </a:lnTo>
                <a:lnTo>
                  <a:pt x="215" y="138"/>
                </a:lnTo>
                <a:lnTo>
                  <a:pt x="211" y="109"/>
                </a:lnTo>
                <a:lnTo>
                  <a:pt x="206" y="90"/>
                </a:lnTo>
                <a:lnTo>
                  <a:pt x="200" y="83"/>
                </a:lnTo>
                <a:lnTo>
                  <a:pt x="197" y="78"/>
                </a:lnTo>
                <a:lnTo>
                  <a:pt x="194" y="81"/>
                </a:lnTo>
                <a:lnTo>
                  <a:pt x="195" y="89"/>
                </a:lnTo>
                <a:lnTo>
                  <a:pt x="198" y="107"/>
                </a:lnTo>
                <a:lnTo>
                  <a:pt x="200" y="130"/>
                </a:lnTo>
                <a:lnTo>
                  <a:pt x="200" y="153"/>
                </a:lnTo>
                <a:lnTo>
                  <a:pt x="198" y="170"/>
                </a:lnTo>
                <a:lnTo>
                  <a:pt x="192" y="167"/>
                </a:lnTo>
                <a:lnTo>
                  <a:pt x="186" y="163"/>
                </a:lnTo>
                <a:lnTo>
                  <a:pt x="178" y="158"/>
                </a:lnTo>
                <a:lnTo>
                  <a:pt x="172" y="152"/>
                </a:lnTo>
                <a:lnTo>
                  <a:pt x="164" y="147"/>
                </a:lnTo>
                <a:lnTo>
                  <a:pt x="158" y="143"/>
                </a:lnTo>
                <a:lnTo>
                  <a:pt x="154" y="138"/>
                </a:lnTo>
                <a:lnTo>
                  <a:pt x="151" y="133"/>
                </a:lnTo>
                <a:lnTo>
                  <a:pt x="144" y="118"/>
                </a:lnTo>
                <a:lnTo>
                  <a:pt x="137" y="96"/>
                </a:lnTo>
                <a:lnTo>
                  <a:pt x="132" y="73"/>
                </a:lnTo>
                <a:lnTo>
                  <a:pt x="131" y="56"/>
                </a:lnTo>
                <a:lnTo>
                  <a:pt x="131" y="43"/>
                </a:lnTo>
                <a:lnTo>
                  <a:pt x="131" y="30"/>
                </a:lnTo>
                <a:lnTo>
                  <a:pt x="127" y="18"/>
                </a:lnTo>
                <a:lnTo>
                  <a:pt x="124" y="9"/>
                </a:lnTo>
                <a:lnTo>
                  <a:pt x="120" y="6"/>
                </a:lnTo>
                <a:lnTo>
                  <a:pt x="118" y="7"/>
                </a:lnTo>
                <a:lnTo>
                  <a:pt x="120" y="13"/>
                </a:lnTo>
                <a:lnTo>
                  <a:pt x="121" y="23"/>
                </a:lnTo>
                <a:lnTo>
                  <a:pt x="123" y="33"/>
                </a:lnTo>
                <a:lnTo>
                  <a:pt x="121" y="44"/>
                </a:lnTo>
                <a:lnTo>
                  <a:pt x="120" y="55"/>
                </a:lnTo>
                <a:lnTo>
                  <a:pt x="118" y="63"/>
                </a:lnTo>
                <a:lnTo>
                  <a:pt x="118" y="73"/>
                </a:lnTo>
                <a:lnTo>
                  <a:pt x="120" y="90"/>
                </a:lnTo>
                <a:lnTo>
                  <a:pt x="123" y="107"/>
                </a:lnTo>
                <a:lnTo>
                  <a:pt x="124" y="119"/>
                </a:lnTo>
                <a:lnTo>
                  <a:pt x="107" y="104"/>
                </a:lnTo>
                <a:lnTo>
                  <a:pt x="90" y="86"/>
                </a:lnTo>
                <a:lnTo>
                  <a:pt x="72" y="67"/>
                </a:lnTo>
                <a:lnTo>
                  <a:pt x="54" y="47"/>
                </a:lnTo>
                <a:lnTo>
                  <a:pt x="37" y="30"/>
                </a:lnTo>
                <a:lnTo>
                  <a:pt x="21" y="15"/>
                </a:lnTo>
                <a:lnTo>
                  <a:pt x="9" y="4"/>
                </a:lnTo>
                <a:lnTo>
                  <a:pt x="0" y="0"/>
                </a:lnTo>
                <a:lnTo>
                  <a:pt x="7" y="10"/>
                </a:lnTo>
                <a:lnTo>
                  <a:pt x="15" y="21"/>
                </a:lnTo>
                <a:lnTo>
                  <a:pt x="24" y="33"/>
                </a:lnTo>
                <a:lnTo>
                  <a:pt x="32" y="46"/>
                </a:lnTo>
                <a:lnTo>
                  <a:pt x="41" y="56"/>
                </a:lnTo>
                <a:lnTo>
                  <a:pt x="49" y="67"/>
                </a:lnTo>
                <a:lnTo>
                  <a:pt x="54" y="76"/>
                </a:lnTo>
                <a:lnTo>
                  <a:pt x="58" y="83"/>
                </a:lnTo>
                <a:lnTo>
                  <a:pt x="61" y="89"/>
                </a:lnTo>
                <a:lnTo>
                  <a:pt x="67" y="95"/>
                </a:lnTo>
                <a:lnTo>
                  <a:pt x="75" y="103"/>
                </a:lnTo>
                <a:lnTo>
                  <a:pt x="84" y="109"/>
                </a:lnTo>
                <a:lnTo>
                  <a:pt x="92" y="116"/>
                </a:lnTo>
                <a:lnTo>
                  <a:pt x="101" y="123"/>
                </a:lnTo>
                <a:lnTo>
                  <a:pt x="107" y="129"/>
                </a:lnTo>
                <a:lnTo>
                  <a:pt x="114" y="132"/>
                </a:lnTo>
                <a:lnTo>
                  <a:pt x="107" y="132"/>
                </a:lnTo>
                <a:lnTo>
                  <a:pt x="101" y="132"/>
                </a:lnTo>
                <a:lnTo>
                  <a:pt x="92" y="132"/>
                </a:lnTo>
                <a:lnTo>
                  <a:pt x="83" y="130"/>
                </a:lnTo>
                <a:lnTo>
                  <a:pt x="75" y="129"/>
                </a:lnTo>
                <a:lnTo>
                  <a:pt x="67" y="126"/>
                </a:lnTo>
                <a:lnTo>
                  <a:pt x="61" y="123"/>
                </a:lnTo>
                <a:lnTo>
                  <a:pt x="57" y="119"/>
                </a:lnTo>
                <a:lnTo>
                  <a:pt x="50" y="115"/>
                </a:lnTo>
                <a:lnTo>
                  <a:pt x="44" y="115"/>
                </a:lnTo>
                <a:lnTo>
                  <a:pt x="41" y="118"/>
                </a:lnTo>
                <a:lnTo>
                  <a:pt x="46" y="124"/>
                </a:lnTo>
                <a:lnTo>
                  <a:pt x="52" y="129"/>
                </a:lnTo>
                <a:lnTo>
                  <a:pt x="63" y="135"/>
                </a:lnTo>
                <a:lnTo>
                  <a:pt x="75" y="141"/>
                </a:lnTo>
                <a:lnTo>
                  <a:pt x="87" y="146"/>
                </a:lnTo>
                <a:lnTo>
                  <a:pt x="101" y="152"/>
                </a:lnTo>
                <a:lnTo>
                  <a:pt x="117" y="155"/>
                </a:lnTo>
                <a:lnTo>
                  <a:pt x="129" y="158"/>
                </a:lnTo>
                <a:lnTo>
                  <a:pt x="141" y="158"/>
                </a:lnTo>
                <a:lnTo>
                  <a:pt x="147" y="159"/>
                </a:lnTo>
                <a:lnTo>
                  <a:pt x="155" y="164"/>
                </a:lnTo>
                <a:lnTo>
                  <a:pt x="161" y="167"/>
                </a:lnTo>
                <a:lnTo>
                  <a:pt x="169" y="172"/>
                </a:lnTo>
                <a:lnTo>
                  <a:pt x="177" y="178"/>
                </a:lnTo>
                <a:lnTo>
                  <a:pt x="183" y="183"/>
                </a:lnTo>
                <a:lnTo>
                  <a:pt x="188" y="189"/>
                </a:lnTo>
                <a:lnTo>
                  <a:pt x="192" y="193"/>
                </a:lnTo>
                <a:lnTo>
                  <a:pt x="184" y="196"/>
                </a:lnTo>
                <a:lnTo>
                  <a:pt x="177" y="199"/>
                </a:lnTo>
                <a:lnTo>
                  <a:pt x="166" y="201"/>
                </a:lnTo>
                <a:lnTo>
                  <a:pt x="155" y="203"/>
                </a:lnTo>
                <a:lnTo>
                  <a:pt x="143" y="204"/>
                </a:lnTo>
                <a:lnTo>
                  <a:pt x="132" y="204"/>
                </a:lnTo>
                <a:lnTo>
                  <a:pt x="123" y="204"/>
                </a:lnTo>
                <a:lnTo>
                  <a:pt x="115" y="203"/>
                </a:lnTo>
                <a:lnTo>
                  <a:pt x="104" y="203"/>
                </a:lnTo>
                <a:lnTo>
                  <a:pt x="98" y="204"/>
                </a:lnTo>
                <a:lnTo>
                  <a:pt x="101" y="207"/>
                </a:lnTo>
                <a:lnTo>
                  <a:pt x="117" y="212"/>
                </a:lnTo>
                <a:lnTo>
                  <a:pt x="129" y="213"/>
                </a:lnTo>
                <a:lnTo>
                  <a:pt x="141" y="215"/>
                </a:lnTo>
                <a:lnTo>
                  <a:pt x="157" y="215"/>
                </a:lnTo>
                <a:lnTo>
                  <a:pt x="171" y="215"/>
                </a:lnTo>
                <a:lnTo>
                  <a:pt x="183" y="213"/>
                </a:lnTo>
                <a:lnTo>
                  <a:pt x="195" y="213"/>
                </a:lnTo>
                <a:lnTo>
                  <a:pt x="206" y="212"/>
                </a:lnTo>
                <a:lnTo>
                  <a:pt x="212" y="212"/>
                </a:lnTo>
                <a:lnTo>
                  <a:pt x="221" y="213"/>
                </a:lnTo>
                <a:lnTo>
                  <a:pt x="228" y="219"/>
                </a:lnTo>
                <a:lnTo>
                  <a:pt x="234" y="227"/>
                </a:lnTo>
                <a:lnTo>
                  <a:pt x="238" y="235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0" name="Freeform 82"/>
          <p:cNvSpPr>
            <a:spLocks/>
          </p:cNvSpPr>
          <p:nvPr/>
        </p:nvSpPr>
        <p:spPr bwMode="auto">
          <a:xfrm>
            <a:off x="8077200" y="1622425"/>
            <a:ext cx="122238" cy="282575"/>
          </a:xfrm>
          <a:custGeom>
            <a:avLst/>
            <a:gdLst>
              <a:gd name="T0" fmla="*/ 9701032 w 152"/>
              <a:gd name="T1" fmla="*/ 186276610 h 355"/>
              <a:gd name="T2" fmla="*/ 16814962 w 152"/>
              <a:gd name="T3" fmla="*/ 176138937 h 355"/>
              <a:gd name="T4" fmla="*/ 22635741 w 152"/>
              <a:gd name="T5" fmla="*/ 179306959 h 355"/>
              <a:gd name="T6" fmla="*/ 25869417 w 152"/>
              <a:gd name="T7" fmla="*/ 159665218 h 355"/>
              <a:gd name="T8" fmla="*/ 9701032 w 152"/>
              <a:gd name="T9" fmla="*/ 126718576 h 355"/>
              <a:gd name="T10" fmla="*/ 646575 w 152"/>
              <a:gd name="T11" fmla="*/ 91237491 h 355"/>
              <a:gd name="T12" fmla="*/ 3880252 w 152"/>
              <a:gd name="T13" fmla="*/ 93771909 h 355"/>
              <a:gd name="T14" fmla="*/ 20695213 w 152"/>
              <a:gd name="T15" fmla="*/ 130520203 h 355"/>
              <a:gd name="T16" fmla="*/ 36863601 w 152"/>
              <a:gd name="T17" fmla="*/ 105176817 h 355"/>
              <a:gd name="T18" fmla="*/ 36863601 w 152"/>
              <a:gd name="T19" fmla="*/ 62092477 h 355"/>
              <a:gd name="T20" fmla="*/ 35570452 w 152"/>
              <a:gd name="T21" fmla="*/ 25343393 h 355"/>
              <a:gd name="T22" fmla="*/ 39450703 w 152"/>
              <a:gd name="T23" fmla="*/ 25976998 h 355"/>
              <a:gd name="T24" fmla="*/ 40743852 w 152"/>
              <a:gd name="T25" fmla="*/ 48786768 h 355"/>
              <a:gd name="T26" fmla="*/ 49798306 w 152"/>
              <a:gd name="T27" fmla="*/ 48786768 h 355"/>
              <a:gd name="T28" fmla="*/ 73728006 w 152"/>
              <a:gd name="T29" fmla="*/ 1900814 h 355"/>
              <a:gd name="T30" fmla="*/ 78901406 w 152"/>
              <a:gd name="T31" fmla="*/ 2534419 h 355"/>
              <a:gd name="T32" fmla="*/ 63379598 w 152"/>
              <a:gd name="T33" fmla="*/ 32946654 h 355"/>
              <a:gd name="T34" fmla="*/ 61439875 w 152"/>
              <a:gd name="T35" fmla="*/ 61458872 h 355"/>
              <a:gd name="T36" fmla="*/ 82781656 w 152"/>
              <a:gd name="T37" fmla="*/ 52588408 h 355"/>
              <a:gd name="T38" fmla="*/ 87309286 w 152"/>
              <a:gd name="T39" fmla="*/ 51321187 h 355"/>
              <a:gd name="T40" fmla="*/ 77608257 w 152"/>
              <a:gd name="T41" fmla="*/ 60191663 h 355"/>
              <a:gd name="T42" fmla="*/ 63379598 w 152"/>
              <a:gd name="T43" fmla="*/ 70328540 h 355"/>
              <a:gd name="T44" fmla="*/ 52385408 w 152"/>
              <a:gd name="T45" fmla="*/ 76664586 h 355"/>
              <a:gd name="T46" fmla="*/ 42684379 w 152"/>
              <a:gd name="T47" fmla="*/ 127352181 h 355"/>
              <a:gd name="T48" fmla="*/ 54972523 w 152"/>
              <a:gd name="T49" fmla="*/ 137489854 h 355"/>
              <a:gd name="T50" fmla="*/ 76314304 w 152"/>
              <a:gd name="T51" fmla="*/ 133688226 h 355"/>
              <a:gd name="T52" fmla="*/ 89249009 w 152"/>
              <a:gd name="T53" fmla="*/ 128619390 h 355"/>
              <a:gd name="T54" fmla="*/ 93776638 w 152"/>
              <a:gd name="T55" fmla="*/ 127352181 h 355"/>
              <a:gd name="T56" fmla="*/ 82781656 w 152"/>
              <a:gd name="T57" fmla="*/ 136222645 h 355"/>
              <a:gd name="T58" fmla="*/ 59499348 w 152"/>
              <a:gd name="T59" fmla="*/ 146993922 h 355"/>
              <a:gd name="T60" fmla="*/ 42037805 w 152"/>
              <a:gd name="T61" fmla="*/ 152696363 h 355"/>
              <a:gd name="T62" fmla="*/ 32983350 w 152"/>
              <a:gd name="T63" fmla="*/ 175505332 h 355"/>
              <a:gd name="T64" fmla="*/ 40743852 w 152"/>
              <a:gd name="T65" fmla="*/ 185009400 h 355"/>
              <a:gd name="T66" fmla="*/ 57559624 w 152"/>
              <a:gd name="T67" fmla="*/ 181207773 h 355"/>
              <a:gd name="T68" fmla="*/ 75667729 w 152"/>
              <a:gd name="T69" fmla="*/ 172337309 h 355"/>
              <a:gd name="T70" fmla="*/ 88602435 w 152"/>
              <a:gd name="T71" fmla="*/ 165367659 h 355"/>
              <a:gd name="T72" fmla="*/ 98303464 w 152"/>
              <a:gd name="T73" fmla="*/ 159031613 h 355"/>
              <a:gd name="T74" fmla="*/ 92482685 w 152"/>
              <a:gd name="T75" fmla="*/ 170436495 h 355"/>
              <a:gd name="T76" fmla="*/ 78901406 w 152"/>
              <a:gd name="T77" fmla="*/ 186910214 h 355"/>
              <a:gd name="T78" fmla="*/ 65966700 w 152"/>
              <a:gd name="T79" fmla="*/ 201483119 h 355"/>
              <a:gd name="T80" fmla="*/ 60793301 w 152"/>
              <a:gd name="T81" fmla="*/ 197681492 h 355"/>
              <a:gd name="T82" fmla="*/ 53678570 w 152"/>
              <a:gd name="T83" fmla="*/ 188811028 h 355"/>
              <a:gd name="T84" fmla="*/ 42037805 w 152"/>
              <a:gd name="T85" fmla="*/ 186276610 h 355"/>
              <a:gd name="T86" fmla="*/ 28456525 w 152"/>
              <a:gd name="T87" fmla="*/ 188177423 h 355"/>
              <a:gd name="T88" fmla="*/ 20695213 w 152"/>
              <a:gd name="T89" fmla="*/ 199582306 h 355"/>
              <a:gd name="T90" fmla="*/ 15521813 w 152"/>
              <a:gd name="T91" fmla="*/ 213520860 h 355"/>
              <a:gd name="T92" fmla="*/ 646575 w 152"/>
              <a:gd name="T93" fmla="*/ 224925742 h 355"/>
              <a:gd name="T94" fmla="*/ 14875239 w 152"/>
              <a:gd name="T95" fmla="*/ 204650346 h 355"/>
              <a:gd name="T96" fmla="*/ 7760505 w 152"/>
              <a:gd name="T97" fmla="*/ 193879864 h 3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52"/>
              <a:gd name="T148" fmla="*/ 0 h 355"/>
              <a:gd name="T149" fmla="*/ 152 w 152"/>
              <a:gd name="T150" fmla="*/ 355 h 3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52" h="355">
                <a:moveTo>
                  <a:pt x="0" y="307"/>
                </a:moveTo>
                <a:lnTo>
                  <a:pt x="9" y="301"/>
                </a:lnTo>
                <a:lnTo>
                  <a:pt x="15" y="294"/>
                </a:lnTo>
                <a:lnTo>
                  <a:pt x="20" y="284"/>
                </a:lnTo>
                <a:lnTo>
                  <a:pt x="23" y="275"/>
                </a:lnTo>
                <a:lnTo>
                  <a:pt x="26" y="278"/>
                </a:lnTo>
                <a:lnTo>
                  <a:pt x="29" y="281"/>
                </a:lnTo>
                <a:lnTo>
                  <a:pt x="32" y="283"/>
                </a:lnTo>
                <a:lnTo>
                  <a:pt x="35" y="283"/>
                </a:lnTo>
                <a:lnTo>
                  <a:pt x="37" y="278"/>
                </a:lnTo>
                <a:lnTo>
                  <a:pt x="40" y="266"/>
                </a:lnTo>
                <a:lnTo>
                  <a:pt x="40" y="252"/>
                </a:lnTo>
                <a:lnTo>
                  <a:pt x="38" y="244"/>
                </a:lnTo>
                <a:lnTo>
                  <a:pt x="28" y="227"/>
                </a:lnTo>
                <a:lnTo>
                  <a:pt x="15" y="200"/>
                </a:lnTo>
                <a:lnTo>
                  <a:pt x="4" y="172"/>
                </a:lnTo>
                <a:lnTo>
                  <a:pt x="0" y="155"/>
                </a:lnTo>
                <a:lnTo>
                  <a:pt x="1" y="144"/>
                </a:lnTo>
                <a:lnTo>
                  <a:pt x="3" y="140"/>
                </a:lnTo>
                <a:lnTo>
                  <a:pt x="4" y="140"/>
                </a:lnTo>
                <a:lnTo>
                  <a:pt x="6" y="148"/>
                </a:lnTo>
                <a:lnTo>
                  <a:pt x="11" y="163"/>
                </a:lnTo>
                <a:lnTo>
                  <a:pt x="21" y="186"/>
                </a:lnTo>
                <a:lnTo>
                  <a:pt x="32" y="206"/>
                </a:lnTo>
                <a:lnTo>
                  <a:pt x="44" y="217"/>
                </a:lnTo>
                <a:lnTo>
                  <a:pt x="51" y="195"/>
                </a:lnTo>
                <a:lnTo>
                  <a:pt x="57" y="166"/>
                </a:lnTo>
                <a:lnTo>
                  <a:pt x="60" y="138"/>
                </a:lnTo>
                <a:lnTo>
                  <a:pt x="60" y="117"/>
                </a:lnTo>
                <a:lnTo>
                  <a:pt x="57" y="98"/>
                </a:lnTo>
                <a:lnTo>
                  <a:pt x="54" y="75"/>
                </a:lnTo>
                <a:lnTo>
                  <a:pt x="52" y="54"/>
                </a:lnTo>
                <a:lnTo>
                  <a:pt x="55" y="40"/>
                </a:lnTo>
                <a:lnTo>
                  <a:pt x="58" y="35"/>
                </a:lnTo>
                <a:lnTo>
                  <a:pt x="60" y="35"/>
                </a:lnTo>
                <a:lnTo>
                  <a:pt x="61" y="41"/>
                </a:lnTo>
                <a:lnTo>
                  <a:pt x="60" y="51"/>
                </a:lnTo>
                <a:lnTo>
                  <a:pt x="60" y="63"/>
                </a:lnTo>
                <a:lnTo>
                  <a:pt x="63" y="77"/>
                </a:lnTo>
                <a:lnTo>
                  <a:pt x="66" y="91"/>
                </a:lnTo>
                <a:lnTo>
                  <a:pt x="69" y="100"/>
                </a:lnTo>
                <a:lnTo>
                  <a:pt x="77" y="77"/>
                </a:lnTo>
                <a:lnTo>
                  <a:pt x="88" y="48"/>
                </a:lnTo>
                <a:lnTo>
                  <a:pt x="98" y="20"/>
                </a:lnTo>
                <a:lnTo>
                  <a:pt x="114" y="3"/>
                </a:lnTo>
                <a:lnTo>
                  <a:pt x="122" y="0"/>
                </a:lnTo>
                <a:lnTo>
                  <a:pt x="123" y="0"/>
                </a:lnTo>
                <a:lnTo>
                  <a:pt x="122" y="4"/>
                </a:lnTo>
                <a:lnTo>
                  <a:pt x="117" y="9"/>
                </a:lnTo>
                <a:lnTo>
                  <a:pt x="108" y="24"/>
                </a:lnTo>
                <a:lnTo>
                  <a:pt x="98" y="52"/>
                </a:lnTo>
                <a:lnTo>
                  <a:pt x="89" y="80"/>
                </a:lnTo>
                <a:lnTo>
                  <a:pt x="85" y="98"/>
                </a:lnTo>
                <a:lnTo>
                  <a:pt x="95" y="97"/>
                </a:lnTo>
                <a:lnTo>
                  <a:pt x="108" y="92"/>
                </a:lnTo>
                <a:lnTo>
                  <a:pt x="120" y="88"/>
                </a:lnTo>
                <a:lnTo>
                  <a:pt x="128" y="83"/>
                </a:lnTo>
                <a:lnTo>
                  <a:pt x="132" y="80"/>
                </a:lnTo>
                <a:lnTo>
                  <a:pt x="135" y="78"/>
                </a:lnTo>
                <a:lnTo>
                  <a:pt x="135" y="81"/>
                </a:lnTo>
                <a:lnTo>
                  <a:pt x="131" y="88"/>
                </a:lnTo>
                <a:lnTo>
                  <a:pt x="126" y="91"/>
                </a:lnTo>
                <a:lnTo>
                  <a:pt x="120" y="95"/>
                </a:lnTo>
                <a:lnTo>
                  <a:pt x="114" y="100"/>
                </a:lnTo>
                <a:lnTo>
                  <a:pt x="106" y="106"/>
                </a:lnTo>
                <a:lnTo>
                  <a:pt x="98" y="111"/>
                </a:lnTo>
                <a:lnTo>
                  <a:pt x="91" y="115"/>
                </a:lnTo>
                <a:lnTo>
                  <a:pt x="86" y="118"/>
                </a:lnTo>
                <a:lnTo>
                  <a:pt x="81" y="121"/>
                </a:lnTo>
                <a:lnTo>
                  <a:pt x="78" y="146"/>
                </a:lnTo>
                <a:lnTo>
                  <a:pt x="72" y="175"/>
                </a:lnTo>
                <a:lnTo>
                  <a:pt x="66" y="201"/>
                </a:lnTo>
                <a:lnTo>
                  <a:pt x="61" y="217"/>
                </a:lnTo>
                <a:lnTo>
                  <a:pt x="72" y="217"/>
                </a:lnTo>
                <a:lnTo>
                  <a:pt x="85" y="217"/>
                </a:lnTo>
                <a:lnTo>
                  <a:pt x="95" y="215"/>
                </a:lnTo>
                <a:lnTo>
                  <a:pt x="108" y="212"/>
                </a:lnTo>
                <a:lnTo>
                  <a:pt x="118" y="211"/>
                </a:lnTo>
                <a:lnTo>
                  <a:pt x="128" y="207"/>
                </a:lnTo>
                <a:lnTo>
                  <a:pt x="134" y="206"/>
                </a:lnTo>
                <a:lnTo>
                  <a:pt x="138" y="203"/>
                </a:lnTo>
                <a:lnTo>
                  <a:pt x="143" y="200"/>
                </a:lnTo>
                <a:lnTo>
                  <a:pt x="146" y="200"/>
                </a:lnTo>
                <a:lnTo>
                  <a:pt x="145" y="201"/>
                </a:lnTo>
                <a:lnTo>
                  <a:pt x="142" y="207"/>
                </a:lnTo>
                <a:lnTo>
                  <a:pt x="137" y="211"/>
                </a:lnTo>
                <a:lnTo>
                  <a:pt x="128" y="215"/>
                </a:lnTo>
                <a:lnTo>
                  <a:pt x="117" y="221"/>
                </a:lnTo>
                <a:lnTo>
                  <a:pt x="105" y="226"/>
                </a:lnTo>
                <a:lnTo>
                  <a:pt x="92" y="232"/>
                </a:lnTo>
                <a:lnTo>
                  <a:pt x="80" y="237"/>
                </a:lnTo>
                <a:lnTo>
                  <a:pt x="71" y="240"/>
                </a:lnTo>
                <a:lnTo>
                  <a:pt x="65" y="241"/>
                </a:lnTo>
                <a:lnTo>
                  <a:pt x="58" y="249"/>
                </a:lnTo>
                <a:lnTo>
                  <a:pt x="54" y="261"/>
                </a:lnTo>
                <a:lnTo>
                  <a:pt x="51" y="277"/>
                </a:lnTo>
                <a:lnTo>
                  <a:pt x="51" y="286"/>
                </a:lnTo>
                <a:lnTo>
                  <a:pt x="54" y="291"/>
                </a:lnTo>
                <a:lnTo>
                  <a:pt x="63" y="292"/>
                </a:lnTo>
                <a:lnTo>
                  <a:pt x="72" y="292"/>
                </a:lnTo>
                <a:lnTo>
                  <a:pt x="80" y="291"/>
                </a:lnTo>
                <a:lnTo>
                  <a:pt x="89" y="286"/>
                </a:lnTo>
                <a:lnTo>
                  <a:pt x="98" y="281"/>
                </a:lnTo>
                <a:lnTo>
                  <a:pt x="108" y="277"/>
                </a:lnTo>
                <a:lnTo>
                  <a:pt x="117" y="272"/>
                </a:lnTo>
                <a:lnTo>
                  <a:pt x="125" y="269"/>
                </a:lnTo>
                <a:lnTo>
                  <a:pt x="132" y="264"/>
                </a:lnTo>
                <a:lnTo>
                  <a:pt x="137" y="261"/>
                </a:lnTo>
                <a:lnTo>
                  <a:pt x="142" y="258"/>
                </a:lnTo>
                <a:lnTo>
                  <a:pt x="148" y="254"/>
                </a:lnTo>
                <a:lnTo>
                  <a:pt x="152" y="251"/>
                </a:lnTo>
                <a:lnTo>
                  <a:pt x="152" y="254"/>
                </a:lnTo>
                <a:lnTo>
                  <a:pt x="148" y="261"/>
                </a:lnTo>
                <a:lnTo>
                  <a:pt x="143" y="269"/>
                </a:lnTo>
                <a:lnTo>
                  <a:pt x="137" y="277"/>
                </a:lnTo>
                <a:lnTo>
                  <a:pt x="129" y="286"/>
                </a:lnTo>
                <a:lnTo>
                  <a:pt x="122" y="295"/>
                </a:lnTo>
                <a:lnTo>
                  <a:pt x="115" y="304"/>
                </a:lnTo>
                <a:lnTo>
                  <a:pt x="108" y="312"/>
                </a:lnTo>
                <a:lnTo>
                  <a:pt x="102" y="318"/>
                </a:lnTo>
                <a:lnTo>
                  <a:pt x="95" y="321"/>
                </a:lnTo>
                <a:lnTo>
                  <a:pt x="95" y="317"/>
                </a:lnTo>
                <a:lnTo>
                  <a:pt x="94" y="312"/>
                </a:lnTo>
                <a:lnTo>
                  <a:pt x="91" y="307"/>
                </a:lnTo>
                <a:lnTo>
                  <a:pt x="88" y="303"/>
                </a:lnTo>
                <a:lnTo>
                  <a:pt x="83" y="298"/>
                </a:lnTo>
                <a:lnTo>
                  <a:pt x="78" y="295"/>
                </a:lnTo>
                <a:lnTo>
                  <a:pt x="71" y="294"/>
                </a:lnTo>
                <a:lnTo>
                  <a:pt x="65" y="294"/>
                </a:lnTo>
                <a:lnTo>
                  <a:pt x="57" y="294"/>
                </a:lnTo>
                <a:lnTo>
                  <a:pt x="51" y="295"/>
                </a:lnTo>
                <a:lnTo>
                  <a:pt x="44" y="297"/>
                </a:lnTo>
                <a:lnTo>
                  <a:pt x="40" y="300"/>
                </a:lnTo>
                <a:lnTo>
                  <a:pt x="34" y="307"/>
                </a:lnTo>
                <a:lnTo>
                  <a:pt x="32" y="315"/>
                </a:lnTo>
                <a:lnTo>
                  <a:pt x="32" y="321"/>
                </a:lnTo>
                <a:lnTo>
                  <a:pt x="32" y="327"/>
                </a:lnTo>
                <a:lnTo>
                  <a:pt x="24" y="337"/>
                </a:lnTo>
                <a:lnTo>
                  <a:pt x="15" y="346"/>
                </a:lnTo>
                <a:lnTo>
                  <a:pt x="6" y="352"/>
                </a:lnTo>
                <a:lnTo>
                  <a:pt x="1" y="355"/>
                </a:lnTo>
                <a:lnTo>
                  <a:pt x="11" y="344"/>
                </a:lnTo>
                <a:lnTo>
                  <a:pt x="18" y="332"/>
                </a:lnTo>
                <a:lnTo>
                  <a:pt x="23" y="323"/>
                </a:lnTo>
                <a:lnTo>
                  <a:pt x="23" y="315"/>
                </a:lnTo>
                <a:lnTo>
                  <a:pt x="18" y="309"/>
                </a:lnTo>
                <a:lnTo>
                  <a:pt x="12" y="306"/>
                </a:lnTo>
                <a:lnTo>
                  <a:pt x="6" y="304"/>
                </a:lnTo>
                <a:lnTo>
                  <a:pt x="0" y="307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1" name="Freeform 83"/>
          <p:cNvSpPr>
            <a:spLocks/>
          </p:cNvSpPr>
          <p:nvPr/>
        </p:nvSpPr>
        <p:spPr bwMode="auto">
          <a:xfrm>
            <a:off x="8328025" y="1738313"/>
            <a:ext cx="22225" cy="34925"/>
          </a:xfrm>
          <a:custGeom>
            <a:avLst/>
            <a:gdLst>
              <a:gd name="T0" fmla="*/ 17641095 w 28"/>
              <a:gd name="T1" fmla="*/ 25298891 h 45"/>
              <a:gd name="T2" fmla="*/ 13231021 w 28"/>
              <a:gd name="T3" fmla="*/ 24093591 h 45"/>
              <a:gd name="T4" fmla="*/ 9450388 w 28"/>
              <a:gd name="T5" fmla="*/ 24093591 h 45"/>
              <a:gd name="T6" fmla="*/ 5670550 w 28"/>
              <a:gd name="T7" fmla="*/ 25298891 h 45"/>
              <a:gd name="T8" fmla="*/ 3150394 w 28"/>
              <a:gd name="T9" fmla="*/ 27105683 h 45"/>
              <a:gd name="T10" fmla="*/ 1889919 w 28"/>
              <a:gd name="T11" fmla="*/ 19877757 h 45"/>
              <a:gd name="T12" fmla="*/ 630238 w 28"/>
              <a:gd name="T13" fmla="*/ 13854361 h 45"/>
              <a:gd name="T14" fmla="*/ 0 w 28"/>
              <a:gd name="T15" fmla="*/ 7830185 h 45"/>
              <a:gd name="T16" fmla="*/ 0 w 28"/>
              <a:gd name="T17" fmla="*/ 1806787 h 45"/>
              <a:gd name="T18" fmla="*/ 630238 w 28"/>
              <a:gd name="T19" fmla="*/ 0 h 45"/>
              <a:gd name="T20" fmla="*/ 1889919 w 28"/>
              <a:gd name="T21" fmla="*/ 0 h 45"/>
              <a:gd name="T22" fmla="*/ 3150394 w 28"/>
              <a:gd name="T23" fmla="*/ 1204524 h 45"/>
              <a:gd name="T24" fmla="*/ 3780632 w 28"/>
              <a:gd name="T25" fmla="*/ 3614350 h 45"/>
              <a:gd name="T26" fmla="*/ 5040313 w 28"/>
              <a:gd name="T27" fmla="*/ 8433224 h 45"/>
              <a:gd name="T28" fmla="*/ 8820944 w 28"/>
              <a:gd name="T29" fmla="*/ 13854361 h 45"/>
              <a:gd name="T30" fmla="*/ 12600781 w 28"/>
              <a:gd name="T31" fmla="*/ 20480019 h 45"/>
              <a:gd name="T32" fmla="*/ 17641095 w 28"/>
              <a:gd name="T33" fmla="*/ 25298891 h 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8"/>
              <a:gd name="T52" fmla="*/ 0 h 45"/>
              <a:gd name="T53" fmla="*/ 28 w 28"/>
              <a:gd name="T54" fmla="*/ 45 h 4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8" h="45">
                <a:moveTo>
                  <a:pt x="28" y="42"/>
                </a:moveTo>
                <a:lnTo>
                  <a:pt x="21" y="40"/>
                </a:lnTo>
                <a:lnTo>
                  <a:pt x="15" y="40"/>
                </a:lnTo>
                <a:lnTo>
                  <a:pt x="9" y="42"/>
                </a:lnTo>
                <a:lnTo>
                  <a:pt x="5" y="45"/>
                </a:lnTo>
                <a:lnTo>
                  <a:pt x="3" y="33"/>
                </a:lnTo>
                <a:lnTo>
                  <a:pt x="1" y="23"/>
                </a:lnTo>
                <a:lnTo>
                  <a:pt x="0" y="13"/>
                </a:lnTo>
                <a:lnTo>
                  <a:pt x="0" y="3"/>
                </a:lnTo>
                <a:lnTo>
                  <a:pt x="1" y="0"/>
                </a:lnTo>
                <a:lnTo>
                  <a:pt x="3" y="0"/>
                </a:lnTo>
                <a:lnTo>
                  <a:pt x="5" y="2"/>
                </a:lnTo>
                <a:lnTo>
                  <a:pt x="6" y="6"/>
                </a:lnTo>
                <a:lnTo>
                  <a:pt x="8" y="14"/>
                </a:lnTo>
                <a:lnTo>
                  <a:pt x="14" y="23"/>
                </a:lnTo>
                <a:lnTo>
                  <a:pt x="20" y="34"/>
                </a:lnTo>
                <a:lnTo>
                  <a:pt x="28" y="42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2" name="Freeform 84"/>
          <p:cNvSpPr>
            <a:spLocks/>
          </p:cNvSpPr>
          <p:nvPr/>
        </p:nvSpPr>
        <p:spPr bwMode="auto">
          <a:xfrm>
            <a:off x="8156575" y="1727200"/>
            <a:ext cx="385763" cy="236538"/>
          </a:xfrm>
          <a:custGeom>
            <a:avLst/>
            <a:gdLst>
              <a:gd name="T0" fmla="*/ 29101648 w 485"/>
              <a:gd name="T1" fmla="*/ 133201153 h 297"/>
              <a:gd name="T2" fmla="*/ 58203295 w 485"/>
              <a:gd name="T3" fmla="*/ 115440900 h 297"/>
              <a:gd name="T4" fmla="*/ 75917369 w 485"/>
              <a:gd name="T5" fmla="*/ 70406288 h 297"/>
              <a:gd name="T6" fmla="*/ 98691697 w 485"/>
              <a:gd name="T7" fmla="*/ 35520519 h 297"/>
              <a:gd name="T8" fmla="*/ 127793357 w 485"/>
              <a:gd name="T9" fmla="*/ 5074018 h 297"/>
              <a:gd name="T10" fmla="*/ 137283125 w 485"/>
              <a:gd name="T11" fmla="*/ 3171361 h 297"/>
              <a:gd name="T12" fmla="*/ 118936718 w 485"/>
              <a:gd name="T13" fmla="*/ 23469026 h 297"/>
              <a:gd name="T14" fmla="*/ 90467391 w 485"/>
              <a:gd name="T15" fmla="*/ 58988755 h 297"/>
              <a:gd name="T16" fmla="*/ 79079829 w 485"/>
              <a:gd name="T17" fmla="*/ 93240558 h 297"/>
              <a:gd name="T18" fmla="*/ 81610752 w 485"/>
              <a:gd name="T19" fmla="*/ 102755435 h 297"/>
              <a:gd name="T20" fmla="*/ 101222620 w 485"/>
              <a:gd name="T21" fmla="*/ 88800495 h 297"/>
              <a:gd name="T22" fmla="*/ 123997768 w 485"/>
              <a:gd name="T23" fmla="*/ 74212398 h 297"/>
              <a:gd name="T24" fmla="*/ 153731737 w 485"/>
              <a:gd name="T25" fmla="*/ 38057129 h 297"/>
              <a:gd name="T26" fmla="*/ 198016522 w 485"/>
              <a:gd name="T27" fmla="*/ 6977473 h 297"/>
              <a:gd name="T28" fmla="*/ 215098313 w 485"/>
              <a:gd name="T29" fmla="*/ 4440065 h 297"/>
              <a:gd name="T30" fmla="*/ 179037783 w 485"/>
              <a:gd name="T31" fmla="*/ 30445706 h 297"/>
              <a:gd name="T32" fmla="*/ 144241969 w 485"/>
              <a:gd name="T33" fmla="*/ 68503632 h 297"/>
              <a:gd name="T34" fmla="*/ 147405225 w 485"/>
              <a:gd name="T35" fmla="*/ 76115055 h 297"/>
              <a:gd name="T36" fmla="*/ 168282554 w 485"/>
              <a:gd name="T37" fmla="*/ 73577648 h 297"/>
              <a:gd name="T38" fmla="*/ 187262089 w 485"/>
              <a:gd name="T39" fmla="*/ 68503632 h 297"/>
              <a:gd name="T40" fmla="*/ 220159363 w 485"/>
              <a:gd name="T41" fmla="*/ 48205959 h 297"/>
              <a:gd name="T42" fmla="*/ 265076482 w 485"/>
              <a:gd name="T43" fmla="*/ 26640392 h 297"/>
              <a:gd name="T44" fmla="*/ 277729505 w 485"/>
              <a:gd name="T45" fmla="*/ 27274346 h 297"/>
              <a:gd name="T46" fmla="*/ 242934486 w 485"/>
              <a:gd name="T47" fmla="*/ 42497193 h 297"/>
              <a:gd name="T48" fmla="*/ 212567390 w 485"/>
              <a:gd name="T49" fmla="*/ 65332271 h 297"/>
              <a:gd name="T50" fmla="*/ 244832281 w 485"/>
              <a:gd name="T51" fmla="*/ 69772335 h 297"/>
              <a:gd name="T52" fmla="*/ 288484734 w 485"/>
              <a:gd name="T53" fmla="*/ 58988755 h 297"/>
              <a:gd name="T54" fmla="*/ 306831140 w 485"/>
              <a:gd name="T55" fmla="*/ 53914738 h 297"/>
              <a:gd name="T56" fmla="*/ 279627299 w 485"/>
              <a:gd name="T57" fmla="*/ 70406288 h 297"/>
              <a:gd name="T58" fmla="*/ 227751336 w 485"/>
              <a:gd name="T59" fmla="*/ 84360432 h 297"/>
              <a:gd name="T60" fmla="*/ 234077052 w 485"/>
              <a:gd name="T61" fmla="*/ 98949325 h 297"/>
              <a:gd name="T62" fmla="*/ 268239737 w 485"/>
              <a:gd name="T63" fmla="*/ 117343557 h 297"/>
              <a:gd name="T64" fmla="*/ 279627299 w 485"/>
              <a:gd name="T65" fmla="*/ 126223683 h 297"/>
              <a:gd name="T66" fmla="*/ 244832281 w 485"/>
              <a:gd name="T67" fmla="*/ 115440900 h 297"/>
              <a:gd name="T68" fmla="*/ 199914317 w 485"/>
              <a:gd name="T69" fmla="*/ 95144011 h 297"/>
              <a:gd name="T70" fmla="*/ 177139989 w 485"/>
              <a:gd name="T71" fmla="*/ 91972651 h 297"/>
              <a:gd name="T72" fmla="*/ 153099404 w 485"/>
              <a:gd name="T73" fmla="*/ 93875308 h 297"/>
              <a:gd name="T74" fmla="*/ 162589171 w 485"/>
              <a:gd name="T75" fmla="*/ 111635586 h 297"/>
              <a:gd name="T76" fmla="*/ 187262089 w 485"/>
              <a:gd name="T77" fmla="*/ 131932450 h 297"/>
              <a:gd name="T78" fmla="*/ 204343034 w 485"/>
              <a:gd name="T79" fmla="*/ 141447326 h 297"/>
              <a:gd name="T80" fmla="*/ 219527030 w 485"/>
              <a:gd name="T81" fmla="*/ 149692703 h 297"/>
              <a:gd name="T82" fmla="*/ 225852746 w 485"/>
              <a:gd name="T83" fmla="*/ 161110236 h 297"/>
              <a:gd name="T84" fmla="*/ 185996628 w 485"/>
              <a:gd name="T85" fmla="*/ 137641216 h 297"/>
              <a:gd name="T86" fmla="*/ 144241969 w 485"/>
              <a:gd name="T87" fmla="*/ 111635586 h 297"/>
              <a:gd name="T88" fmla="*/ 124630101 w 485"/>
              <a:gd name="T89" fmla="*/ 103389388 h 297"/>
              <a:gd name="T90" fmla="*/ 104385900 w 485"/>
              <a:gd name="T91" fmla="*/ 110366883 h 297"/>
              <a:gd name="T92" fmla="*/ 82876213 w 485"/>
              <a:gd name="T93" fmla="*/ 118612260 h 297"/>
              <a:gd name="T94" fmla="*/ 81610752 w 485"/>
              <a:gd name="T95" fmla="*/ 128127136 h 297"/>
              <a:gd name="T96" fmla="*/ 110079284 w 485"/>
              <a:gd name="T97" fmla="*/ 150327453 h 297"/>
              <a:gd name="T98" fmla="*/ 151833942 w 485"/>
              <a:gd name="T99" fmla="*/ 179504443 h 297"/>
              <a:gd name="T100" fmla="*/ 156894992 w 485"/>
              <a:gd name="T101" fmla="*/ 188384570 h 297"/>
              <a:gd name="T102" fmla="*/ 117038924 w 485"/>
              <a:gd name="T103" fmla="*/ 164281596 h 297"/>
              <a:gd name="T104" fmla="*/ 72754113 w 485"/>
              <a:gd name="T105" fmla="*/ 138909920 h 297"/>
              <a:gd name="T106" fmla="*/ 47448054 w 485"/>
              <a:gd name="T107" fmla="*/ 141447326 h 297"/>
              <a:gd name="T108" fmla="*/ 7591976 w 485"/>
              <a:gd name="T109" fmla="*/ 154132766 h 297"/>
              <a:gd name="T110" fmla="*/ 5693385 w 485"/>
              <a:gd name="T111" fmla="*/ 150327453 h 29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85"/>
              <a:gd name="T169" fmla="*/ 0 h 297"/>
              <a:gd name="T170" fmla="*/ 485 w 485"/>
              <a:gd name="T171" fmla="*/ 297 h 29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85" h="297">
                <a:moveTo>
                  <a:pt x="18" y="230"/>
                </a:moveTo>
                <a:lnTo>
                  <a:pt x="25" y="223"/>
                </a:lnTo>
                <a:lnTo>
                  <a:pt x="34" y="217"/>
                </a:lnTo>
                <a:lnTo>
                  <a:pt x="46" y="210"/>
                </a:lnTo>
                <a:lnTo>
                  <a:pt x="60" y="202"/>
                </a:lnTo>
                <a:lnTo>
                  <a:pt x="72" y="194"/>
                </a:lnTo>
                <a:lnTo>
                  <a:pt x="83" y="188"/>
                </a:lnTo>
                <a:lnTo>
                  <a:pt x="92" y="182"/>
                </a:lnTo>
                <a:lnTo>
                  <a:pt x="95" y="177"/>
                </a:lnTo>
                <a:lnTo>
                  <a:pt x="100" y="163"/>
                </a:lnTo>
                <a:lnTo>
                  <a:pt x="109" y="139"/>
                </a:lnTo>
                <a:lnTo>
                  <a:pt x="120" y="111"/>
                </a:lnTo>
                <a:lnTo>
                  <a:pt x="129" y="91"/>
                </a:lnTo>
                <a:lnTo>
                  <a:pt x="136" y="82"/>
                </a:lnTo>
                <a:lnTo>
                  <a:pt x="145" y="70"/>
                </a:lnTo>
                <a:lnTo>
                  <a:pt x="156" y="56"/>
                </a:lnTo>
                <a:lnTo>
                  <a:pt x="168" y="42"/>
                </a:lnTo>
                <a:lnTo>
                  <a:pt x="180" y="28"/>
                </a:lnTo>
                <a:lnTo>
                  <a:pt x="193" y="17"/>
                </a:lnTo>
                <a:lnTo>
                  <a:pt x="202" y="8"/>
                </a:lnTo>
                <a:lnTo>
                  <a:pt x="209" y="3"/>
                </a:lnTo>
                <a:lnTo>
                  <a:pt x="217" y="0"/>
                </a:lnTo>
                <a:lnTo>
                  <a:pt x="220" y="2"/>
                </a:lnTo>
                <a:lnTo>
                  <a:pt x="217" y="5"/>
                </a:lnTo>
                <a:lnTo>
                  <a:pt x="213" y="10"/>
                </a:lnTo>
                <a:lnTo>
                  <a:pt x="208" y="16"/>
                </a:lnTo>
                <a:lnTo>
                  <a:pt x="199" y="25"/>
                </a:lnTo>
                <a:lnTo>
                  <a:pt x="188" y="37"/>
                </a:lnTo>
                <a:lnTo>
                  <a:pt x="176" y="53"/>
                </a:lnTo>
                <a:lnTo>
                  <a:pt x="163" y="67"/>
                </a:lnTo>
                <a:lnTo>
                  <a:pt x="151" y="80"/>
                </a:lnTo>
                <a:lnTo>
                  <a:pt x="143" y="93"/>
                </a:lnTo>
                <a:lnTo>
                  <a:pt x="137" y="102"/>
                </a:lnTo>
                <a:lnTo>
                  <a:pt x="131" y="116"/>
                </a:lnTo>
                <a:lnTo>
                  <a:pt x="126" y="133"/>
                </a:lnTo>
                <a:lnTo>
                  <a:pt x="125" y="147"/>
                </a:lnTo>
                <a:lnTo>
                  <a:pt x="123" y="157"/>
                </a:lnTo>
                <a:lnTo>
                  <a:pt x="123" y="162"/>
                </a:lnTo>
                <a:lnTo>
                  <a:pt x="125" y="163"/>
                </a:lnTo>
                <a:lnTo>
                  <a:pt x="129" y="162"/>
                </a:lnTo>
                <a:lnTo>
                  <a:pt x="137" y="157"/>
                </a:lnTo>
                <a:lnTo>
                  <a:pt x="143" y="153"/>
                </a:lnTo>
                <a:lnTo>
                  <a:pt x="151" y="147"/>
                </a:lnTo>
                <a:lnTo>
                  <a:pt x="160" y="140"/>
                </a:lnTo>
                <a:lnTo>
                  <a:pt x="169" y="134"/>
                </a:lnTo>
                <a:lnTo>
                  <a:pt x="179" y="127"/>
                </a:lnTo>
                <a:lnTo>
                  <a:pt x="188" y="122"/>
                </a:lnTo>
                <a:lnTo>
                  <a:pt x="196" y="117"/>
                </a:lnTo>
                <a:lnTo>
                  <a:pt x="202" y="116"/>
                </a:lnTo>
                <a:lnTo>
                  <a:pt x="211" y="97"/>
                </a:lnTo>
                <a:lnTo>
                  <a:pt x="226" y="79"/>
                </a:lnTo>
                <a:lnTo>
                  <a:pt x="243" y="60"/>
                </a:lnTo>
                <a:lnTo>
                  <a:pt x="262" y="45"/>
                </a:lnTo>
                <a:lnTo>
                  <a:pt x="280" y="30"/>
                </a:lnTo>
                <a:lnTo>
                  <a:pt x="299" y="19"/>
                </a:lnTo>
                <a:lnTo>
                  <a:pt x="313" y="11"/>
                </a:lnTo>
                <a:lnTo>
                  <a:pt x="323" y="7"/>
                </a:lnTo>
                <a:lnTo>
                  <a:pt x="336" y="3"/>
                </a:lnTo>
                <a:lnTo>
                  <a:pt x="342" y="3"/>
                </a:lnTo>
                <a:lnTo>
                  <a:pt x="340" y="7"/>
                </a:lnTo>
                <a:lnTo>
                  <a:pt x="331" y="11"/>
                </a:lnTo>
                <a:lnTo>
                  <a:pt x="317" y="20"/>
                </a:lnTo>
                <a:lnTo>
                  <a:pt x="300" y="33"/>
                </a:lnTo>
                <a:lnTo>
                  <a:pt x="283" y="48"/>
                </a:lnTo>
                <a:lnTo>
                  <a:pt x="266" y="63"/>
                </a:lnTo>
                <a:lnTo>
                  <a:pt x="250" y="80"/>
                </a:lnTo>
                <a:lnTo>
                  <a:pt x="237" y="96"/>
                </a:lnTo>
                <a:lnTo>
                  <a:pt x="228" y="108"/>
                </a:lnTo>
                <a:lnTo>
                  <a:pt x="225" y="117"/>
                </a:lnTo>
                <a:lnTo>
                  <a:pt x="225" y="120"/>
                </a:lnTo>
                <a:lnTo>
                  <a:pt x="228" y="122"/>
                </a:lnTo>
                <a:lnTo>
                  <a:pt x="233" y="120"/>
                </a:lnTo>
                <a:lnTo>
                  <a:pt x="243" y="120"/>
                </a:lnTo>
                <a:lnTo>
                  <a:pt x="251" y="119"/>
                </a:lnTo>
                <a:lnTo>
                  <a:pt x="259" y="117"/>
                </a:lnTo>
                <a:lnTo>
                  <a:pt x="266" y="116"/>
                </a:lnTo>
                <a:lnTo>
                  <a:pt x="274" y="113"/>
                </a:lnTo>
                <a:lnTo>
                  <a:pt x="282" y="111"/>
                </a:lnTo>
                <a:lnTo>
                  <a:pt x="290" y="110"/>
                </a:lnTo>
                <a:lnTo>
                  <a:pt x="296" y="108"/>
                </a:lnTo>
                <a:lnTo>
                  <a:pt x="300" y="108"/>
                </a:lnTo>
                <a:lnTo>
                  <a:pt x="313" y="97"/>
                </a:lnTo>
                <a:lnTo>
                  <a:pt x="330" y="87"/>
                </a:lnTo>
                <a:lnTo>
                  <a:pt x="348" y="76"/>
                </a:lnTo>
                <a:lnTo>
                  <a:pt x="368" y="65"/>
                </a:lnTo>
                <a:lnTo>
                  <a:pt x="388" y="56"/>
                </a:lnTo>
                <a:lnTo>
                  <a:pt x="405" y="48"/>
                </a:lnTo>
                <a:lnTo>
                  <a:pt x="419" y="42"/>
                </a:lnTo>
                <a:lnTo>
                  <a:pt x="427" y="37"/>
                </a:lnTo>
                <a:lnTo>
                  <a:pt x="436" y="34"/>
                </a:lnTo>
                <a:lnTo>
                  <a:pt x="441" y="37"/>
                </a:lnTo>
                <a:lnTo>
                  <a:pt x="439" y="43"/>
                </a:lnTo>
                <a:lnTo>
                  <a:pt x="427" y="48"/>
                </a:lnTo>
                <a:lnTo>
                  <a:pt x="414" y="53"/>
                </a:lnTo>
                <a:lnTo>
                  <a:pt x="399" y="59"/>
                </a:lnTo>
                <a:lnTo>
                  <a:pt x="384" y="67"/>
                </a:lnTo>
                <a:lnTo>
                  <a:pt x="370" y="76"/>
                </a:lnTo>
                <a:lnTo>
                  <a:pt x="356" y="85"/>
                </a:lnTo>
                <a:lnTo>
                  <a:pt x="345" y="94"/>
                </a:lnTo>
                <a:lnTo>
                  <a:pt x="336" y="103"/>
                </a:lnTo>
                <a:lnTo>
                  <a:pt x="331" y="111"/>
                </a:lnTo>
                <a:lnTo>
                  <a:pt x="348" y="113"/>
                </a:lnTo>
                <a:lnTo>
                  <a:pt x="367" y="113"/>
                </a:lnTo>
                <a:lnTo>
                  <a:pt x="387" y="110"/>
                </a:lnTo>
                <a:lnTo>
                  <a:pt x="407" y="107"/>
                </a:lnTo>
                <a:lnTo>
                  <a:pt x="425" y="102"/>
                </a:lnTo>
                <a:lnTo>
                  <a:pt x="442" y="97"/>
                </a:lnTo>
                <a:lnTo>
                  <a:pt x="456" y="93"/>
                </a:lnTo>
                <a:lnTo>
                  <a:pt x="465" y="90"/>
                </a:lnTo>
                <a:lnTo>
                  <a:pt x="476" y="85"/>
                </a:lnTo>
                <a:lnTo>
                  <a:pt x="484" y="83"/>
                </a:lnTo>
                <a:lnTo>
                  <a:pt x="485" y="85"/>
                </a:lnTo>
                <a:lnTo>
                  <a:pt x="478" y="91"/>
                </a:lnTo>
                <a:lnTo>
                  <a:pt x="470" y="97"/>
                </a:lnTo>
                <a:lnTo>
                  <a:pt x="458" y="103"/>
                </a:lnTo>
                <a:lnTo>
                  <a:pt x="442" y="111"/>
                </a:lnTo>
                <a:lnTo>
                  <a:pt x="424" y="119"/>
                </a:lnTo>
                <a:lnTo>
                  <a:pt x="404" y="125"/>
                </a:lnTo>
                <a:lnTo>
                  <a:pt x="382" y="131"/>
                </a:lnTo>
                <a:lnTo>
                  <a:pt x="360" y="133"/>
                </a:lnTo>
                <a:lnTo>
                  <a:pt x="339" y="133"/>
                </a:lnTo>
                <a:lnTo>
                  <a:pt x="347" y="140"/>
                </a:lnTo>
                <a:lnTo>
                  <a:pt x="357" y="148"/>
                </a:lnTo>
                <a:lnTo>
                  <a:pt x="370" y="156"/>
                </a:lnTo>
                <a:lnTo>
                  <a:pt x="384" y="165"/>
                </a:lnTo>
                <a:lnTo>
                  <a:pt x="399" y="173"/>
                </a:lnTo>
                <a:lnTo>
                  <a:pt x="411" y="179"/>
                </a:lnTo>
                <a:lnTo>
                  <a:pt x="424" y="185"/>
                </a:lnTo>
                <a:lnTo>
                  <a:pt x="431" y="188"/>
                </a:lnTo>
                <a:lnTo>
                  <a:pt x="441" y="193"/>
                </a:lnTo>
                <a:lnTo>
                  <a:pt x="445" y="197"/>
                </a:lnTo>
                <a:lnTo>
                  <a:pt x="442" y="199"/>
                </a:lnTo>
                <a:lnTo>
                  <a:pt x="431" y="197"/>
                </a:lnTo>
                <a:lnTo>
                  <a:pt x="421" y="194"/>
                </a:lnTo>
                <a:lnTo>
                  <a:pt x="405" y="190"/>
                </a:lnTo>
                <a:lnTo>
                  <a:pt x="387" y="182"/>
                </a:lnTo>
                <a:lnTo>
                  <a:pt x="368" y="174"/>
                </a:lnTo>
                <a:lnTo>
                  <a:pt x="348" y="167"/>
                </a:lnTo>
                <a:lnTo>
                  <a:pt x="330" y="157"/>
                </a:lnTo>
                <a:lnTo>
                  <a:pt x="316" y="150"/>
                </a:lnTo>
                <a:lnTo>
                  <a:pt x="308" y="143"/>
                </a:lnTo>
                <a:lnTo>
                  <a:pt x="300" y="143"/>
                </a:lnTo>
                <a:lnTo>
                  <a:pt x="291" y="143"/>
                </a:lnTo>
                <a:lnTo>
                  <a:pt x="280" y="145"/>
                </a:lnTo>
                <a:lnTo>
                  <a:pt x="270" y="145"/>
                </a:lnTo>
                <a:lnTo>
                  <a:pt x="259" y="147"/>
                </a:lnTo>
                <a:lnTo>
                  <a:pt x="250" y="148"/>
                </a:lnTo>
                <a:lnTo>
                  <a:pt x="242" y="148"/>
                </a:lnTo>
                <a:lnTo>
                  <a:pt x="236" y="150"/>
                </a:lnTo>
                <a:lnTo>
                  <a:pt x="240" y="157"/>
                </a:lnTo>
                <a:lnTo>
                  <a:pt x="248" y="167"/>
                </a:lnTo>
                <a:lnTo>
                  <a:pt x="257" y="176"/>
                </a:lnTo>
                <a:lnTo>
                  <a:pt x="266" y="185"/>
                </a:lnTo>
                <a:lnTo>
                  <a:pt x="277" y="193"/>
                </a:lnTo>
                <a:lnTo>
                  <a:pt x="286" y="200"/>
                </a:lnTo>
                <a:lnTo>
                  <a:pt x="296" y="208"/>
                </a:lnTo>
                <a:lnTo>
                  <a:pt x="303" y="213"/>
                </a:lnTo>
                <a:lnTo>
                  <a:pt x="310" y="217"/>
                </a:lnTo>
                <a:lnTo>
                  <a:pt x="316" y="220"/>
                </a:lnTo>
                <a:lnTo>
                  <a:pt x="323" y="223"/>
                </a:lnTo>
                <a:lnTo>
                  <a:pt x="330" y="228"/>
                </a:lnTo>
                <a:lnTo>
                  <a:pt x="336" y="231"/>
                </a:lnTo>
                <a:lnTo>
                  <a:pt x="342" y="234"/>
                </a:lnTo>
                <a:lnTo>
                  <a:pt x="347" y="236"/>
                </a:lnTo>
                <a:lnTo>
                  <a:pt x="351" y="239"/>
                </a:lnTo>
                <a:lnTo>
                  <a:pt x="357" y="247"/>
                </a:lnTo>
                <a:lnTo>
                  <a:pt x="362" y="253"/>
                </a:lnTo>
                <a:lnTo>
                  <a:pt x="357" y="254"/>
                </a:lnTo>
                <a:lnTo>
                  <a:pt x="342" y="247"/>
                </a:lnTo>
                <a:lnTo>
                  <a:pt x="328" y="237"/>
                </a:lnTo>
                <a:lnTo>
                  <a:pt x="311" y="228"/>
                </a:lnTo>
                <a:lnTo>
                  <a:pt x="294" y="217"/>
                </a:lnTo>
                <a:lnTo>
                  <a:pt x="274" y="205"/>
                </a:lnTo>
                <a:lnTo>
                  <a:pt x="257" y="194"/>
                </a:lnTo>
                <a:lnTo>
                  <a:pt x="240" y="183"/>
                </a:lnTo>
                <a:lnTo>
                  <a:pt x="228" y="176"/>
                </a:lnTo>
                <a:lnTo>
                  <a:pt x="220" y="170"/>
                </a:lnTo>
                <a:lnTo>
                  <a:pt x="211" y="163"/>
                </a:lnTo>
                <a:lnTo>
                  <a:pt x="205" y="162"/>
                </a:lnTo>
                <a:lnTo>
                  <a:pt x="197" y="163"/>
                </a:lnTo>
                <a:lnTo>
                  <a:pt x="188" y="167"/>
                </a:lnTo>
                <a:lnTo>
                  <a:pt x="182" y="168"/>
                </a:lnTo>
                <a:lnTo>
                  <a:pt x="174" y="171"/>
                </a:lnTo>
                <a:lnTo>
                  <a:pt x="165" y="174"/>
                </a:lnTo>
                <a:lnTo>
                  <a:pt x="156" y="177"/>
                </a:lnTo>
                <a:lnTo>
                  <a:pt x="146" y="180"/>
                </a:lnTo>
                <a:lnTo>
                  <a:pt x="139" y="183"/>
                </a:lnTo>
                <a:lnTo>
                  <a:pt x="131" y="187"/>
                </a:lnTo>
                <a:lnTo>
                  <a:pt x="128" y="188"/>
                </a:lnTo>
                <a:lnTo>
                  <a:pt x="125" y="193"/>
                </a:lnTo>
                <a:lnTo>
                  <a:pt x="126" y="196"/>
                </a:lnTo>
                <a:lnTo>
                  <a:pt x="129" y="202"/>
                </a:lnTo>
                <a:lnTo>
                  <a:pt x="137" y="210"/>
                </a:lnTo>
                <a:lnTo>
                  <a:pt x="145" y="216"/>
                </a:lnTo>
                <a:lnTo>
                  <a:pt x="157" y="225"/>
                </a:lnTo>
                <a:lnTo>
                  <a:pt x="174" y="237"/>
                </a:lnTo>
                <a:lnTo>
                  <a:pt x="191" y="250"/>
                </a:lnTo>
                <a:lnTo>
                  <a:pt x="209" y="263"/>
                </a:lnTo>
                <a:lnTo>
                  <a:pt x="225" y="274"/>
                </a:lnTo>
                <a:lnTo>
                  <a:pt x="240" y="283"/>
                </a:lnTo>
                <a:lnTo>
                  <a:pt x="250" y="288"/>
                </a:lnTo>
                <a:lnTo>
                  <a:pt x="259" y="294"/>
                </a:lnTo>
                <a:lnTo>
                  <a:pt x="259" y="297"/>
                </a:lnTo>
                <a:lnTo>
                  <a:pt x="248" y="297"/>
                </a:lnTo>
                <a:lnTo>
                  <a:pt x="231" y="290"/>
                </a:lnTo>
                <a:lnTo>
                  <a:pt x="219" y="282"/>
                </a:lnTo>
                <a:lnTo>
                  <a:pt x="203" y="271"/>
                </a:lnTo>
                <a:lnTo>
                  <a:pt x="185" y="259"/>
                </a:lnTo>
                <a:lnTo>
                  <a:pt x="165" y="247"/>
                </a:lnTo>
                <a:lnTo>
                  <a:pt x="145" y="234"/>
                </a:lnTo>
                <a:lnTo>
                  <a:pt x="129" y="225"/>
                </a:lnTo>
                <a:lnTo>
                  <a:pt x="115" y="219"/>
                </a:lnTo>
                <a:lnTo>
                  <a:pt x="109" y="216"/>
                </a:lnTo>
                <a:lnTo>
                  <a:pt x="102" y="216"/>
                </a:lnTo>
                <a:lnTo>
                  <a:pt x="91" y="219"/>
                </a:lnTo>
                <a:lnTo>
                  <a:pt x="75" y="223"/>
                </a:lnTo>
                <a:lnTo>
                  <a:pt x="58" y="230"/>
                </a:lnTo>
                <a:lnTo>
                  <a:pt x="42" y="234"/>
                </a:lnTo>
                <a:lnTo>
                  <a:pt x="25" y="240"/>
                </a:lnTo>
                <a:lnTo>
                  <a:pt x="12" y="243"/>
                </a:lnTo>
                <a:lnTo>
                  <a:pt x="5" y="245"/>
                </a:lnTo>
                <a:lnTo>
                  <a:pt x="0" y="245"/>
                </a:lnTo>
                <a:lnTo>
                  <a:pt x="3" y="242"/>
                </a:lnTo>
                <a:lnTo>
                  <a:pt x="9" y="237"/>
                </a:lnTo>
                <a:lnTo>
                  <a:pt x="18" y="230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3" name="Freeform 85"/>
          <p:cNvSpPr>
            <a:spLocks/>
          </p:cNvSpPr>
          <p:nvPr/>
        </p:nvSpPr>
        <p:spPr bwMode="auto">
          <a:xfrm>
            <a:off x="8077200" y="1963738"/>
            <a:ext cx="280988" cy="233362"/>
          </a:xfrm>
          <a:custGeom>
            <a:avLst/>
            <a:gdLst>
              <a:gd name="T0" fmla="*/ 16474017 w 353"/>
              <a:gd name="T1" fmla="*/ 8942080 h 292"/>
              <a:gd name="T2" fmla="*/ 30413570 w 353"/>
              <a:gd name="T3" fmla="*/ 18521908 h 292"/>
              <a:gd name="T4" fmla="*/ 43719501 w 353"/>
              <a:gd name="T5" fmla="*/ 21715450 h 292"/>
              <a:gd name="T6" fmla="*/ 84904540 w 353"/>
              <a:gd name="T7" fmla="*/ 14689818 h 292"/>
              <a:gd name="T8" fmla="*/ 129891285 w 353"/>
              <a:gd name="T9" fmla="*/ 11496274 h 292"/>
              <a:gd name="T10" fmla="*/ 155235916 w 353"/>
              <a:gd name="T11" fmla="*/ 18521908 h 292"/>
              <a:gd name="T12" fmla="*/ 139395522 w 353"/>
              <a:gd name="T13" fmla="*/ 19799805 h 292"/>
              <a:gd name="T14" fmla="*/ 108348348 w 353"/>
              <a:gd name="T15" fmla="*/ 20438353 h 292"/>
              <a:gd name="T16" fmla="*/ 70331377 w 353"/>
              <a:gd name="T17" fmla="*/ 25547540 h 292"/>
              <a:gd name="T18" fmla="*/ 60193524 w 353"/>
              <a:gd name="T19" fmla="*/ 34489623 h 292"/>
              <a:gd name="T20" fmla="*/ 79201997 w 353"/>
              <a:gd name="T21" fmla="*/ 43431699 h 292"/>
              <a:gd name="T22" fmla="*/ 95676008 w 353"/>
              <a:gd name="T23" fmla="*/ 49817984 h 292"/>
              <a:gd name="T24" fmla="*/ 123555127 w 353"/>
              <a:gd name="T25" fmla="*/ 49179435 h 292"/>
              <a:gd name="T26" fmla="*/ 171709926 w 353"/>
              <a:gd name="T27" fmla="*/ 53650885 h 292"/>
              <a:gd name="T28" fmla="*/ 202757100 w 353"/>
              <a:gd name="T29" fmla="*/ 64508607 h 292"/>
              <a:gd name="T30" fmla="*/ 204657947 w 353"/>
              <a:gd name="T31" fmla="*/ 72811336 h 292"/>
              <a:gd name="T32" fmla="*/ 180580547 w 353"/>
              <a:gd name="T33" fmla="*/ 64508607 h 292"/>
              <a:gd name="T34" fmla="*/ 141296369 w 353"/>
              <a:gd name="T35" fmla="*/ 60037169 h 292"/>
              <a:gd name="T36" fmla="*/ 112150043 w 353"/>
              <a:gd name="T37" fmla="*/ 60676517 h 292"/>
              <a:gd name="T38" fmla="*/ 127990437 w 353"/>
              <a:gd name="T39" fmla="*/ 71534239 h 292"/>
              <a:gd name="T40" fmla="*/ 138761906 w 353"/>
              <a:gd name="T41" fmla="*/ 79198419 h 292"/>
              <a:gd name="T42" fmla="*/ 149533374 w 353"/>
              <a:gd name="T43" fmla="*/ 84307607 h 292"/>
              <a:gd name="T44" fmla="*/ 184382242 w 353"/>
              <a:gd name="T45" fmla="*/ 90056141 h 292"/>
              <a:gd name="T46" fmla="*/ 217330312 w 353"/>
              <a:gd name="T47" fmla="*/ 111133062 h 292"/>
              <a:gd name="T48" fmla="*/ 208459642 w 353"/>
              <a:gd name="T49" fmla="*/ 113049506 h 292"/>
              <a:gd name="T50" fmla="*/ 182481395 w 353"/>
              <a:gd name="T51" fmla="*/ 100275315 h 292"/>
              <a:gd name="T52" fmla="*/ 155869532 w 353"/>
              <a:gd name="T53" fmla="*/ 96443225 h 292"/>
              <a:gd name="T54" fmla="*/ 186283089 w 353"/>
              <a:gd name="T55" fmla="*/ 127739318 h 292"/>
              <a:gd name="T56" fmla="*/ 208459642 w 353"/>
              <a:gd name="T57" fmla="*/ 152009755 h 292"/>
              <a:gd name="T58" fmla="*/ 216696697 w 353"/>
              <a:gd name="T59" fmla="*/ 164783922 h 292"/>
              <a:gd name="T60" fmla="*/ 223666470 w 353"/>
              <a:gd name="T61" fmla="*/ 186499366 h 292"/>
              <a:gd name="T62" fmla="*/ 197054558 w 353"/>
              <a:gd name="T63" fmla="*/ 153286852 h 292"/>
              <a:gd name="T64" fmla="*/ 164106537 w 353"/>
              <a:gd name="T65" fmla="*/ 113688055 h 292"/>
              <a:gd name="T66" fmla="*/ 145098064 w 353"/>
              <a:gd name="T67" fmla="*/ 100913863 h 292"/>
              <a:gd name="T68" fmla="*/ 144464448 w 353"/>
              <a:gd name="T69" fmla="*/ 113688055 h 292"/>
              <a:gd name="T70" fmla="*/ 159671227 w 353"/>
              <a:gd name="T71" fmla="*/ 155203297 h 292"/>
              <a:gd name="T72" fmla="*/ 164106537 w 353"/>
              <a:gd name="T73" fmla="*/ 169893109 h 292"/>
              <a:gd name="T74" fmla="*/ 153335069 w 353"/>
              <a:gd name="T75" fmla="*/ 158396839 h 292"/>
              <a:gd name="T76" fmla="*/ 140662753 w 353"/>
              <a:gd name="T77" fmla="*/ 130294312 h 292"/>
              <a:gd name="T78" fmla="*/ 131792132 w 353"/>
              <a:gd name="T79" fmla="*/ 100275315 h 292"/>
              <a:gd name="T80" fmla="*/ 121020664 w 353"/>
              <a:gd name="T81" fmla="*/ 83669058 h 292"/>
              <a:gd name="T82" fmla="*/ 105180269 w 353"/>
              <a:gd name="T83" fmla="*/ 72811336 h 292"/>
              <a:gd name="T84" fmla="*/ 96309624 w 353"/>
              <a:gd name="T85" fmla="*/ 66424253 h 292"/>
              <a:gd name="T86" fmla="*/ 90607082 w 353"/>
              <a:gd name="T87" fmla="*/ 66424253 h 292"/>
              <a:gd name="T88" fmla="*/ 94408776 w 353"/>
              <a:gd name="T89" fmla="*/ 104107405 h 292"/>
              <a:gd name="T90" fmla="*/ 115951738 w 353"/>
              <a:gd name="T91" fmla="*/ 149454762 h 292"/>
              <a:gd name="T92" fmla="*/ 107081117 w 353"/>
              <a:gd name="T93" fmla="*/ 148177665 h 292"/>
              <a:gd name="T94" fmla="*/ 93775160 w 353"/>
              <a:gd name="T95" fmla="*/ 126462221 h 292"/>
              <a:gd name="T96" fmla="*/ 81102845 w 353"/>
              <a:gd name="T97" fmla="*/ 88140496 h 292"/>
              <a:gd name="T98" fmla="*/ 76667534 w 353"/>
              <a:gd name="T99" fmla="*/ 54927982 h 292"/>
              <a:gd name="T100" fmla="*/ 62094371 w 353"/>
              <a:gd name="T101" fmla="*/ 47263790 h 292"/>
              <a:gd name="T102" fmla="*/ 49422043 w 353"/>
              <a:gd name="T103" fmla="*/ 40876706 h 292"/>
              <a:gd name="T104" fmla="*/ 45620349 w 353"/>
              <a:gd name="T105" fmla="*/ 60676517 h 292"/>
              <a:gd name="T106" fmla="*/ 51322891 w 353"/>
              <a:gd name="T107" fmla="*/ 96443225 h 292"/>
              <a:gd name="T108" fmla="*/ 61460756 w 353"/>
              <a:gd name="T109" fmla="*/ 135403499 h 292"/>
              <a:gd name="T110" fmla="*/ 53857366 w 353"/>
              <a:gd name="T111" fmla="*/ 131571409 h 292"/>
              <a:gd name="T112" fmla="*/ 41818654 w 353"/>
              <a:gd name="T113" fmla="*/ 77281975 h 292"/>
              <a:gd name="T114" fmla="*/ 27245491 w 353"/>
              <a:gd name="T115" fmla="*/ 30657533 h 292"/>
              <a:gd name="T116" fmla="*/ 11405087 w 353"/>
              <a:gd name="T117" fmla="*/ 14689818 h 292"/>
              <a:gd name="T118" fmla="*/ 2534464 w 353"/>
              <a:gd name="T119" fmla="*/ 5109189 h 292"/>
              <a:gd name="T120" fmla="*/ 1900848 w 353"/>
              <a:gd name="T121" fmla="*/ 0 h 29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53"/>
              <a:gd name="T184" fmla="*/ 0 h 292"/>
              <a:gd name="T185" fmla="*/ 353 w 353"/>
              <a:gd name="T186" fmla="*/ 292 h 29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53" h="292">
                <a:moveTo>
                  <a:pt x="14" y="4"/>
                </a:moveTo>
                <a:lnTo>
                  <a:pt x="20" y="9"/>
                </a:lnTo>
                <a:lnTo>
                  <a:pt x="26" y="14"/>
                </a:lnTo>
                <a:lnTo>
                  <a:pt x="34" y="20"/>
                </a:lnTo>
                <a:lnTo>
                  <a:pt x="41" y="24"/>
                </a:lnTo>
                <a:lnTo>
                  <a:pt x="48" y="29"/>
                </a:lnTo>
                <a:lnTo>
                  <a:pt x="55" y="32"/>
                </a:lnTo>
                <a:lnTo>
                  <a:pt x="63" y="34"/>
                </a:lnTo>
                <a:lnTo>
                  <a:pt x="69" y="34"/>
                </a:lnTo>
                <a:lnTo>
                  <a:pt x="86" y="29"/>
                </a:lnTo>
                <a:lnTo>
                  <a:pt x="109" y="26"/>
                </a:lnTo>
                <a:lnTo>
                  <a:pt x="134" y="23"/>
                </a:lnTo>
                <a:lnTo>
                  <a:pt x="158" y="20"/>
                </a:lnTo>
                <a:lnTo>
                  <a:pt x="183" y="18"/>
                </a:lnTo>
                <a:lnTo>
                  <a:pt x="205" y="18"/>
                </a:lnTo>
                <a:lnTo>
                  <a:pt x="222" y="20"/>
                </a:lnTo>
                <a:lnTo>
                  <a:pt x="234" y="23"/>
                </a:lnTo>
                <a:lnTo>
                  <a:pt x="245" y="29"/>
                </a:lnTo>
                <a:lnTo>
                  <a:pt x="245" y="31"/>
                </a:lnTo>
                <a:lnTo>
                  <a:pt x="236" y="32"/>
                </a:lnTo>
                <a:lnTo>
                  <a:pt x="220" y="31"/>
                </a:lnTo>
                <a:lnTo>
                  <a:pt x="208" y="31"/>
                </a:lnTo>
                <a:lnTo>
                  <a:pt x="191" y="31"/>
                </a:lnTo>
                <a:lnTo>
                  <a:pt x="171" y="32"/>
                </a:lnTo>
                <a:lnTo>
                  <a:pt x="149" y="34"/>
                </a:lnTo>
                <a:lnTo>
                  <a:pt x="129" y="37"/>
                </a:lnTo>
                <a:lnTo>
                  <a:pt x="111" y="40"/>
                </a:lnTo>
                <a:lnTo>
                  <a:pt x="97" y="44"/>
                </a:lnTo>
                <a:lnTo>
                  <a:pt x="88" y="49"/>
                </a:lnTo>
                <a:lnTo>
                  <a:pt x="95" y="54"/>
                </a:lnTo>
                <a:lnTo>
                  <a:pt x="105" y="58"/>
                </a:lnTo>
                <a:lnTo>
                  <a:pt x="115" y="63"/>
                </a:lnTo>
                <a:lnTo>
                  <a:pt x="125" y="68"/>
                </a:lnTo>
                <a:lnTo>
                  <a:pt x="135" y="72"/>
                </a:lnTo>
                <a:lnTo>
                  <a:pt x="143" y="75"/>
                </a:lnTo>
                <a:lnTo>
                  <a:pt x="151" y="78"/>
                </a:lnTo>
                <a:lnTo>
                  <a:pt x="155" y="81"/>
                </a:lnTo>
                <a:lnTo>
                  <a:pt x="174" y="78"/>
                </a:lnTo>
                <a:lnTo>
                  <a:pt x="195" y="77"/>
                </a:lnTo>
                <a:lnTo>
                  <a:pt x="220" y="77"/>
                </a:lnTo>
                <a:lnTo>
                  <a:pt x="246" y="80"/>
                </a:lnTo>
                <a:lnTo>
                  <a:pt x="271" y="84"/>
                </a:lnTo>
                <a:lnTo>
                  <a:pt x="293" y="89"/>
                </a:lnTo>
                <a:lnTo>
                  <a:pt x="309" y="95"/>
                </a:lnTo>
                <a:lnTo>
                  <a:pt x="320" y="101"/>
                </a:lnTo>
                <a:lnTo>
                  <a:pt x="329" y="112"/>
                </a:lnTo>
                <a:lnTo>
                  <a:pt x="329" y="115"/>
                </a:lnTo>
                <a:lnTo>
                  <a:pt x="323" y="114"/>
                </a:lnTo>
                <a:lnTo>
                  <a:pt x="311" y="109"/>
                </a:lnTo>
                <a:lnTo>
                  <a:pt x="300" y="106"/>
                </a:lnTo>
                <a:lnTo>
                  <a:pt x="285" y="101"/>
                </a:lnTo>
                <a:lnTo>
                  <a:pt x="265" y="98"/>
                </a:lnTo>
                <a:lnTo>
                  <a:pt x="245" y="95"/>
                </a:lnTo>
                <a:lnTo>
                  <a:pt x="223" y="94"/>
                </a:lnTo>
                <a:lnTo>
                  <a:pt x="205" y="92"/>
                </a:lnTo>
                <a:lnTo>
                  <a:pt x="188" y="92"/>
                </a:lnTo>
                <a:lnTo>
                  <a:pt x="177" y="95"/>
                </a:lnTo>
                <a:lnTo>
                  <a:pt x="186" y="101"/>
                </a:lnTo>
                <a:lnTo>
                  <a:pt x="194" y="108"/>
                </a:lnTo>
                <a:lnTo>
                  <a:pt x="202" y="112"/>
                </a:lnTo>
                <a:lnTo>
                  <a:pt x="208" y="117"/>
                </a:lnTo>
                <a:lnTo>
                  <a:pt x="214" y="121"/>
                </a:lnTo>
                <a:lnTo>
                  <a:pt x="219" y="124"/>
                </a:lnTo>
                <a:lnTo>
                  <a:pt x="222" y="128"/>
                </a:lnTo>
                <a:lnTo>
                  <a:pt x="223" y="131"/>
                </a:lnTo>
                <a:lnTo>
                  <a:pt x="236" y="132"/>
                </a:lnTo>
                <a:lnTo>
                  <a:pt x="252" y="134"/>
                </a:lnTo>
                <a:lnTo>
                  <a:pt x="271" y="137"/>
                </a:lnTo>
                <a:lnTo>
                  <a:pt x="291" y="141"/>
                </a:lnTo>
                <a:lnTo>
                  <a:pt x="311" y="148"/>
                </a:lnTo>
                <a:lnTo>
                  <a:pt x="328" y="158"/>
                </a:lnTo>
                <a:lnTo>
                  <a:pt x="343" y="174"/>
                </a:lnTo>
                <a:lnTo>
                  <a:pt x="353" y="194"/>
                </a:lnTo>
                <a:lnTo>
                  <a:pt x="342" y="186"/>
                </a:lnTo>
                <a:lnTo>
                  <a:pt x="329" y="177"/>
                </a:lnTo>
                <a:lnTo>
                  <a:pt x="316" y="169"/>
                </a:lnTo>
                <a:lnTo>
                  <a:pt x="302" y="163"/>
                </a:lnTo>
                <a:lnTo>
                  <a:pt x="288" y="157"/>
                </a:lnTo>
                <a:lnTo>
                  <a:pt x="274" y="152"/>
                </a:lnTo>
                <a:lnTo>
                  <a:pt x="260" y="151"/>
                </a:lnTo>
                <a:lnTo>
                  <a:pt x="246" y="151"/>
                </a:lnTo>
                <a:lnTo>
                  <a:pt x="262" y="168"/>
                </a:lnTo>
                <a:lnTo>
                  <a:pt x="279" y="183"/>
                </a:lnTo>
                <a:lnTo>
                  <a:pt x="294" y="200"/>
                </a:lnTo>
                <a:lnTo>
                  <a:pt x="308" y="214"/>
                </a:lnTo>
                <a:lnTo>
                  <a:pt x="320" y="228"/>
                </a:lnTo>
                <a:lnTo>
                  <a:pt x="329" y="238"/>
                </a:lnTo>
                <a:lnTo>
                  <a:pt x="336" y="246"/>
                </a:lnTo>
                <a:lnTo>
                  <a:pt x="339" y="251"/>
                </a:lnTo>
                <a:lnTo>
                  <a:pt x="342" y="258"/>
                </a:lnTo>
                <a:lnTo>
                  <a:pt x="345" y="269"/>
                </a:lnTo>
                <a:lnTo>
                  <a:pt x="348" y="281"/>
                </a:lnTo>
                <a:lnTo>
                  <a:pt x="353" y="292"/>
                </a:lnTo>
                <a:lnTo>
                  <a:pt x="343" y="278"/>
                </a:lnTo>
                <a:lnTo>
                  <a:pt x="328" y="260"/>
                </a:lnTo>
                <a:lnTo>
                  <a:pt x="311" y="240"/>
                </a:lnTo>
                <a:lnTo>
                  <a:pt x="293" y="217"/>
                </a:lnTo>
                <a:lnTo>
                  <a:pt x="276" y="197"/>
                </a:lnTo>
                <a:lnTo>
                  <a:pt x="259" y="178"/>
                </a:lnTo>
                <a:lnTo>
                  <a:pt x="245" y="166"/>
                </a:lnTo>
                <a:lnTo>
                  <a:pt x="237" y="160"/>
                </a:lnTo>
                <a:lnTo>
                  <a:pt x="229" y="158"/>
                </a:lnTo>
                <a:lnTo>
                  <a:pt x="226" y="163"/>
                </a:lnTo>
                <a:lnTo>
                  <a:pt x="226" y="171"/>
                </a:lnTo>
                <a:lnTo>
                  <a:pt x="228" y="178"/>
                </a:lnTo>
                <a:lnTo>
                  <a:pt x="232" y="194"/>
                </a:lnTo>
                <a:lnTo>
                  <a:pt x="242" y="218"/>
                </a:lnTo>
                <a:lnTo>
                  <a:pt x="252" y="243"/>
                </a:lnTo>
                <a:lnTo>
                  <a:pt x="260" y="260"/>
                </a:lnTo>
                <a:lnTo>
                  <a:pt x="262" y="266"/>
                </a:lnTo>
                <a:lnTo>
                  <a:pt x="259" y="266"/>
                </a:lnTo>
                <a:lnTo>
                  <a:pt x="252" y="263"/>
                </a:lnTo>
                <a:lnTo>
                  <a:pt x="246" y="255"/>
                </a:lnTo>
                <a:lnTo>
                  <a:pt x="242" y="248"/>
                </a:lnTo>
                <a:lnTo>
                  <a:pt x="236" y="235"/>
                </a:lnTo>
                <a:lnTo>
                  <a:pt x="229" y="221"/>
                </a:lnTo>
                <a:lnTo>
                  <a:pt x="222" y="204"/>
                </a:lnTo>
                <a:lnTo>
                  <a:pt x="215" y="188"/>
                </a:lnTo>
                <a:lnTo>
                  <a:pt x="211" y="171"/>
                </a:lnTo>
                <a:lnTo>
                  <a:pt x="208" y="157"/>
                </a:lnTo>
                <a:lnTo>
                  <a:pt x="209" y="146"/>
                </a:lnTo>
                <a:lnTo>
                  <a:pt x="200" y="138"/>
                </a:lnTo>
                <a:lnTo>
                  <a:pt x="191" y="131"/>
                </a:lnTo>
                <a:lnTo>
                  <a:pt x="182" y="124"/>
                </a:lnTo>
                <a:lnTo>
                  <a:pt x="174" y="118"/>
                </a:lnTo>
                <a:lnTo>
                  <a:pt x="166" y="114"/>
                </a:lnTo>
                <a:lnTo>
                  <a:pt x="160" y="109"/>
                </a:lnTo>
                <a:lnTo>
                  <a:pt x="155" y="106"/>
                </a:lnTo>
                <a:lnTo>
                  <a:pt x="152" y="104"/>
                </a:lnTo>
                <a:lnTo>
                  <a:pt x="148" y="101"/>
                </a:lnTo>
                <a:lnTo>
                  <a:pt x="145" y="101"/>
                </a:lnTo>
                <a:lnTo>
                  <a:pt x="143" y="104"/>
                </a:lnTo>
                <a:lnTo>
                  <a:pt x="142" y="112"/>
                </a:lnTo>
                <a:lnTo>
                  <a:pt x="143" y="132"/>
                </a:lnTo>
                <a:lnTo>
                  <a:pt x="149" y="163"/>
                </a:lnTo>
                <a:lnTo>
                  <a:pt x="160" y="197"/>
                </a:lnTo>
                <a:lnTo>
                  <a:pt x="175" y="223"/>
                </a:lnTo>
                <a:lnTo>
                  <a:pt x="183" y="234"/>
                </a:lnTo>
                <a:lnTo>
                  <a:pt x="183" y="238"/>
                </a:lnTo>
                <a:lnTo>
                  <a:pt x="178" y="238"/>
                </a:lnTo>
                <a:lnTo>
                  <a:pt x="169" y="232"/>
                </a:lnTo>
                <a:lnTo>
                  <a:pt x="165" y="224"/>
                </a:lnTo>
                <a:lnTo>
                  <a:pt x="157" y="214"/>
                </a:lnTo>
                <a:lnTo>
                  <a:pt x="148" y="198"/>
                </a:lnTo>
                <a:lnTo>
                  <a:pt x="140" y="180"/>
                </a:lnTo>
                <a:lnTo>
                  <a:pt x="132" y="160"/>
                </a:lnTo>
                <a:lnTo>
                  <a:pt x="128" y="138"/>
                </a:lnTo>
                <a:lnTo>
                  <a:pt x="126" y="114"/>
                </a:lnTo>
                <a:lnTo>
                  <a:pt x="128" y="91"/>
                </a:lnTo>
                <a:lnTo>
                  <a:pt x="121" y="86"/>
                </a:lnTo>
                <a:lnTo>
                  <a:pt x="114" y="81"/>
                </a:lnTo>
                <a:lnTo>
                  <a:pt x="106" y="77"/>
                </a:lnTo>
                <a:lnTo>
                  <a:pt x="98" y="74"/>
                </a:lnTo>
                <a:lnTo>
                  <a:pt x="92" y="71"/>
                </a:lnTo>
                <a:lnTo>
                  <a:pt x="85" y="68"/>
                </a:lnTo>
                <a:lnTo>
                  <a:pt x="78" y="64"/>
                </a:lnTo>
                <a:lnTo>
                  <a:pt x="74" y="63"/>
                </a:lnTo>
                <a:lnTo>
                  <a:pt x="71" y="75"/>
                </a:lnTo>
                <a:lnTo>
                  <a:pt x="72" y="95"/>
                </a:lnTo>
                <a:lnTo>
                  <a:pt x="75" y="115"/>
                </a:lnTo>
                <a:lnTo>
                  <a:pt x="78" y="132"/>
                </a:lnTo>
                <a:lnTo>
                  <a:pt x="81" y="151"/>
                </a:lnTo>
                <a:lnTo>
                  <a:pt x="86" y="175"/>
                </a:lnTo>
                <a:lnTo>
                  <a:pt x="91" y="198"/>
                </a:lnTo>
                <a:lnTo>
                  <a:pt x="97" y="212"/>
                </a:lnTo>
                <a:lnTo>
                  <a:pt x="97" y="217"/>
                </a:lnTo>
                <a:lnTo>
                  <a:pt x="92" y="215"/>
                </a:lnTo>
                <a:lnTo>
                  <a:pt x="85" y="206"/>
                </a:lnTo>
                <a:lnTo>
                  <a:pt x="78" y="191"/>
                </a:lnTo>
                <a:lnTo>
                  <a:pt x="74" y="161"/>
                </a:lnTo>
                <a:lnTo>
                  <a:pt x="66" y="121"/>
                </a:lnTo>
                <a:lnTo>
                  <a:pt x="58" y="83"/>
                </a:lnTo>
                <a:lnTo>
                  <a:pt x="54" y="58"/>
                </a:lnTo>
                <a:lnTo>
                  <a:pt x="43" y="48"/>
                </a:lnTo>
                <a:lnTo>
                  <a:pt x="34" y="38"/>
                </a:lnTo>
                <a:lnTo>
                  <a:pt x="26" y="31"/>
                </a:lnTo>
                <a:lnTo>
                  <a:pt x="18" y="23"/>
                </a:lnTo>
                <a:lnTo>
                  <a:pt x="12" y="17"/>
                </a:lnTo>
                <a:lnTo>
                  <a:pt x="7" y="12"/>
                </a:lnTo>
                <a:lnTo>
                  <a:pt x="4" y="8"/>
                </a:lnTo>
                <a:lnTo>
                  <a:pt x="1" y="4"/>
                </a:lnTo>
                <a:lnTo>
                  <a:pt x="0" y="1"/>
                </a:lnTo>
                <a:lnTo>
                  <a:pt x="3" y="0"/>
                </a:lnTo>
                <a:lnTo>
                  <a:pt x="7" y="1"/>
                </a:lnTo>
                <a:lnTo>
                  <a:pt x="14" y="4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4" name="Freeform 86"/>
          <p:cNvSpPr>
            <a:spLocks/>
          </p:cNvSpPr>
          <p:nvPr/>
        </p:nvSpPr>
        <p:spPr bwMode="auto">
          <a:xfrm>
            <a:off x="8270875" y="1992313"/>
            <a:ext cx="192088" cy="319087"/>
          </a:xfrm>
          <a:custGeom>
            <a:avLst/>
            <a:gdLst>
              <a:gd name="T0" fmla="*/ 67975248 w 241"/>
              <a:gd name="T1" fmla="*/ 1889916 h 402"/>
              <a:gd name="T2" fmla="*/ 72421965 w 241"/>
              <a:gd name="T3" fmla="*/ 28351916 h 402"/>
              <a:gd name="T4" fmla="*/ 76233436 w 241"/>
              <a:gd name="T5" fmla="*/ 39061964 h 402"/>
              <a:gd name="T6" fmla="*/ 87033402 w 241"/>
              <a:gd name="T7" fmla="*/ 47882892 h 402"/>
              <a:gd name="T8" fmla="*/ 102280084 w 241"/>
              <a:gd name="T9" fmla="*/ 62373577 h 402"/>
              <a:gd name="T10" fmla="*/ 118798079 w 241"/>
              <a:gd name="T11" fmla="*/ 80644874 h 402"/>
              <a:gd name="T12" fmla="*/ 136585742 w 241"/>
              <a:gd name="T13" fmla="*/ 112776632 h 402"/>
              <a:gd name="T14" fmla="*/ 150561934 w 241"/>
              <a:gd name="T15" fmla="*/ 134827760 h 402"/>
              <a:gd name="T16" fmla="*/ 153102915 w 241"/>
              <a:gd name="T17" fmla="*/ 146168839 h 402"/>
              <a:gd name="T18" fmla="*/ 149291443 w 241"/>
              <a:gd name="T19" fmla="*/ 145538602 h 402"/>
              <a:gd name="T20" fmla="*/ 143573439 w 241"/>
              <a:gd name="T21" fmla="*/ 132937845 h 402"/>
              <a:gd name="T22" fmla="*/ 132774271 w 241"/>
              <a:gd name="T23" fmla="*/ 115296784 h 402"/>
              <a:gd name="T24" fmla="*/ 118798079 w 241"/>
              <a:gd name="T25" fmla="*/ 95135547 h 402"/>
              <a:gd name="T26" fmla="*/ 107362868 w 241"/>
              <a:gd name="T27" fmla="*/ 78754959 h 402"/>
              <a:gd name="T28" fmla="*/ 96562877 w 241"/>
              <a:gd name="T29" fmla="*/ 68674353 h 402"/>
              <a:gd name="T30" fmla="*/ 85762911 w 241"/>
              <a:gd name="T31" fmla="*/ 61113898 h 402"/>
              <a:gd name="T32" fmla="*/ 80680950 w 241"/>
              <a:gd name="T33" fmla="*/ 73714656 h 402"/>
              <a:gd name="T34" fmla="*/ 81951440 w 241"/>
              <a:gd name="T35" fmla="*/ 102696001 h 402"/>
              <a:gd name="T36" fmla="*/ 89574383 w 241"/>
              <a:gd name="T37" fmla="*/ 117186699 h 402"/>
              <a:gd name="T38" fmla="*/ 108633358 w 241"/>
              <a:gd name="T39" fmla="*/ 134197524 h 402"/>
              <a:gd name="T40" fmla="*/ 127691512 w 241"/>
              <a:gd name="T41" fmla="*/ 156878887 h 402"/>
              <a:gd name="T42" fmla="*/ 141667704 w 241"/>
              <a:gd name="T43" fmla="*/ 186491263 h 402"/>
              <a:gd name="T44" fmla="*/ 144843930 w 241"/>
              <a:gd name="T45" fmla="*/ 208542440 h 402"/>
              <a:gd name="T46" fmla="*/ 136585742 w 241"/>
              <a:gd name="T47" fmla="*/ 197831548 h 402"/>
              <a:gd name="T48" fmla="*/ 127056267 w 241"/>
              <a:gd name="T49" fmla="*/ 173890506 h 402"/>
              <a:gd name="T50" fmla="*/ 114985810 w 241"/>
              <a:gd name="T51" fmla="*/ 156878887 h 402"/>
              <a:gd name="T52" fmla="*/ 102280084 w 241"/>
              <a:gd name="T53" fmla="*/ 143648687 h 402"/>
              <a:gd name="T54" fmla="*/ 89574383 w 241"/>
              <a:gd name="T55" fmla="*/ 134827760 h 402"/>
              <a:gd name="T56" fmla="*/ 92751406 w 241"/>
              <a:gd name="T57" fmla="*/ 154358736 h 402"/>
              <a:gd name="T58" fmla="*/ 101644839 w 241"/>
              <a:gd name="T59" fmla="*/ 217992810 h 402"/>
              <a:gd name="T60" fmla="*/ 98468613 w 241"/>
              <a:gd name="T61" fmla="*/ 253274932 h 402"/>
              <a:gd name="T62" fmla="*/ 95292387 w 241"/>
              <a:gd name="T63" fmla="*/ 249495101 h 402"/>
              <a:gd name="T64" fmla="*/ 93386651 w 241"/>
              <a:gd name="T65" fmla="*/ 223033113 h 402"/>
              <a:gd name="T66" fmla="*/ 80045704 w 241"/>
              <a:gd name="T67" fmla="*/ 161289748 h 402"/>
              <a:gd name="T68" fmla="*/ 69245739 w 241"/>
              <a:gd name="T69" fmla="*/ 146168839 h 402"/>
              <a:gd name="T70" fmla="*/ 56540037 w 241"/>
              <a:gd name="T71" fmla="*/ 158139360 h 402"/>
              <a:gd name="T72" fmla="*/ 44469569 w 241"/>
              <a:gd name="T73" fmla="*/ 173890506 h 402"/>
              <a:gd name="T74" fmla="*/ 36846626 w 241"/>
              <a:gd name="T75" fmla="*/ 190901330 h 402"/>
              <a:gd name="T76" fmla="*/ 33034358 w 241"/>
              <a:gd name="T77" fmla="*/ 205392003 h 402"/>
              <a:gd name="T78" fmla="*/ 27952396 w 241"/>
              <a:gd name="T79" fmla="*/ 200981936 h 402"/>
              <a:gd name="T80" fmla="*/ 33034358 w 241"/>
              <a:gd name="T81" fmla="*/ 183340875 h 402"/>
              <a:gd name="T82" fmla="*/ 42563833 w 241"/>
              <a:gd name="T83" fmla="*/ 165069578 h 402"/>
              <a:gd name="T84" fmla="*/ 53363811 w 241"/>
              <a:gd name="T85" fmla="*/ 144278130 h 402"/>
              <a:gd name="T86" fmla="*/ 64163777 w 241"/>
              <a:gd name="T87" fmla="*/ 129157221 h 402"/>
              <a:gd name="T88" fmla="*/ 69245739 w 241"/>
              <a:gd name="T89" fmla="*/ 106476650 h 402"/>
              <a:gd name="T90" fmla="*/ 69245739 w 241"/>
              <a:gd name="T91" fmla="*/ 73714656 h 402"/>
              <a:gd name="T92" fmla="*/ 61621999 w 241"/>
              <a:gd name="T93" fmla="*/ 68674353 h 402"/>
              <a:gd name="T94" fmla="*/ 41928588 w 241"/>
              <a:gd name="T95" fmla="*/ 86315413 h 402"/>
              <a:gd name="T96" fmla="*/ 22235183 w 241"/>
              <a:gd name="T97" fmla="*/ 108996802 h 402"/>
              <a:gd name="T98" fmla="*/ 8258988 w 241"/>
              <a:gd name="T99" fmla="*/ 131677372 h 402"/>
              <a:gd name="T100" fmla="*/ 2540982 w 241"/>
              <a:gd name="T101" fmla="*/ 147428518 h 402"/>
              <a:gd name="T102" fmla="*/ 0 w 241"/>
              <a:gd name="T103" fmla="*/ 143648687 h 402"/>
              <a:gd name="T104" fmla="*/ 3811473 w 241"/>
              <a:gd name="T105" fmla="*/ 129157221 h 402"/>
              <a:gd name="T106" fmla="*/ 16517179 w 241"/>
              <a:gd name="T107" fmla="*/ 106476650 h 402"/>
              <a:gd name="T108" fmla="*/ 36211381 w 241"/>
              <a:gd name="T109" fmla="*/ 78754959 h 402"/>
              <a:gd name="T110" fmla="*/ 54634302 w 241"/>
              <a:gd name="T111" fmla="*/ 54182886 h 402"/>
              <a:gd name="T112" fmla="*/ 67340003 w 241"/>
              <a:gd name="T113" fmla="*/ 37802285 h 402"/>
              <a:gd name="T114" fmla="*/ 64163777 w 241"/>
              <a:gd name="T115" fmla="*/ 16380594 h 402"/>
              <a:gd name="T116" fmla="*/ 62257244 w 241"/>
              <a:gd name="T117" fmla="*/ 6930221 h 402"/>
              <a:gd name="T118" fmla="*/ 64163777 w 241"/>
              <a:gd name="T119" fmla="*/ 3150389 h 40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41"/>
              <a:gd name="T181" fmla="*/ 0 h 402"/>
              <a:gd name="T182" fmla="*/ 241 w 241"/>
              <a:gd name="T183" fmla="*/ 402 h 40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41" h="402">
                <a:moveTo>
                  <a:pt x="103" y="0"/>
                </a:moveTo>
                <a:lnTo>
                  <a:pt x="107" y="3"/>
                </a:lnTo>
                <a:lnTo>
                  <a:pt x="110" y="22"/>
                </a:lnTo>
                <a:lnTo>
                  <a:pt x="114" y="45"/>
                </a:lnTo>
                <a:lnTo>
                  <a:pt x="117" y="59"/>
                </a:lnTo>
                <a:lnTo>
                  <a:pt x="120" y="62"/>
                </a:lnTo>
                <a:lnTo>
                  <a:pt x="127" y="68"/>
                </a:lnTo>
                <a:lnTo>
                  <a:pt x="137" y="76"/>
                </a:lnTo>
                <a:lnTo>
                  <a:pt x="149" y="86"/>
                </a:lnTo>
                <a:lnTo>
                  <a:pt x="161" y="99"/>
                </a:lnTo>
                <a:lnTo>
                  <a:pt x="175" y="113"/>
                </a:lnTo>
                <a:lnTo>
                  <a:pt x="187" y="128"/>
                </a:lnTo>
                <a:lnTo>
                  <a:pt x="198" y="146"/>
                </a:lnTo>
                <a:lnTo>
                  <a:pt x="215" y="179"/>
                </a:lnTo>
                <a:lnTo>
                  <a:pt x="229" y="200"/>
                </a:lnTo>
                <a:lnTo>
                  <a:pt x="237" y="214"/>
                </a:lnTo>
                <a:lnTo>
                  <a:pt x="241" y="225"/>
                </a:lnTo>
                <a:lnTo>
                  <a:pt x="241" y="232"/>
                </a:lnTo>
                <a:lnTo>
                  <a:pt x="240" y="234"/>
                </a:lnTo>
                <a:lnTo>
                  <a:pt x="235" y="231"/>
                </a:lnTo>
                <a:lnTo>
                  <a:pt x="231" y="220"/>
                </a:lnTo>
                <a:lnTo>
                  <a:pt x="226" y="211"/>
                </a:lnTo>
                <a:lnTo>
                  <a:pt x="218" y="199"/>
                </a:lnTo>
                <a:lnTo>
                  <a:pt x="209" y="183"/>
                </a:lnTo>
                <a:lnTo>
                  <a:pt x="198" y="166"/>
                </a:lnTo>
                <a:lnTo>
                  <a:pt x="187" y="151"/>
                </a:lnTo>
                <a:lnTo>
                  <a:pt x="177" y="136"/>
                </a:lnTo>
                <a:lnTo>
                  <a:pt x="169" y="125"/>
                </a:lnTo>
                <a:lnTo>
                  <a:pt x="161" y="117"/>
                </a:lnTo>
                <a:lnTo>
                  <a:pt x="152" y="109"/>
                </a:lnTo>
                <a:lnTo>
                  <a:pt x="143" y="102"/>
                </a:lnTo>
                <a:lnTo>
                  <a:pt x="135" y="97"/>
                </a:lnTo>
                <a:lnTo>
                  <a:pt x="129" y="96"/>
                </a:lnTo>
                <a:lnTo>
                  <a:pt x="127" y="117"/>
                </a:lnTo>
                <a:lnTo>
                  <a:pt x="127" y="140"/>
                </a:lnTo>
                <a:lnTo>
                  <a:pt x="129" y="163"/>
                </a:lnTo>
                <a:lnTo>
                  <a:pt x="130" y="179"/>
                </a:lnTo>
                <a:lnTo>
                  <a:pt x="141" y="186"/>
                </a:lnTo>
                <a:lnTo>
                  <a:pt x="155" y="199"/>
                </a:lnTo>
                <a:lnTo>
                  <a:pt x="171" y="213"/>
                </a:lnTo>
                <a:lnTo>
                  <a:pt x="186" y="229"/>
                </a:lnTo>
                <a:lnTo>
                  <a:pt x="201" y="249"/>
                </a:lnTo>
                <a:lnTo>
                  <a:pt x="214" y="271"/>
                </a:lnTo>
                <a:lnTo>
                  <a:pt x="223" y="296"/>
                </a:lnTo>
                <a:lnTo>
                  <a:pt x="228" y="322"/>
                </a:lnTo>
                <a:lnTo>
                  <a:pt x="228" y="331"/>
                </a:lnTo>
                <a:lnTo>
                  <a:pt x="223" y="328"/>
                </a:lnTo>
                <a:lnTo>
                  <a:pt x="215" y="314"/>
                </a:lnTo>
                <a:lnTo>
                  <a:pt x="206" y="289"/>
                </a:lnTo>
                <a:lnTo>
                  <a:pt x="200" y="276"/>
                </a:lnTo>
                <a:lnTo>
                  <a:pt x="192" y="262"/>
                </a:lnTo>
                <a:lnTo>
                  <a:pt x="181" y="249"/>
                </a:lnTo>
                <a:lnTo>
                  <a:pt x="172" y="237"/>
                </a:lnTo>
                <a:lnTo>
                  <a:pt x="161" y="228"/>
                </a:lnTo>
                <a:lnTo>
                  <a:pt x="150" y="220"/>
                </a:lnTo>
                <a:lnTo>
                  <a:pt x="141" y="214"/>
                </a:lnTo>
                <a:lnTo>
                  <a:pt x="134" y="211"/>
                </a:lnTo>
                <a:lnTo>
                  <a:pt x="146" y="245"/>
                </a:lnTo>
                <a:lnTo>
                  <a:pt x="155" y="294"/>
                </a:lnTo>
                <a:lnTo>
                  <a:pt x="160" y="346"/>
                </a:lnTo>
                <a:lnTo>
                  <a:pt x="158" y="391"/>
                </a:lnTo>
                <a:lnTo>
                  <a:pt x="155" y="402"/>
                </a:lnTo>
                <a:lnTo>
                  <a:pt x="152" y="402"/>
                </a:lnTo>
                <a:lnTo>
                  <a:pt x="150" y="396"/>
                </a:lnTo>
                <a:lnTo>
                  <a:pt x="150" y="383"/>
                </a:lnTo>
                <a:lnTo>
                  <a:pt x="147" y="354"/>
                </a:lnTo>
                <a:lnTo>
                  <a:pt x="137" y="305"/>
                </a:lnTo>
                <a:lnTo>
                  <a:pt x="126" y="256"/>
                </a:lnTo>
                <a:lnTo>
                  <a:pt x="117" y="228"/>
                </a:lnTo>
                <a:lnTo>
                  <a:pt x="109" y="232"/>
                </a:lnTo>
                <a:lnTo>
                  <a:pt x="100" y="240"/>
                </a:lnTo>
                <a:lnTo>
                  <a:pt x="89" y="251"/>
                </a:lnTo>
                <a:lnTo>
                  <a:pt x="80" y="263"/>
                </a:lnTo>
                <a:lnTo>
                  <a:pt x="70" y="276"/>
                </a:lnTo>
                <a:lnTo>
                  <a:pt x="63" y="289"/>
                </a:lnTo>
                <a:lnTo>
                  <a:pt x="58" y="303"/>
                </a:lnTo>
                <a:lnTo>
                  <a:pt x="55" y="317"/>
                </a:lnTo>
                <a:lnTo>
                  <a:pt x="52" y="326"/>
                </a:lnTo>
                <a:lnTo>
                  <a:pt x="47" y="326"/>
                </a:lnTo>
                <a:lnTo>
                  <a:pt x="44" y="319"/>
                </a:lnTo>
                <a:lnTo>
                  <a:pt x="47" y="303"/>
                </a:lnTo>
                <a:lnTo>
                  <a:pt x="52" y="291"/>
                </a:lnTo>
                <a:lnTo>
                  <a:pt x="58" y="277"/>
                </a:lnTo>
                <a:lnTo>
                  <a:pt x="67" y="262"/>
                </a:lnTo>
                <a:lnTo>
                  <a:pt x="77" y="245"/>
                </a:lnTo>
                <a:lnTo>
                  <a:pt x="84" y="229"/>
                </a:lnTo>
                <a:lnTo>
                  <a:pt x="93" y="216"/>
                </a:lnTo>
                <a:lnTo>
                  <a:pt x="101" y="205"/>
                </a:lnTo>
                <a:lnTo>
                  <a:pt x="106" y="197"/>
                </a:lnTo>
                <a:lnTo>
                  <a:pt x="109" y="169"/>
                </a:lnTo>
                <a:lnTo>
                  <a:pt x="109" y="142"/>
                </a:lnTo>
                <a:lnTo>
                  <a:pt x="109" y="117"/>
                </a:lnTo>
                <a:lnTo>
                  <a:pt x="109" y="100"/>
                </a:lnTo>
                <a:lnTo>
                  <a:pt x="97" y="109"/>
                </a:lnTo>
                <a:lnTo>
                  <a:pt x="81" y="122"/>
                </a:lnTo>
                <a:lnTo>
                  <a:pt x="66" y="137"/>
                </a:lnTo>
                <a:lnTo>
                  <a:pt x="50" y="154"/>
                </a:lnTo>
                <a:lnTo>
                  <a:pt x="35" y="173"/>
                </a:lnTo>
                <a:lnTo>
                  <a:pt x="23" y="191"/>
                </a:lnTo>
                <a:lnTo>
                  <a:pt x="13" y="209"/>
                </a:lnTo>
                <a:lnTo>
                  <a:pt x="7" y="226"/>
                </a:lnTo>
                <a:lnTo>
                  <a:pt x="4" y="234"/>
                </a:lnTo>
                <a:lnTo>
                  <a:pt x="1" y="234"/>
                </a:lnTo>
                <a:lnTo>
                  <a:pt x="0" y="228"/>
                </a:lnTo>
                <a:lnTo>
                  <a:pt x="1" y="216"/>
                </a:lnTo>
                <a:lnTo>
                  <a:pt x="6" y="205"/>
                </a:lnTo>
                <a:lnTo>
                  <a:pt x="15" y="189"/>
                </a:lnTo>
                <a:lnTo>
                  <a:pt x="26" y="169"/>
                </a:lnTo>
                <a:lnTo>
                  <a:pt x="41" y="146"/>
                </a:lnTo>
                <a:lnTo>
                  <a:pt x="57" y="125"/>
                </a:lnTo>
                <a:lnTo>
                  <a:pt x="72" y="103"/>
                </a:lnTo>
                <a:lnTo>
                  <a:pt x="86" y="86"/>
                </a:lnTo>
                <a:lnTo>
                  <a:pt x="100" y="74"/>
                </a:lnTo>
                <a:lnTo>
                  <a:pt x="106" y="60"/>
                </a:lnTo>
                <a:lnTo>
                  <a:pt x="104" y="43"/>
                </a:lnTo>
                <a:lnTo>
                  <a:pt x="101" y="26"/>
                </a:lnTo>
                <a:lnTo>
                  <a:pt x="98" y="16"/>
                </a:lnTo>
                <a:lnTo>
                  <a:pt x="98" y="11"/>
                </a:lnTo>
                <a:lnTo>
                  <a:pt x="100" y="8"/>
                </a:lnTo>
                <a:lnTo>
                  <a:pt x="101" y="5"/>
                </a:lnTo>
                <a:lnTo>
                  <a:pt x="103" y="0"/>
                </a:lnTo>
                <a:close/>
              </a:path>
            </a:pathLst>
          </a:custGeom>
          <a:solidFill>
            <a:srgbClr val="B2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5" name="Freeform 87"/>
          <p:cNvSpPr>
            <a:spLocks/>
          </p:cNvSpPr>
          <p:nvPr/>
        </p:nvSpPr>
        <p:spPr bwMode="auto">
          <a:xfrm>
            <a:off x="8129588" y="1576388"/>
            <a:ext cx="231775" cy="331787"/>
          </a:xfrm>
          <a:custGeom>
            <a:avLst/>
            <a:gdLst>
              <a:gd name="T0" fmla="*/ 6257133 w 293"/>
              <a:gd name="T1" fmla="*/ 252015271 h 418"/>
              <a:gd name="T2" fmla="*/ 21275044 w 293"/>
              <a:gd name="T3" fmla="*/ 216733147 h 418"/>
              <a:gd name="T4" fmla="*/ 31912964 w 293"/>
              <a:gd name="T5" fmla="*/ 191531580 h 418"/>
              <a:gd name="T6" fmla="*/ 46305157 w 293"/>
              <a:gd name="T7" fmla="*/ 157509135 h 418"/>
              <a:gd name="T8" fmla="*/ 44428018 w 293"/>
              <a:gd name="T9" fmla="*/ 141128546 h 418"/>
              <a:gd name="T10" fmla="*/ 33790104 w 293"/>
              <a:gd name="T11" fmla="*/ 126637872 h 418"/>
              <a:gd name="T12" fmla="*/ 33164391 w 293"/>
              <a:gd name="T13" fmla="*/ 111516961 h 418"/>
              <a:gd name="T14" fmla="*/ 35667243 w 293"/>
              <a:gd name="T15" fmla="*/ 115927029 h 418"/>
              <a:gd name="T16" fmla="*/ 41925166 w 293"/>
              <a:gd name="T17" fmla="*/ 124747163 h 418"/>
              <a:gd name="T18" fmla="*/ 53188014 w 293"/>
              <a:gd name="T19" fmla="*/ 131678175 h 418"/>
              <a:gd name="T20" fmla="*/ 63200216 w 293"/>
              <a:gd name="T21" fmla="*/ 126007635 h 418"/>
              <a:gd name="T22" fmla="*/ 76340982 w 293"/>
              <a:gd name="T23" fmla="*/ 109626252 h 418"/>
              <a:gd name="T24" fmla="*/ 90107462 w 293"/>
              <a:gd name="T25" fmla="*/ 92615402 h 418"/>
              <a:gd name="T26" fmla="*/ 99493951 w 293"/>
              <a:gd name="T27" fmla="*/ 79384407 h 418"/>
              <a:gd name="T28" fmla="*/ 101371090 w 293"/>
              <a:gd name="T29" fmla="*/ 65523969 h 418"/>
              <a:gd name="T30" fmla="*/ 93861741 w 293"/>
              <a:gd name="T31" fmla="*/ 34651900 h 418"/>
              <a:gd name="T32" fmla="*/ 83223827 w 293"/>
              <a:gd name="T33" fmla="*/ 17010832 h 418"/>
              <a:gd name="T34" fmla="*/ 81972401 w 293"/>
              <a:gd name="T35" fmla="*/ 12600762 h 418"/>
              <a:gd name="T36" fmla="*/ 92610315 w 293"/>
              <a:gd name="T37" fmla="*/ 23941051 h 418"/>
              <a:gd name="T38" fmla="*/ 107628246 w 293"/>
              <a:gd name="T39" fmla="*/ 54182890 h 418"/>
              <a:gd name="T40" fmla="*/ 113259664 w 293"/>
              <a:gd name="T41" fmla="*/ 57963514 h 418"/>
              <a:gd name="T42" fmla="*/ 122646152 w 293"/>
              <a:gd name="T43" fmla="*/ 39692203 h 418"/>
              <a:gd name="T44" fmla="*/ 133284067 w 293"/>
              <a:gd name="T45" fmla="*/ 21420899 h 418"/>
              <a:gd name="T46" fmla="*/ 143921190 w 293"/>
              <a:gd name="T47" fmla="*/ 6299984 h 418"/>
              <a:gd name="T48" fmla="*/ 153307678 w 293"/>
              <a:gd name="T49" fmla="*/ 0 h 418"/>
              <a:gd name="T50" fmla="*/ 152681965 w 293"/>
              <a:gd name="T51" fmla="*/ 4410069 h 418"/>
              <a:gd name="T52" fmla="*/ 145799120 w 293"/>
              <a:gd name="T53" fmla="*/ 14490680 h 418"/>
              <a:gd name="T54" fmla="*/ 138289772 w 293"/>
              <a:gd name="T55" fmla="*/ 31501512 h 418"/>
              <a:gd name="T56" fmla="*/ 127651857 w 293"/>
              <a:gd name="T57" fmla="*/ 54182890 h 418"/>
              <a:gd name="T58" fmla="*/ 117640447 w 293"/>
              <a:gd name="T59" fmla="*/ 71823952 h 418"/>
              <a:gd name="T60" fmla="*/ 122646152 w 293"/>
              <a:gd name="T61" fmla="*/ 72454188 h 418"/>
              <a:gd name="T62" fmla="*/ 140166911 w 293"/>
              <a:gd name="T63" fmla="*/ 67413885 h 418"/>
              <a:gd name="T64" fmla="*/ 154559104 w 293"/>
              <a:gd name="T65" fmla="*/ 63003818 h 418"/>
              <a:gd name="T66" fmla="*/ 165822732 w 293"/>
              <a:gd name="T67" fmla="*/ 57963514 h 418"/>
              <a:gd name="T68" fmla="*/ 176460646 w 293"/>
              <a:gd name="T69" fmla="*/ 51033283 h 418"/>
              <a:gd name="T70" fmla="*/ 183343491 w 293"/>
              <a:gd name="T71" fmla="*/ 51033283 h 418"/>
              <a:gd name="T72" fmla="*/ 174582716 w 293"/>
              <a:gd name="T73" fmla="*/ 59853430 h 418"/>
              <a:gd name="T74" fmla="*/ 156436244 w 293"/>
              <a:gd name="T75" fmla="*/ 69303800 h 418"/>
              <a:gd name="T76" fmla="*/ 135161206 w 293"/>
              <a:gd name="T77" fmla="*/ 81275116 h 418"/>
              <a:gd name="T78" fmla="*/ 117014734 w 293"/>
              <a:gd name="T79" fmla="*/ 88835571 h 418"/>
              <a:gd name="T80" fmla="*/ 107628246 w 293"/>
              <a:gd name="T81" fmla="*/ 91985166 h 418"/>
              <a:gd name="T82" fmla="*/ 97616020 w 293"/>
              <a:gd name="T83" fmla="*/ 99545621 h 418"/>
              <a:gd name="T84" fmla="*/ 88856036 w 293"/>
              <a:gd name="T85" fmla="*/ 110256489 h 418"/>
              <a:gd name="T86" fmla="*/ 84476044 w 293"/>
              <a:gd name="T87" fmla="*/ 119706859 h 418"/>
              <a:gd name="T88" fmla="*/ 86353184 w 293"/>
              <a:gd name="T89" fmla="*/ 126007635 h 418"/>
              <a:gd name="T90" fmla="*/ 92610315 w 293"/>
              <a:gd name="T91" fmla="*/ 128527787 h 418"/>
              <a:gd name="T92" fmla="*/ 90733176 w 293"/>
              <a:gd name="T93" fmla="*/ 132307618 h 418"/>
              <a:gd name="T94" fmla="*/ 81972401 w 293"/>
              <a:gd name="T95" fmla="*/ 139237837 h 418"/>
              <a:gd name="T96" fmla="*/ 76340982 w 293"/>
              <a:gd name="T97" fmla="*/ 140498309 h 418"/>
              <a:gd name="T98" fmla="*/ 73838130 w 293"/>
              <a:gd name="T99" fmla="*/ 140498309 h 418"/>
              <a:gd name="T100" fmla="*/ 68832425 w 293"/>
              <a:gd name="T101" fmla="*/ 146798292 h 418"/>
              <a:gd name="T102" fmla="*/ 56317371 w 293"/>
              <a:gd name="T103" fmla="*/ 170109894 h 418"/>
              <a:gd name="T104" fmla="*/ 42550879 w 293"/>
              <a:gd name="T105" fmla="*/ 200351714 h 418"/>
              <a:gd name="T106" fmla="*/ 33790104 w 293"/>
              <a:gd name="T107" fmla="*/ 226813754 h 418"/>
              <a:gd name="T108" fmla="*/ 31287251 w 293"/>
              <a:gd name="T109" fmla="*/ 241934664 h 418"/>
              <a:gd name="T110" fmla="*/ 25655827 w 293"/>
              <a:gd name="T111" fmla="*/ 252644713 h 418"/>
              <a:gd name="T112" fmla="*/ 17520765 w 293"/>
              <a:gd name="T113" fmla="*/ 259575726 h 418"/>
              <a:gd name="T114" fmla="*/ 5005707 w 293"/>
              <a:gd name="T115" fmla="*/ 263355557 h 41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93"/>
              <a:gd name="T175" fmla="*/ 0 h 418"/>
              <a:gd name="T176" fmla="*/ 293 w 293"/>
              <a:gd name="T177" fmla="*/ 418 h 418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93" h="418">
                <a:moveTo>
                  <a:pt x="0" y="418"/>
                </a:moveTo>
                <a:lnTo>
                  <a:pt x="10" y="400"/>
                </a:lnTo>
                <a:lnTo>
                  <a:pt x="22" y="372"/>
                </a:lnTo>
                <a:lnTo>
                  <a:pt x="34" y="344"/>
                </a:lnTo>
                <a:lnTo>
                  <a:pt x="42" y="324"/>
                </a:lnTo>
                <a:lnTo>
                  <a:pt x="51" y="304"/>
                </a:lnTo>
                <a:lnTo>
                  <a:pt x="64" y="277"/>
                </a:lnTo>
                <a:lnTo>
                  <a:pt x="74" y="250"/>
                </a:lnTo>
                <a:lnTo>
                  <a:pt x="82" y="235"/>
                </a:lnTo>
                <a:lnTo>
                  <a:pt x="71" y="224"/>
                </a:lnTo>
                <a:lnTo>
                  <a:pt x="62" y="213"/>
                </a:lnTo>
                <a:lnTo>
                  <a:pt x="54" y="201"/>
                </a:lnTo>
                <a:lnTo>
                  <a:pt x="51" y="186"/>
                </a:lnTo>
                <a:lnTo>
                  <a:pt x="53" y="177"/>
                </a:lnTo>
                <a:lnTo>
                  <a:pt x="54" y="177"/>
                </a:lnTo>
                <a:lnTo>
                  <a:pt x="57" y="184"/>
                </a:lnTo>
                <a:lnTo>
                  <a:pt x="61" y="192"/>
                </a:lnTo>
                <a:lnTo>
                  <a:pt x="67" y="198"/>
                </a:lnTo>
                <a:lnTo>
                  <a:pt x="76" y="204"/>
                </a:lnTo>
                <a:lnTo>
                  <a:pt x="85" y="209"/>
                </a:lnTo>
                <a:lnTo>
                  <a:pt x="91" y="210"/>
                </a:lnTo>
                <a:lnTo>
                  <a:pt x="101" y="200"/>
                </a:lnTo>
                <a:lnTo>
                  <a:pt x="111" y="187"/>
                </a:lnTo>
                <a:lnTo>
                  <a:pt x="122" y="174"/>
                </a:lnTo>
                <a:lnTo>
                  <a:pt x="135" y="160"/>
                </a:lnTo>
                <a:lnTo>
                  <a:pt x="144" y="147"/>
                </a:lnTo>
                <a:lnTo>
                  <a:pt x="153" y="135"/>
                </a:lnTo>
                <a:lnTo>
                  <a:pt x="159" y="126"/>
                </a:lnTo>
                <a:lnTo>
                  <a:pt x="162" y="120"/>
                </a:lnTo>
                <a:lnTo>
                  <a:pt x="162" y="104"/>
                </a:lnTo>
                <a:lnTo>
                  <a:pt x="158" y="80"/>
                </a:lnTo>
                <a:lnTo>
                  <a:pt x="150" y="55"/>
                </a:lnTo>
                <a:lnTo>
                  <a:pt x="141" y="38"/>
                </a:lnTo>
                <a:lnTo>
                  <a:pt x="133" y="27"/>
                </a:lnTo>
                <a:lnTo>
                  <a:pt x="130" y="21"/>
                </a:lnTo>
                <a:lnTo>
                  <a:pt x="131" y="20"/>
                </a:lnTo>
                <a:lnTo>
                  <a:pt x="138" y="24"/>
                </a:lnTo>
                <a:lnTo>
                  <a:pt x="148" y="38"/>
                </a:lnTo>
                <a:lnTo>
                  <a:pt x="161" y="61"/>
                </a:lnTo>
                <a:lnTo>
                  <a:pt x="172" y="86"/>
                </a:lnTo>
                <a:lnTo>
                  <a:pt x="175" y="104"/>
                </a:lnTo>
                <a:lnTo>
                  <a:pt x="181" y="92"/>
                </a:lnTo>
                <a:lnTo>
                  <a:pt x="188" y="78"/>
                </a:lnTo>
                <a:lnTo>
                  <a:pt x="196" y="63"/>
                </a:lnTo>
                <a:lnTo>
                  <a:pt x="205" y="47"/>
                </a:lnTo>
                <a:lnTo>
                  <a:pt x="213" y="34"/>
                </a:lnTo>
                <a:lnTo>
                  <a:pt x="222" y="21"/>
                </a:lnTo>
                <a:lnTo>
                  <a:pt x="230" y="10"/>
                </a:lnTo>
                <a:lnTo>
                  <a:pt x="236" y="4"/>
                </a:lnTo>
                <a:lnTo>
                  <a:pt x="245" y="0"/>
                </a:lnTo>
                <a:lnTo>
                  <a:pt x="247" y="1"/>
                </a:lnTo>
                <a:lnTo>
                  <a:pt x="244" y="7"/>
                </a:lnTo>
                <a:lnTo>
                  <a:pt x="238" y="15"/>
                </a:lnTo>
                <a:lnTo>
                  <a:pt x="233" y="23"/>
                </a:lnTo>
                <a:lnTo>
                  <a:pt x="227" y="35"/>
                </a:lnTo>
                <a:lnTo>
                  <a:pt x="221" y="50"/>
                </a:lnTo>
                <a:lnTo>
                  <a:pt x="212" y="69"/>
                </a:lnTo>
                <a:lnTo>
                  <a:pt x="204" y="86"/>
                </a:lnTo>
                <a:lnTo>
                  <a:pt x="195" y="101"/>
                </a:lnTo>
                <a:lnTo>
                  <a:pt x="188" y="114"/>
                </a:lnTo>
                <a:lnTo>
                  <a:pt x="182" y="120"/>
                </a:lnTo>
                <a:lnTo>
                  <a:pt x="196" y="115"/>
                </a:lnTo>
                <a:lnTo>
                  <a:pt x="210" y="110"/>
                </a:lnTo>
                <a:lnTo>
                  <a:pt x="224" y="107"/>
                </a:lnTo>
                <a:lnTo>
                  <a:pt x="236" y="103"/>
                </a:lnTo>
                <a:lnTo>
                  <a:pt x="247" y="100"/>
                </a:lnTo>
                <a:lnTo>
                  <a:pt x="256" y="97"/>
                </a:lnTo>
                <a:lnTo>
                  <a:pt x="265" y="92"/>
                </a:lnTo>
                <a:lnTo>
                  <a:pt x="272" y="87"/>
                </a:lnTo>
                <a:lnTo>
                  <a:pt x="282" y="81"/>
                </a:lnTo>
                <a:lnTo>
                  <a:pt x="290" y="78"/>
                </a:lnTo>
                <a:lnTo>
                  <a:pt x="293" y="81"/>
                </a:lnTo>
                <a:lnTo>
                  <a:pt x="287" y="89"/>
                </a:lnTo>
                <a:lnTo>
                  <a:pt x="279" y="95"/>
                </a:lnTo>
                <a:lnTo>
                  <a:pt x="267" y="103"/>
                </a:lnTo>
                <a:lnTo>
                  <a:pt x="250" y="110"/>
                </a:lnTo>
                <a:lnTo>
                  <a:pt x="233" y="120"/>
                </a:lnTo>
                <a:lnTo>
                  <a:pt x="216" y="129"/>
                </a:lnTo>
                <a:lnTo>
                  <a:pt x="199" y="135"/>
                </a:lnTo>
                <a:lnTo>
                  <a:pt x="187" y="141"/>
                </a:lnTo>
                <a:lnTo>
                  <a:pt x="178" y="143"/>
                </a:lnTo>
                <a:lnTo>
                  <a:pt x="172" y="146"/>
                </a:lnTo>
                <a:lnTo>
                  <a:pt x="164" y="150"/>
                </a:lnTo>
                <a:lnTo>
                  <a:pt x="156" y="158"/>
                </a:lnTo>
                <a:lnTo>
                  <a:pt x="150" y="166"/>
                </a:lnTo>
                <a:lnTo>
                  <a:pt x="142" y="175"/>
                </a:lnTo>
                <a:lnTo>
                  <a:pt x="138" y="184"/>
                </a:lnTo>
                <a:lnTo>
                  <a:pt x="135" y="190"/>
                </a:lnTo>
                <a:lnTo>
                  <a:pt x="135" y="195"/>
                </a:lnTo>
                <a:lnTo>
                  <a:pt x="138" y="200"/>
                </a:lnTo>
                <a:lnTo>
                  <a:pt x="142" y="203"/>
                </a:lnTo>
                <a:lnTo>
                  <a:pt x="148" y="204"/>
                </a:lnTo>
                <a:lnTo>
                  <a:pt x="153" y="204"/>
                </a:lnTo>
                <a:lnTo>
                  <a:pt x="145" y="210"/>
                </a:lnTo>
                <a:lnTo>
                  <a:pt x="138" y="217"/>
                </a:lnTo>
                <a:lnTo>
                  <a:pt x="131" y="221"/>
                </a:lnTo>
                <a:lnTo>
                  <a:pt x="127" y="226"/>
                </a:lnTo>
                <a:lnTo>
                  <a:pt x="122" y="223"/>
                </a:lnTo>
                <a:lnTo>
                  <a:pt x="119" y="223"/>
                </a:lnTo>
                <a:lnTo>
                  <a:pt x="118" y="223"/>
                </a:lnTo>
                <a:lnTo>
                  <a:pt x="116" y="223"/>
                </a:lnTo>
                <a:lnTo>
                  <a:pt x="110" y="233"/>
                </a:lnTo>
                <a:lnTo>
                  <a:pt x="101" y="250"/>
                </a:lnTo>
                <a:lnTo>
                  <a:pt x="90" y="270"/>
                </a:lnTo>
                <a:lnTo>
                  <a:pt x="79" y="293"/>
                </a:lnTo>
                <a:lnTo>
                  <a:pt x="68" y="318"/>
                </a:lnTo>
                <a:lnTo>
                  <a:pt x="61" y="340"/>
                </a:lnTo>
                <a:lnTo>
                  <a:pt x="54" y="360"/>
                </a:lnTo>
                <a:lnTo>
                  <a:pt x="53" y="375"/>
                </a:lnTo>
                <a:lnTo>
                  <a:pt x="50" y="384"/>
                </a:lnTo>
                <a:lnTo>
                  <a:pt x="45" y="393"/>
                </a:lnTo>
                <a:lnTo>
                  <a:pt x="41" y="401"/>
                </a:lnTo>
                <a:lnTo>
                  <a:pt x="36" y="407"/>
                </a:lnTo>
                <a:lnTo>
                  <a:pt x="28" y="412"/>
                </a:lnTo>
                <a:lnTo>
                  <a:pt x="17" y="415"/>
                </a:lnTo>
                <a:lnTo>
                  <a:pt x="8" y="418"/>
                </a:lnTo>
                <a:lnTo>
                  <a:pt x="0" y="418"/>
                </a:lnTo>
                <a:close/>
              </a:path>
            </a:pathLst>
          </a:custGeom>
          <a:solidFill>
            <a:srgbClr val="004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6" name="Freeform 88"/>
          <p:cNvSpPr>
            <a:spLocks/>
          </p:cNvSpPr>
          <p:nvPr/>
        </p:nvSpPr>
        <p:spPr bwMode="auto">
          <a:xfrm>
            <a:off x="8126413" y="2105025"/>
            <a:ext cx="149225" cy="255588"/>
          </a:xfrm>
          <a:custGeom>
            <a:avLst/>
            <a:gdLst>
              <a:gd name="T0" fmla="*/ 75872273 w 190"/>
              <a:gd name="T1" fmla="*/ 12523019 h 323"/>
              <a:gd name="T2" fmla="*/ 64768366 w 190"/>
              <a:gd name="T3" fmla="*/ 35690529 h 323"/>
              <a:gd name="T4" fmla="*/ 56132954 w 190"/>
              <a:gd name="T5" fmla="*/ 41952037 h 323"/>
              <a:gd name="T6" fmla="*/ 38244011 w 190"/>
              <a:gd name="T7" fmla="*/ 48839458 h 323"/>
              <a:gd name="T8" fmla="*/ 17888151 w 190"/>
              <a:gd name="T9" fmla="*/ 59483955 h 323"/>
              <a:gd name="T10" fmla="*/ 4934635 w 190"/>
              <a:gd name="T11" fmla="*/ 68875821 h 323"/>
              <a:gd name="T12" fmla="*/ 0 w 190"/>
              <a:gd name="T13" fmla="*/ 77015861 h 323"/>
              <a:gd name="T14" fmla="*/ 1850390 w 190"/>
              <a:gd name="T15" fmla="*/ 77641774 h 323"/>
              <a:gd name="T16" fmla="*/ 9869270 w 190"/>
              <a:gd name="T17" fmla="*/ 73885502 h 323"/>
              <a:gd name="T18" fmla="*/ 22206250 w 190"/>
              <a:gd name="T19" fmla="*/ 66371376 h 323"/>
              <a:gd name="T20" fmla="*/ 38244011 w 190"/>
              <a:gd name="T21" fmla="*/ 57605423 h 323"/>
              <a:gd name="T22" fmla="*/ 52432175 w 190"/>
              <a:gd name="T23" fmla="*/ 50717990 h 323"/>
              <a:gd name="T24" fmla="*/ 55516419 w 190"/>
              <a:gd name="T25" fmla="*/ 59483955 h 323"/>
              <a:gd name="T26" fmla="*/ 49347919 w 190"/>
              <a:gd name="T27" fmla="*/ 86408518 h 323"/>
              <a:gd name="T28" fmla="*/ 43795965 w 190"/>
              <a:gd name="T29" fmla="*/ 98930743 h 323"/>
              <a:gd name="T30" fmla="*/ 30225134 w 190"/>
              <a:gd name="T31" fmla="*/ 112706402 h 323"/>
              <a:gd name="T32" fmla="*/ 17271616 w 190"/>
              <a:gd name="T33" fmla="*/ 127733863 h 323"/>
              <a:gd name="T34" fmla="*/ 6785026 w 190"/>
              <a:gd name="T35" fmla="*/ 139630965 h 323"/>
              <a:gd name="T36" fmla="*/ 3700780 w 190"/>
              <a:gd name="T37" fmla="*/ 148396918 h 323"/>
              <a:gd name="T38" fmla="*/ 5551955 w 190"/>
              <a:gd name="T39" fmla="*/ 150275450 h 323"/>
              <a:gd name="T40" fmla="*/ 12336980 w 190"/>
              <a:gd name="T41" fmla="*/ 142135410 h 323"/>
              <a:gd name="T42" fmla="*/ 22823570 w 190"/>
              <a:gd name="T43" fmla="*/ 132742753 h 323"/>
              <a:gd name="T44" fmla="*/ 34543232 w 190"/>
              <a:gd name="T45" fmla="*/ 121472355 h 323"/>
              <a:gd name="T46" fmla="*/ 45029820 w 190"/>
              <a:gd name="T47" fmla="*/ 111453784 h 323"/>
              <a:gd name="T48" fmla="*/ 49347919 w 190"/>
              <a:gd name="T49" fmla="*/ 125855331 h 323"/>
              <a:gd name="T50" fmla="*/ 54282564 w 190"/>
              <a:gd name="T51" fmla="*/ 179703667 h 323"/>
              <a:gd name="T52" fmla="*/ 59217198 w 190"/>
              <a:gd name="T53" fmla="*/ 200992636 h 323"/>
              <a:gd name="T54" fmla="*/ 59833733 w 190"/>
              <a:gd name="T55" fmla="*/ 200366722 h 323"/>
              <a:gd name="T56" fmla="*/ 59833733 w 190"/>
              <a:gd name="T57" fmla="*/ 175320690 h 323"/>
              <a:gd name="T58" fmla="*/ 57983343 w 190"/>
              <a:gd name="T59" fmla="*/ 117089378 h 323"/>
              <a:gd name="T60" fmla="*/ 61684122 w 190"/>
              <a:gd name="T61" fmla="*/ 98304830 h 323"/>
              <a:gd name="T62" fmla="*/ 64768366 w 190"/>
              <a:gd name="T63" fmla="*/ 100809275 h 323"/>
              <a:gd name="T64" fmla="*/ 67852610 w 190"/>
              <a:gd name="T65" fmla="*/ 109575252 h 323"/>
              <a:gd name="T66" fmla="*/ 77105343 w 190"/>
              <a:gd name="T67" fmla="*/ 123350886 h 323"/>
              <a:gd name="T68" fmla="*/ 89442319 w 190"/>
              <a:gd name="T69" fmla="*/ 138378347 h 323"/>
              <a:gd name="T70" fmla="*/ 100545441 w 190"/>
              <a:gd name="T71" fmla="*/ 150275450 h 323"/>
              <a:gd name="T72" fmla="*/ 108564343 w 190"/>
              <a:gd name="T73" fmla="*/ 152153190 h 323"/>
              <a:gd name="T74" fmla="*/ 104863564 w 190"/>
              <a:gd name="T75" fmla="*/ 144013942 h 323"/>
              <a:gd name="T76" fmla="*/ 94994273 w 190"/>
              <a:gd name="T77" fmla="*/ 133995371 h 323"/>
              <a:gd name="T78" fmla="*/ 86358075 w 190"/>
              <a:gd name="T79" fmla="*/ 121472355 h 323"/>
              <a:gd name="T80" fmla="*/ 77105343 w 190"/>
              <a:gd name="T81" fmla="*/ 108949339 h 323"/>
              <a:gd name="T82" fmla="*/ 70320320 w 190"/>
              <a:gd name="T83" fmla="*/ 97053003 h 323"/>
              <a:gd name="T84" fmla="*/ 67852610 w 190"/>
              <a:gd name="T85" fmla="*/ 83903282 h 323"/>
              <a:gd name="T86" fmla="*/ 69703785 w 190"/>
              <a:gd name="T87" fmla="*/ 59483955 h 323"/>
              <a:gd name="T88" fmla="*/ 73404564 w 190"/>
              <a:gd name="T89" fmla="*/ 50717990 h 323"/>
              <a:gd name="T90" fmla="*/ 77105343 w 190"/>
              <a:gd name="T91" fmla="*/ 52596534 h 323"/>
              <a:gd name="T92" fmla="*/ 83891151 w 190"/>
              <a:gd name="T93" fmla="*/ 60736573 h 323"/>
              <a:gd name="T94" fmla="*/ 93143883 w 190"/>
              <a:gd name="T95" fmla="*/ 68875821 h 323"/>
              <a:gd name="T96" fmla="*/ 104863564 w 190"/>
              <a:gd name="T97" fmla="*/ 78894392 h 323"/>
              <a:gd name="T98" fmla="*/ 113499762 w 190"/>
              <a:gd name="T99" fmla="*/ 86408518 h 323"/>
              <a:gd name="T100" fmla="*/ 117200541 w 190"/>
              <a:gd name="T101" fmla="*/ 89538877 h 323"/>
              <a:gd name="T102" fmla="*/ 109181663 w 190"/>
              <a:gd name="T103" fmla="*/ 77641774 h 323"/>
              <a:gd name="T104" fmla="*/ 98078517 w 190"/>
              <a:gd name="T105" fmla="*/ 64492845 h 323"/>
              <a:gd name="T106" fmla="*/ 86358075 w 190"/>
              <a:gd name="T107" fmla="*/ 50717990 h 323"/>
              <a:gd name="T108" fmla="*/ 82657296 w 190"/>
              <a:gd name="T109" fmla="*/ 40073505 h 323"/>
              <a:gd name="T110" fmla="*/ 82040762 w 190"/>
              <a:gd name="T111" fmla="*/ 20036357 h 323"/>
              <a:gd name="T112" fmla="*/ 89442319 w 190"/>
              <a:gd name="T113" fmla="*/ 2504446 h 323"/>
              <a:gd name="T114" fmla="*/ 85741540 w 190"/>
              <a:gd name="T115" fmla="*/ 0 h 32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90"/>
              <a:gd name="T175" fmla="*/ 0 h 323"/>
              <a:gd name="T176" fmla="*/ 190 w 190"/>
              <a:gd name="T177" fmla="*/ 323 h 32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90" h="323">
                <a:moveTo>
                  <a:pt x="133" y="6"/>
                </a:moveTo>
                <a:lnTo>
                  <a:pt x="123" y="20"/>
                </a:lnTo>
                <a:lnTo>
                  <a:pt x="114" y="38"/>
                </a:lnTo>
                <a:lnTo>
                  <a:pt x="105" y="57"/>
                </a:lnTo>
                <a:lnTo>
                  <a:pt x="102" y="67"/>
                </a:lnTo>
                <a:lnTo>
                  <a:pt x="91" y="67"/>
                </a:lnTo>
                <a:lnTo>
                  <a:pt x="77" y="72"/>
                </a:lnTo>
                <a:lnTo>
                  <a:pt x="62" y="78"/>
                </a:lnTo>
                <a:lnTo>
                  <a:pt x="45" y="86"/>
                </a:lnTo>
                <a:lnTo>
                  <a:pt x="29" y="95"/>
                </a:lnTo>
                <a:lnTo>
                  <a:pt x="17" y="103"/>
                </a:lnTo>
                <a:lnTo>
                  <a:pt x="8" y="110"/>
                </a:lnTo>
                <a:lnTo>
                  <a:pt x="3" y="115"/>
                </a:lnTo>
                <a:lnTo>
                  <a:pt x="0" y="123"/>
                </a:lnTo>
                <a:lnTo>
                  <a:pt x="0" y="124"/>
                </a:lnTo>
                <a:lnTo>
                  <a:pt x="3" y="124"/>
                </a:lnTo>
                <a:lnTo>
                  <a:pt x="9" y="121"/>
                </a:lnTo>
                <a:lnTo>
                  <a:pt x="16" y="118"/>
                </a:lnTo>
                <a:lnTo>
                  <a:pt x="25" y="112"/>
                </a:lnTo>
                <a:lnTo>
                  <a:pt x="36" y="106"/>
                </a:lnTo>
                <a:lnTo>
                  <a:pt x="49" y="98"/>
                </a:lnTo>
                <a:lnTo>
                  <a:pt x="62" y="92"/>
                </a:lnTo>
                <a:lnTo>
                  <a:pt x="74" y="86"/>
                </a:lnTo>
                <a:lnTo>
                  <a:pt x="85" y="81"/>
                </a:lnTo>
                <a:lnTo>
                  <a:pt x="94" y="80"/>
                </a:lnTo>
                <a:lnTo>
                  <a:pt x="90" y="95"/>
                </a:lnTo>
                <a:lnTo>
                  <a:pt x="85" y="117"/>
                </a:lnTo>
                <a:lnTo>
                  <a:pt x="80" y="138"/>
                </a:lnTo>
                <a:lnTo>
                  <a:pt x="79" y="150"/>
                </a:lnTo>
                <a:lnTo>
                  <a:pt x="71" y="158"/>
                </a:lnTo>
                <a:lnTo>
                  <a:pt x="60" y="169"/>
                </a:lnTo>
                <a:lnTo>
                  <a:pt x="49" y="180"/>
                </a:lnTo>
                <a:lnTo>
                  <a:pt x="39" y="192"/>
                </a:lnTo>
                <a:lnTo>
                  <a:pt x="28" y="204"/>
                </a:lnTo>
                <a:lnTo>
                  <a:pt x="17" y="215"/>
                </a:lnTo>
                <a:lnTo>
                  <a:pt x="11" y="223"/>
                </a:lnTo>
                <a:lnTo>
                  <a:pt x="8" y="229"/>
                </a:lnTo>
                <a:lnTo>
                  <a:pt x="6" y="237"/>
                </a:lnTo>
                <a:lnTo>
                  <a:pt x="8" y="240"/>
                </a:lnTo>
                <a:lnTo>
                  <a:pt x="9" y="240"/>
                </a:lnTo>
                <a:lnTo>
                  <a:pt x="16" y="234"/>
                </a:lnTo>
                <a:lnTo>
                  <a:pt x="20" y="227"/>
                </a:lnTo>
                <a:lnTo>
                  <a:pt x="28" y="220"/>
                </a:lnTo>
                <a:lnTo>
                  <a:pt x="37" y="212"/>
                </a:lnTo>
                <a:lnTo>
                  <a:pt x="46" y="201"/>
                </a:lnTo>
                <a:lnTo>
                  <a:pt x="56" y="194"/>
                </a:lnTo>
                <a:lnTo>
                  <a:pt x="65" y="184"/>
                </a:lnTo>
                <a:lnTo>
                  <a:pt x="73" y="178"/>
                </a:lnTo>
                <a:lnTo>
                  <a:pt x="79" y="175"/>
                </a:lnTo>
                <a:lnTo>
                  <a:pt x="80" y="201"/>
                </a:lnTo>
                <a:lnTo>
                  <a:pt x="83" y="244"/>
                </a:lnTo>
                <a:lnTo>
                  <a:pt x="88" y="287"/>
                </a:lnTo>
                <a:lnTo>
                  <a:pt x="93" y="314"/>
                </a:lnTo>
                <a:lnTo>
                  <a:pt x="96" y="321"/>
                </a:lnTo>
                <a:lnTo>
                  <a:pt x="97" y="323"/>
                </a:lnTo>
                <a:lnTo>
                  <a:pt x="97" y="320"/>
                </a:lnTo>
                <a:lnTo>
                  <a:pt x="97" y="309"/>
                </a:lnTo>
                <a:lnTo>
                  <a:pt x="97" y="280"/>
                </a:lnTo>
                <a:lnTo>
                  <a:pt x="96" y="234"/>
                </a:lnTo>
                <a:lnTo>
                  <a:pt x="94" y="187"/>
                </a:lnTo>
                <a:lnTo>
                  <a:pt x="97" y="160"/>
                </a:lnTo>
                <a:lnTo>
                  <a:pt x="100" y="157"/>
                </a:lnTo>
                <a:lnTo>
                  <a:pt x="103" y="157"/>
                </a:lnTo>
                <a:lnTo>
                  <a:pt x="105" y="161"/>
                </a:lnTo>
                <a:lnTo>
                  <a:pt x="106" y="169"/>
                </a:lnTo>
                <a:lnTo>
                  <a:pt x="110" y="175"/>
                </a:lnTo>
                <a:lnTo>
                  <a:pt x="116" y="186"/>
                </a:lnTo>
                <a:lnTo>
                  <a:pt x="125" y="197"/>
                </a:lnTo>
                <a:lnTo>
                  <a:pt x="134" y="209"/>
                </a:lnTo>
                <a:lnTo>
                  <a:pt x="145" y="221"/>
                </a:lnTo>
                <a:lnTo>
                  <a:pt x="156" y="232"/>
                </a:lnTo>
                <a:lnTo>
                  <a:pt x="163" y="240"/>
                </a:lnTo>
                <a:lnTo>
                  <a:pt x="170" y="243"/>
                </a:lnTo>
                <a:lnTo>
                  <a:pt x="176" y="243"/>
                </a:lnTo>
                <a:lnTo>
                  <a:pt x="174" y="238"/>
                </a:lnTo>
                <a:lnTo>
                  <a:pt x="170" y="230"/>
                </a:lnTo>
                <a:lnTo>
                  <a:pt x="160" y="220"/>
                </a:lnTo>
                <a:lnTo>
                  <a:pt x="154" y="214"/>
                </a:lnTo>
                <a:lnTo>
                  <a:pt x="148" y="204"/>
                </a:lnTo>
                <a:lnTo>
                  <a:pt x="140" y="194"/>
                </a:lnTo>
                <a:lnTo>
                  <a:pt x="133" y="184"/>
                </a:lnTo>
                <a:lnTo>
                  <a:pt x="125" y="174"/>
                </a:lnTo>
                <a:lnTo>
                  <a:pt x="119" y="164"/>
                </a:lnTo>
                <a:lnTo>
                  <a:pt x="114" y="155"/>
                </a:lnTo>
                <a:lnTo>
                  <a:pt x="111" y="149"/>
                </a:lnTo>
                <a:lnTo>
                  <a:pt x="110" y="134"/>
                </a:lnTo>
                <a:lnTo>
                  <a:pt x="111" y="114"/>
                </a:lnTo>
                <a:lnTo>
                  <a:pt x="113" y="95"/>
                </a:lnTo>
                <a:lnTo>
                  <a:pt x="116" y="84"/>
                </a:lnTo>
                <a:lnTo>
                  <a:pt x="119" y="81"/>
                </a:lnTo>
                <a:lnTo>
                  <a:pt x="122" y="81"/>
                </a:lnTo>
                <a:lnTo>
                  <a:pt x="125" y="84"/>
                </a:lnTo>
                <a:lnTo>
                  <a:pt x="131" y="92"/>
                </a:lnTo>
                <a:lnTo>
                  <a:pt x="136" y="97"/>
                </a:lnTo>
                <a:lnTo>
                  <a:pt x="143" y="103"/>
                </a:lnTo>
                <a:lnTo>
                  <a:pt x="151" y="110"/>
                </a:lnTo>
                <a:lnTo>
                  <a:pt x="160" y="118"/>
                </a:lnTo>
                <a:lnTo>
                  <a:pt x="170" y="126"/>
                </a:lnTo>
                <a:lnTo>
                  <a:pt x="177" y="134"/>
                </a:lnTo>
                <a:lnTo>
                  <a:pt x="184" y="138"/>
                </a:lnTo>
                <a:lnTo>
                  <a:pt x="188" y="143"/>
                </a:lnTo>
                <a:lnTo>
                  <a:pt x="190" y="143"/>
                </a:lnTo>
                <a:lnTo>
                  <a:pt x="185" y="135"/>
                </a:lnTo>
                <a:lnTo>
                  <a:pt x="177" y="124"/>
                </a:lnTo>
                <a:lnTo>
                  <a:pt x="168" y="114"/>
                </a:lnTo>
                <a:lnTo>
                  <a:pt x="159" y="103"/>
                </a:lnTo>
                <a:lnTo>
                  <a:pt x="150" y="90"/>
                </a:lnTo>
                <a:lnTo>
                  <a:pt x="140" y="81"/>
                </a:lnTo>
                <a:lnTo>
                  <a:pt x="136" y="74"/>
                </a:lnTo>
                <a:lnTo>
                  <a:pt x="134" y="64"/>
                </a:lnTo>
                <a:lnTo>
                  <a:pt x="133" y="49"/>
                </a:lnTo>
                <a:lnTo>
                  <a:pt x="133" y="32"/>
                </a:lnTo>
                <a:lnTo>
                  <a:pt x="139" y="15"/>
                </a:lnTo>
                <a:lnTo>
                  <a:pt x="145" y="4"/>
                </a:lnTo>
                <a:lnTo>
                  <a:pt x="143" y="0"/>
                </a:lnTo>
                <a:lnTo>
                  <a:pt x="139" y="0"/>
                </a:lnTo>
                <a:lnTo>
                  <a:pt x="133" y="6"/>
                </a:lnTo>
                <a:close/>
              </a:path>
            </a:pathLst>
          </a:custGeom>
          <a:solidFill>
            <a:srgbClr val="004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7447" name="Freeform 89"/>
          <p:cNvSpPr>
            <a:spLocks/>
          </p:cNvSpPr>
          <p:nvPr/>
        </p:nvSpPr>
        <p:spPr bwMode="auto">
          <a:xfrm>
            <a:off x="7854950" y="1828800"/>
            <a:ext cx="298450" cy="233363"/>
          </a:xfrm>
          <a:custGeom>
            <a:avLst/>
            <a:gdLst>
              <a:gd name="T0" fmla="*/ 11341099 w 376"/>
              <a:gd name="T1" fmla="*/ 24105677 h 293"/>
              <a:gd name="T2" fmla="*/ 23941880 w 376"/>
              <a:gd name="T3" fmla="*/ 34254979 h 293"/>
              <a:gd name="T4" fmla="*/ 36542663 w 376"/>
              <a:gd name="T5" fmla="*/ 38695245 h 293"/>
              <a:gd name="T6" fmla="*/ 50403121 w 376"/>
              <a:gd name="T7" fmla="*/ 46941797 h 293"/>
              <a:gd name="T8" fmla="*/ 52293052 w 376"/>
              <a:gd name="T9" fmla="*/ 85637042 h 293"/>
              <a:gd name="T10" fmla="*/ 57963600 w 376"/>
              <a:gd name="T11" fmla="*/ 123063539 h 293"/>
              <a:gd name="T12" fmla="*/ 57963600 w 376"/>
              <a:gd name="T13" fmla="*/ 112280261 h 293"/>
              <a:gd name="T14" fmla="*/ 63003911 w 376"/>
              <a:gd name="T15" fmla="*/ 61532167 h 293"/>
              <a:gd name="T16" fmla="*/ 73714770 w 376"/>
              <a:gd name="T17" fmla="*/ 57091104 h 293"/>
              <a:gd name="T18" fmla="*/ 93876013 w 376"/>
              <a:gd name="T19" fmla="*/ 74852968 h 293"/>
              <a:gd name="T20" fmla="*/ 108366733 w 376"/>
              <a:gd name="T21" fmla="*/ 86905804 h 293"/>
              <a:gd name="T22" fmla="*/ 122227985 w 376"/>
              <a:gd name="T23" fmla="*/ 165565056 h 293"/>
              <a:gd name="T24" fmla="*/ 133568287 w 376"/>
              <a:gd name="T25" fmla="*/ 183326920 h 293"/>
              <a:gd name="T26" fmla="*/ 127268296 w 376"/>
              <a:gd name="T27" fmla="*/ 154146999 h 293"/>
              <a:gd name="T28" fmla="*/ 119077592 w 376"/>
              <a:gd name="T29" fmla="*/ 94518372 h 293"/>
              <a:gd name="T30" fmla="*/ 161920235 w 376"/>
              <a:gd name="T31" fmla="*/ 118623272 h 293"/>
              <a:gd name="T32" fmla="*/ 214213311 w 376"/>
              <a:gd name="T33" fmla="*/ 147803192 h 293"/>
              <a:gd name="T34" fmla="*/ 235004792 w 376"/>
              <a:gd name="T35" fmla="*/ 160490807 h 293"/>
              <a:gd name="T36" fmla="*/ 226814088 w 376"/>
              <a:gd name="T37" fmla="*/ 149071953 h 293"/>
              <a:gd name="T38" fmla="*/ 192792337 w 376"/>
              <a:gd name="T39" fmla="*/ 126869823 h 293"/>
              <a:gd name="T40" fmla="*/ 145538827 w 376"/>
              <a:gd name="T41" fmla="*/ 96421116 h 293"/>
              <a:gd name="T42" fmla="*/ 120337273 w 376"/>
              <a:gd name="T43" fmla="*/ 83734298 h 293"/>
              <a:gd name="T44" fmla="*/ 135458206 w 376"/>
              <a:gd name="T45" fmla="*/ 79928014 h 293"/>
              <a:gd name="T46" fmla="*/ 168850464 w 376"/>
              <a:gd name="T47" fmla="*/ 72316242 h 293"/>
              <a:gd name="T48" fmla="*/ 210433475 w 376"/>
              <a:gd name="T49" fmla="*/ 72316242 h 293"/>
              <a:gd name="T50" fmla="*/ 236894710 w 376"/>
              <a:gd name="T51" fmla="*/ 79928014 h 293"/>
              <a:gd name="T52" fmla="*/ 226183851 w 376"/>
              <a:gd name="T53" fmla="*/ 67875178 h 293"/>
              <a:gd name="T54" fmla="*/ 192162100 w 376"/>
              <a:gd name="T55" fmla="*/ 65972434 h 293"/>
              <a:gd name="T56" fmla="*/ 141758991 w 376"/>
              <a:gd name="T57" fmla="*/ 67241196 h 293"/>
              <a:gd name="T58" fmla="*/ 118447355 w 376"/>
              <a:gd name="T59" fmla="*/ 67241196 h 293"/>
              <a:gd name="T60" fmla="*/ 99546561 w 376"/>
              <a:gd name="T61" fmla="*/ 55188360 h 293"/>
              <a:gd name="T62" fmla="*/ 81275236 w 376"/>
              <a:gd name="T63" fmla="*/ 40597989 h 293"/>
              <a:gd name="T64" fmla="*/ 95135694 w 376"/>
              <a:gd name="T65" fmla="*/ 29814712 h 293"/>
              <a:gd name="T66" fmla="*/ 122857428 w 376"/>
              <a:gd name="T67" fmla="*/ 13321603 h 293"/>
              <a:gd name="T68" fmla="*/ 146169065 w 376"/>
              <a:gd name="T69" fmla="*/ 4440268 h 293"/>
              <a:gd name="T70" fmla="*/ 144279147 w 376"/>
              <a:gd name="T71" fmla="*/ 0 h 293"/>
              <a:gd name="T72" fmla="*/ 119077592 w 376"/>
              <a:gd name="T73" fmla="*/ 7612572 h 293"/>
              <a:gd name="T74" fmla="*/ 89465940 w 376"/>
              <a:gd name="T75" fmla="*/ 22202137 h 293"/>
              <a:gd name="T76" fmla="*/ 68674459 w 376"/>
              <a:gd name="T77" fmla="*/ 31083473 h 293"/>
              <a:gd name="T78" fmla="*/ 51033358 w 376"/>
              <a:gd name="T79" fmla="*/ 32986217 h 293"/>
              <a:gd name="T80" fmla="*/ 32762033 w 376"/>
              <a:gd name="T81" fmla="*/ 23470898 h 293"/>
              <a:gd name="T82" fmla="*/ 12600780 w 376"/>
              <a:gd name="T83" fmla="*/ 16493109 h 293"/>
              <a:gd name="T84" fmla="*/ 0 w 376"/>
              <a:gd name="T85" fmla="*/ 13321603 h 29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76"/>
              <a:gd name="T130" fmla="*/ 0 h 293"/>
              <a:gd name="T131" fmla="*/ 376 w 376"/>
              <a:gd name="T132" fmla="*/ 293 h 293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76" h="293">
                <a:moveTo>
                  <a:pt x="0" y="21"/>
                </a:moveTo>
                <a:lnTo>
                  <a:pt x="7" y="29"/>
                </a:lnTo>
                <a:lnTo>
                  <a:pt x="18" y="38"/>
                </a:lnTo>
                <a:lnTo>
                  <a:pt x="29" y="47"/>
                </a:lnTo>
                <a:lnTo>
                  <a:pt x="35" y="52"/>
                </a:lnTo>
                <a:lnTo>
                  <a:pt x="38" y="54"/>
                </a:lnTo>
                <a:lnTo>
                  <a:pt x="43" y="55"/>
                </a:lnTo>
                <a:lnTo>
                  <a:pt x="51" y="58"/>
                </a:lnTo>
                <a:lnTo>
                  <a:pt x="58" y="61"/>
                </a:lnTo>
                <a:lnTo>
                  <a:pt x="66" y="66"/>
                </a:lnTo>
                <a:lnTo>
                  <a:pt x="74" y="69"/>
                </a:lnTo>
                <a:lnTo>
                  <a:pt x="80" y="74"/>
                </a:lnTo>
                <a:lnTo>
                  <a:pt x="83" y="77"/>
                </a:lnTo>
                <a:lnTo>
                  <a:pt x="83" y="104"/>
                </a:lnTo>
                <a:lnTo>
                  <a:pt x="83" y="135"/>
                </a:lnTo>
                <a:lnTo>
                  <a:pt x="84" y="164"/>
                </a:lnTo>
                <a:lnTo>
                  <a:pt x="88" y="186"/>
                </a:lnTo>
                <a:lnTo>
                  <a:pt x="92" y="194"/>
                </a:lnTo>
                <a:lnTo>
                  <a:pt x="95" y="192"/>
                </a:lnTo>
                <a:lnTo>
                  <a:pt x="94" y="186"/>
                </a:lnTo>
                <a:lnTo>
                  <a:pt x="92" y="177"/>
                </a:lnTo>
                <a:lnTo>
                  <a:pt x="92" y="157"/>
                </a:lnTo>
                <a:lnTo>
                  <a:pt x="95" y="126"/>
                </a:lnTo>
                <a:lnTo>
                  <a:pt x="100" y="97"/>
                </a:lnTo>
                <a:lnTo>
                  <a:pt x="103" y="78"/>
                </a:lnTo>
                <a:lnTo>
                  <a:pt x="109" y="83"/>
                </a:lnTo>
                <a:lnTo>
                  <a:pt x="117" y="90"/>
                </a:lnTo>
                <a:lnTo>
                  <a:pt x="128" y="100"/>
                </a:lnTo>
                <a:lnTo>
                  <a:pt x="138" y="109"/>
                </a:lnTo>
                <a:lnTo>
                  <a:pt x="149" y="118"/>
                </a:lnTo>
                <a:lnTo>
                  <a:pt x="158" y="127"/>
                </a:lnTo>
                <a:lnTo>
                  <a:pt x="166" y="134"/>
                </a:lnTo>
                <a:lnTo>
                  <a:pt x="172" y="137"/>
                </a:lnTo>
                <a:lnTo>
                  <a:pt x="175" y="170"/>
                </a:lnTo>
                <a:lnTo>
                  <a:pt x="183" y="217"/>
                </a:lnTo>
                <a:lnTo>
                  <a:pt x="194" y="261"/>
                </a:lnTo>
                <a:lnTo>
                  <a:pt x="205" y="287"/>
                </a:lnTo>
                <a:lnTo>
                  <a:pt x="211" y="293"/>
                </a:lnTo>
                <a:lnTo>
                  <a:pt x="212" y="289"/>
                </a:lnTo>
                <a:lnTo>
                  <a:pt x="209" y="278"/>
                </a:lnTo>
                <a:lnTo>
                  <a:pt x="206" y="266"/>
                </a:lnTo>
                <a:lnTo>
                  <a:pt x="202" y="243"/>
                </a:lnTo>
                <a:lnTo>
                  <a:pt x="194" y="207"/>
                </a:lnTo>
                <a:lnTo>
                  <a:pt x="189" y="172"/>
                </a:lnTo>
                <a:lnTo>
                  <a:pt x="189" y="149"/>
                </a:lnTo>
                <a:lnTo>
                  <a:pt x="206" y="158"/>
                </a:lnTo>
                <a:lnTo>
                  <a:pt x="229" y="172"/>
                </a:lnTo>
                <a:lnTo>
                  <a:pt x="257" y="187"/>
                </a:lnTo>
                <a:lnTo>
                  <a:pt x="288" y="203"/>
                </a:lnTo>
                <a:lnTo>
                  <a:pt x="316" y="220"/>
                </a:lnTo>
                <a:lnTo>
                  <a:pt x="340" y="233"/>
                </a:lnTo>
                <a:lnTo>
                  <a:pt x="359" y="244"/>
                </a:lnTo>
                <a:lnTo>
                  <a:pt x="368" y="250"/>
                </a:lnTo>
                <a:lnTo>
                  <a:pt x="373" y="253"/>
                </a:lnTo>
                <a:lnTo>
                  <a:pt x="374" y="252"/>
                </a:lnTo>
                <a:lnTo>
                  <a:pt x="371" y="246"/>
                </a:lnTo>
                <a:lnTo>
                  <a:pt x="360" y="235"/>
                </a:lnTo>
                <a:lnTo>
                  <a:pt x="350" y="227"/>
                </a:lnTo>
                <a:lnTo>
                  <a:pt x="331" y="215"/>
                </a:lnTo>
                <a:lnTo>
                  <a:pt x="306" y="200"/>
                </a:lnTo>
                <a:lnTo>
                  <a:pt x="280" y="183"/>
                </a:lnTo>
                <a:lnTo>
                  <a:pt x="254" y="167"/>
                </a:lnTo>
                <a:lnTo>
                  <a:pt x="231" y="152"/>
                </a:lnTo>
                <a:lnTo>
                  <a:pt x="211" y="141"/>
                </a:lnTo>
                <a:lnTo>
                  <a:pt x="199" y="135"/>
                </a:lnTo>
                <a:lnTo>
                  <a:pt x="191" y="132"/>
                </a:lnTo>
                <a:lnTo>
                  <a:pt x="192" y="130"/>
                </a:lnTo>
                <a:lnTo>
                  <a:pt x="202" y="129"/>
                </a:lnTo>
                <a:lnTo>
                  <a:pt x="215" y="126"/>
                </a:lnTo>
                <a:lnTo>
                  <a:pt x="229" y="121"/>
                </a:lnTo>
                <a:lnTo>
                  <a:pt x="246" y="117"/>
                </a:lnTo>
                <a:lnTo>
                  <a:pt x="268" y="114"/>
                </a:lnTo>
                <a:lnTo>
                  <a:pt x="291" y="112"/>
                </a:lnTo>
                <a:lnTo>
                  <a:pt x="313" y="112"/>
                </a:lnTo>
                <a:lnTo>
                  <a:pt x="334" y="114"/>
                </a:lnTo>
                <a:lnTo>
                  <a:pt x="351" y="117"/>
                </a:lnTo>
                <a:lnTo>
                  <a:pt x="363" y="121"/>
                </a:lnTo>
                <a:lnTo>
                  <a:pt x="376" y="126"/>
                </a:lnTo>
                <a:lnTo>
                  <a:pt x="376" y="123"/>
                </a:lnTo>
                <a:lnTo>
                  <a:pt x="370" y="115"/>
                </a:lnTo>
                <a:lnTo>
                  <a:pt x="359" y="107"/>
                </a:lnTo>
                <a:lnTo>
                  <a:pt x="348" y="106"/>
                </a:lnTo>
                <a:lnTo>
                  <a:pt x="329" y="104"/>
                </a:lnTo>
                <a:lnTo>
                  <a:pt x="305" y="104"/>
                </a:lnTo>
                <a:lnTo>
                  <a:pt x="277" y="104"/>
                </a:lnTo>
                <a:lnTo>
                  <a:pt x="249" y="106"/>
                </a:lnTo>
                <a:lnTo>
                  <a:pt x="225" y="106"/>
                </a:lnTo>
                <a:lnTo>
                  <a:pt x="206" y="107"/>
                </a:lnTo>
                <a:lnTo>
                  <a:pt x="195" y="107"/>
                </a:lnTo>
                <a:lnTo>
                  <a:pt x="188" y="106"/>
                </a:lnTo>
                <a:lnTo>
                  <a:pt x="178" y="103"/>
                </a:lnTo>
                <a:lnTo>
                  <a:pt x="169" y="95"/>
                </a:lnTo>
                <a:lnTo>
                  <a:pt x="158" y="87"/>
                </a:lnTo>
                <a:lnTo>
                  <a:pt x="148" y="78"/>
                </a:lnTo>
                <a:lnTo>
                  <a:pt x="137" y="70"/>
                </a:lnTo>
                <a:lnTo>
                  <a:pt x="129" y="64"/>
                </a:lnTo>
                <a:lnTo>
                  <a:pt x="125" y="61"/>
                </a:lnTo>
                <a:lnTo>
                  <a:pt x="137" y="55"/>
                </a:lnTo>
                <a:lnTo>
                  <a:pt x="151" y="47"/>
                </a:lnTo>
                <a:lnTo>
                  <a:pt x="165" y="40"/>
                </a:lnTo>
                <a:lnTo>
                  <a:pt x="182" y="30"/>
                </a:lnTo>
                <a:lnTo>
                  <a:pt x="195" y="21"/>
                </a:lnTo>
                <a:lnTo>
                  <a:pt x="211" y="15"/>
                </a:lnTo>
                <a:lnTo>
                  <a:pt x="223" y="9"/>
                </a:lnTo>
                <a:lnTo>
                  <a:pt x="232" y="7"/>
                </a:lnTo>
                <a:lnTo>
                  <a:pt x="242" y="4"/>
                </a:lnTo>
                <a:lnTo>
                  <a:pt x="240" y="0"/>
                </a:lnTo>
                <a:lnTo>
                  <a:pt x="229" y="0"/>
                </a:lnTo>
                <a:lnTo>
                  <a:pt x="214" y="3"/>
                </a:lnTo>
                <a:lnTo>
                  <a:pt x="203" y="7"/>
                </a:lnTo>
                <a:lnTo>
                  <a:pt x="189" y="12"/>
                </a:lnTo>
                <a:lnTo>
                  <a:pt x="174" y="20"/>
                </a:lnTo>
                <a:lnTo>
                  <a:pt x="157" y="27"/>
                </a:lnTo>
                <a:lnTo>
                  <a:pt x="142" y="35"/>
                </a:lnTo>
                <a:lnTo>
                  <a:pt x="126" y="41"/>
                </a:lnTo>
                <a:lnTo>
                  <a:pt x="115" y="46"/>
                </a:lnTo>
                <a:lnTo>
                  <a:pt x="109" y="49"/>
                </a:lnTo>
                <a:lnTo>
                  <a:pt x="100" y="54"/>
                </a:lnTo>
                <a:lnTo>
                  <a:pt x="92" y="54"/>
                </a:lnTo>
                <a:lnTo>
                  <a:pt x="81" y="52"/>
                </a:lnTo>
                <a:lnTo>
                  <a:pt x="69" y="46"/>
                </a:lnTo>
                <a:lnTo>
                  <a:pt x="61" y="41"/>
                </a:lnTo>
                <a:lnTo>
                  <a:pt x="52" y="37"/>
                </a:lnTo>
                <a:lnTo>
                  <a:pt x="41" y="34"/>
                </a:lnTo>
                <a:lnTo>
                  <a:pt x="31" y="29"/>
                </a:lnTo>
                <a:lnTo>
                  <a:pt x="20" y="26"/>
                </a:lnTo>
                <a:lnTo>
                  <a:pt x="11" y="23"/>
                </a:lnTo>
                <a:lnTo>
                  <a:pt x="4" y="21"/>
                </a:lnTo>
                <a:lnTo>
                  <a:pt x="0" y="21"/>
                </a:lnTo>
                <a:close/>
              </a:path>
            </a:pathLst>
          </a:custGeom>
          <a:solidFill>
            <a:srgbClr val="004C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pic>
        <p:nvPicPr>
          <p:cNvPr id="17448" name="Picture 49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5105400"/>
            <a:ext cx="19050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9" name="Picture 50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821363"/>
            <a:ext cx="11430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0" name="Picture 51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4830763"/>
            <a:ext cx="11430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1" name="Picture 52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0" y="4198938"/>
            <a:ext cx="13716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2" name="Picture 53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3436938"/>
            <a:ext cx="11430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3" name="Picture 54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751138"/>
            <a:ext cx="11430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4" name="Picture 55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2141538"/>
            <a:ext cx="11430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5" name="Picture 57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981075"/>
            <a:ext cx="9906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58" descr="POINTS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233363"/>
            <a:ext cx="914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5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5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"/>
                                        <p:tgtEl>
                                          <p:spTgt spid="51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75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75"/>
                                        <p:tgtEl>
                                          <p:spTgt spid="5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75"/>
                                        <p:tgtEl>
                                          <p:spTgt spid="5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8" grpId="0" autoUpdateAnimBg="0"/>
      <p:bldP spid="51239" grpId="0" autoUpdateAnimBg="0"/>
      <p:bldP spid="51240" grpId="0" autoUpdateAnimBg="0"/>
      <p:bldP spid="51241" grpId="0" autoUpdateAnimBg="0"/>
      <p:bldP spid="51242" grpId="0" autoUpdateAnimBg="0"/>
      <p:bldP spid="51243" grpId="0" autoUpdateAnimBg="0"/>
      <p:bldP spid="51244" grpId="0" autoUpdateAnimBg="0"/>
      <p:bldP spid="51245" grpId="0" autoUpdateAnimBg="0"/>
      <p:bldP spid="51246" grpId="0" autoUpdateAnimBg="0"/>
      <p:bldP spid="5124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9194DB-B296-487E-B849-3E6C7810D209}" type="slidenum">
              <a:rPr lang="en-US" sz="1200">
                <a:latin typeface="Arial" charset="0"/>
              </a:rPr>
              <a:pPr/>
              <a:t>2</a:t>
            </a:fld>
            <a:endParaRPr lang="en-US" sz="1200">
              <a:latin typeface="Arial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590800" y="4632325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7  x  3  =  21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5396364">
            <a:off x="3848100" y="-342900"/>
            <a:ext cx="1295400" cy="5334000"/>
            <a:chOff x="1488" y="384"/>
            <a:chExt cx="768" cy="3360"/>
          </a:xfrm>
        </p:grpSpPr>
        <p:grpSp>
          <p:nvGrpSpPr>
            <p:cNvPr id="8218" name="Group 4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20" name="Rectangle 5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21" name="Oval 6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22" name="Oval 7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23" name="Oval 8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24" name="Oval 9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25" name="Oval 10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26" name="Oval 11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8219" name="Oval 12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2286000" y="5622925"/>
            <a:ext cx="533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21  :  7  =  3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 rot="5396364">
            <a:off x="3848100" y="1257300"/>
            <a:ext cx="1295400" cy="5334000"/>
            <a:chOff x="1488" y="384"/>
            <a:chExt cx="768" cy="3360"/>
          </a:xfrm>
        </p:grpSpPr>
        <p:grpSp>
          <p:nvGrpSpPr>
            <p:cNvPr id="8209" name="Group 25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11" name="Rectangle 2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12" name="Oval 2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13" name="Oval 2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14" name="Oval 2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15" name="Oval 3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16" name="Oval 3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17" name="Oval 3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8210" name="Oval 3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 rot="5396364">
            <a:off x="3848100" y="-1866900"/>
            <a:ext cx="1295400" cy="5334000"/>
            <a:chOff x="1488" y="384"/>
            <a:chExt cx="768" cy="3360"/>
          </a:xfrm>
        </p:grpSpPr>
        <p:grpSp>
          <p:nvGrpSpPr>
            <p:cNvPr id="8200" name="Group 35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8202" name="Rectangle 3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03" name="Oval 3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04" name="Oval 3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05" name="Oval 3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06" name="Oval 4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07" name="Oval 4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  <p:sp>
            <p:nvSpPr>
              <p:cNvPr id="8208" name="Oval 4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charset="0"/>
                </a:endParaRPr>
              </a:p>
            </p:txBody>
          </p:sp>
        </p:grpSp>
        <p:sp>
          <p:nvSpPr>
            <p:cNvPr id="8201" name="Oval 4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3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EB2C79-1851-480B-B74B-A680C3E1D46A}" type="slidenum">
              <a:rPr lang="en-US" sz="1200">
                <a:latin typeface="Arial" charset="0"/>
              </a:rPr>
              <a:pPr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133600" y="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09600" y="3657600"/>
            <a:ext cx="2481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chemeClr val="accent2"/>
                </a:solidFill>
                <a:latin typeface="Arial" charset="0"/>
              </a:rPr>
              <a:t>7 x 3 = 21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81000" y="4357688"/>
            <a:ext cx="25876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chemeClr val="accent2"/>
                </a:solidFill>
                <a:latin typeface="Arial" charset="0"/>
              </a:rPr>
              <a:t>21 : 7 = 3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038600" y="10668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1 =   7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4038600" y="156845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2 = 14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4038600" y="210185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3 = 21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4038600" y="26352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4 = 28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4038600" y="31686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5 = 35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4038600" y="37020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6 = 42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4038600" y="42354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7 = 49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4038600" y="48450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8 = 56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4038600" y="53784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 9 = 63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038600" y="591185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x10= 70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858000" y="1047750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: 7 = 1</a:t>
            </a:r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6629400" y="15621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 : 7 = 2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6515100" y="21018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21 : 7 = 3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6667500" y="263525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 : 7 = 4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6686550" y="3200400"/>
            <a:ext cx="220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 : 7 = 5</a:t>
            </a: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6534150" y="36576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42 : 7 = 6</a:t>
            </a:r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6553200" y="42354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 : 7 = 7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6572250" y="47688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56 : 7 = 8</a:t>
            </a: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6591300" y="537845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63 : 7 = 9</a:t>
            </a: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6591300" y="591185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70 : 7 = 10</a:t>
            </a:r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407988" y="5424488"/>
            <a:ext cx="25876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chemeClr val="accent2"/>
                </a:solidFill>
                <a:latin typeface="Arial" charset="0"/>
              </a:rPr>
              <a:t>21 : 3 = 7</a:t>
            </a:r>
          </a:p>
        </p:txBody>
      </p:sp>
      <p:sp>
        <p:nvSpPr>
          <p:cNvPr id="10306" name="Rectangle 66"/>
          <p:cNvSpPr>
            <a:spLocks noChangeArrowheads="1"/>
          </p:cNvSpPr>
          <p:nvPr/>
        </p:nvSpPr>
        <p:spPr bwMode="auto">
          <a:xfrm>
            <a:off x="304800" y="5486400"/>
            <a:ext cx="27432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pSp>
        <p:nvGrpSpPr>
          <p:cNvPr id="9244" name="Group 75"/>
          <p:cNvGrpSpPr>
            <a:grpSpLocks/>
          </p:cNvGrpSpPr>
          <p:nvPr/>
        </p:nvGrpSpPr>
        <p:grpSpPr bwMode="auto">
          <a:xfrm>
            <a:off x="228600" y="990600"/>
            <a:ext cx="3429000" cy="762000"/>
            <a:chOff x="144" y="624"/>
            <a:chExt cx="2160" cy="480"/>
          </a:xfrm>
        </p:grpSpPr>
        <p:sp>
          <p:nvSpPr>
            <p:cNvPr id="9263" name="Rectangle 67"/>
            <p:cNvSpPr>
              <a:spLocks noChangeArrowheads="1"/>
            </p:cNvSpPr>
            <p:nvPr/>
          </p:nvSpPr>
          <p:spPr bwMode="auto">
            <a:xfrm>
              <a:off x="144" y="624"/>
              <a:ext cx="2160" cy="480"/>
            </a:xfrm>
            <a:prstGeom prst="rect">
              <a:avLst/>
            </a:prstGeom>
            <a:solidFill>
              <a:srgbClr val="CCFF99"/>
            </a:solidFill>
            <a:ln w="508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4" name="Oval 68"/>
            <p:cNvSpPr>
              <a:spLocks noChangeArrowheads="1"/>
            </p:cNvSpPr>
            <p:nvPr/>
          </p:nvSpPr>
          <p:spPr bwMode="auto">
            <a:xfrm>
              <a:off x="204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5" name="Oval 69"/>
            <p:cNvSpPr>
              <a:spLocks noChangeArrowheads="1"/>
            </p:cNvSpPr>
            <p:nvPr/>
          </p:nvSpPr>
          <p:spPr bwMode="auto">
            <a:xfrm>
              <a:off x="480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6" name="Oval 70"/>
            <p:cNvSpPr>
              <a:spLocks noChangeArrowheads="1"/>
            </p:cNvSpPr>
            <p:nvPr/>
          </p:nvSpPr>
          <p:spPr bwMode="auto">
            <a:xfrm>
              <a:off x="7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7" name="Oval 71"/>
            <p:cNvSpPr>
              <a:spLocks noChangeArrowheads="1"/>
            </p:cNvSpPr>
            <p:nvPr/>
          </p:nvSpPr>
          <p:spPr bwMode="auto">
            <a:xfrm>
              <a:off x="10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8" name="Oval 72"/>
            <p:cNvSpPr>
              <a:spLocks noChangeArrowheads="1"/>
            </p:cNvSpPr>
            <p:nvPr/>
          </p:nvSpPr>
          <p:spPr bwMode="auto">
            <a:xfrm>
              <a:off x="13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9" name="Oval 73"/>
            <p:cNvSpPr>
              <a:spLocks noChangeArrowheads="1"/>
            </p:cNvSpPr>
            <p:nvPr/>
          </p:nvSpPr>
          <p:spPr bwMode="auto">
            <a:xfrm>
              <a:off x="1680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70" name="Oval 74"/>
            <p:cNvSpPr>
              <a:spLocks noChangeArrowheads="1"/>
            </p:cNvSpPr>
            <p:nvPr/>
          </p:nvSpPr>
          <p:spPr bwMode="auto">
            <a:xfrm>
              <a:off x="1968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9245" name="Group 76"/>
          <p:cNvGrpSpPr>
            <a:grpSpLocks/>
          </p:cNvGrpSpPr>
          <p:nvPr/>
        </p:nvGrpSpPr>
        <p:grpSpPr bwMode="auto">
          <a:xfrm>
            <a:off x="228600" y="1866900"/>
            <a:ext cx="3429000" cy="762000"/>
            <a:chOff x="144" y="624"/>
            <a:chExt cx="2160" cy="480"/>
          </a:xfrm>
        </p:grpSpPr>
        <p:sp>
          <p:nvSpPr>
            <p:cNvPr id="9255" name="Rectangle 77"/>
            <p:cNvSpPr>
              <a:spLocks noChangeArrowheads="1"/>
            </p:cNvSpPr>
            <p:nvPr/>
          </p:nvSpPr>
          <p:spPr bwMode="auto">
            <a:xfrm>
              <a:off x="144" y="624"/>
              <a:ext cx="2160" cy="480"/>
            </a:xfrm>
            <a:prstGeom prst="rect">
              <a:avLst/>
            </a:prstGeom>
            <a:solidFill>
              <a:srgbClr val="CCFF99"/>
            </a:solidFill>
            <a:ln w="508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6" name="Oval 78"/>
            <p:cNvSpPr>
              <a:spLocks noChangeArrowheads="1"/>
            </p:cNvSpPr>
            <p:nvPr/>
          </p:nvSpPr>
          <p:spPr bwMode="auto">
            <a:xfrm>
              <a:off x="204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7" name="Oval 79"/>
            <p:cNvSpPr>
              <a:spLocks noChangeArrowheads="1"/>
            </p:cNvSpPr>
            <p:nvPr/>
          </p:nvSpPr>
          <p:spPr bwMode="auto">
            <a:xfrm>
              <a:off x="480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8" name="Oval 80"/>
            <p:cNvSpPr>
              <a:spLocks noChangeArrowheads="1"/>
            </p:cNvSpPr>
            <p:nvPr/>
          </p:nvSpPr>
          <p:spPr bwMode="auto">
            <a:xfrm>
              <a:off x="7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9" name="Oval 81"/>
            <p:cNvSpPr>
              <a:spLocks noChangeArrowheads="1"/>
            </p:cNvSpPr>
            <p:nvPr/>
          </p:nvSpPr>
          <p:spPr bwMode="auto">
            <a:xfrm>
              <a:off x="10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0" name="Oval 82"/>
            <p:cNvSpPr>
              <a:spLocks noChangeArrowheads="1"/>
            </p:cNvSpPr>
            <p:nvPr/>
          </p:nvSpPr>
          <p:spPr bwMode="auto">
            <a:xfrm>
              <a:off x="13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1" name="Oval 83"/>
            <p:cNvSpPr>
              <a:spLocks noChangeArrowheads="1"/>
            </p:cNvSpPr>
            <p:nvPr/>
          </p:nvSpPr>
          <p:spPr bwMode="auto">
            <a:xfrm>
              <a:off x="1680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62" name="Oval 84"/>
            <p:cNvSpPr>
              <a:spLocks noChangeArrowheads="1"/>
            </p:cNvSpPr>
            <p:nvPr/>
          </p:nvSpPr>
          <p:spPr bwMode="auto">
            <a:xfrm>
              <a:off x="1968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grpSp>
        <p:nvGrpSpPr>
          <p:cNvPr id="9246" name="Group 85"/>
          <p:cNvGrpSpPr>
            <a:grpSpLocks/>
          </p:cNvGrpSpPr>
          <p:nvPr/>
        </p:nvGrpSpPr>
        <p:grpSpPr bwMode="auto">
          <a:xfrm>
            <a:off x="228600" y="2743200"/>
            <a:ext cx="3429000" cy="762000"/>
            <a:chOff x="144" y="624"/>
            <a:chExt cx="2160" cy="480"/>
          </a:xfrm>
        </p:grpSpPr>
        <p:sp>
          <p:nvSpPr>
            <p:cNvPr id="9247" name="Rectangle 86"/>
            <p:cNvSpPr>
              <a:spLocks noChangeArrowheads="1"/>
            </p:cNvSpPr>
            <p:nvPr/>
          </p:nvSpPr>
          <p:spPr bwMode="auto">
            <a:xfrm>
              <a:off x="144" y="624"/>
              <a:ext cx="2160" cy="480"/>
            </a:xfrm>
            <a:prstGeom prst="rect">
              <a:avLst/>
            </a:prstGeom>
            <a:solidFill>
              <a:srgbClr val="CCFF99"/>
            </a:solidFill>
            <a:ln w="5080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48" name="Oval 87"/>
            <p:cNvSpPr>
              <a:spLocks noChangeArrowheads="1"/>
            </p:cNvSpPr>
            <p:nvPr/>
          </p:nvSpPr>
          <p:spPr bwMode="auto">
            <a:xfrm>
              <a:off x="204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49" name="Oval 88"/>
            <p:cNvSpPr>
              <a:spLocks noChangeArrowheads="1"/>
            </p:cNvSpPr>
            <p:nvPr/>
          </p:nvSpPr>
          <p:spPr bwMode="auto">
            <a:xfrm>
              <a:off x="480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0" name="Oval 89"/>
            <p:cNvSpPr>
              <a:spLocks noChangeArrowheads="1"/>
            </p:cNvSpPr>
            <p:nvPr/>
          </p:nvSpPr>
          <p:spPr bwMode="auto">
            <a:xfrm>
              <a:off x="7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1" name="Oval 90"/>
            <p:cNvSpPr>
              <a:spLocks noChangeArrowheads="1"/>
            </p:cNvSpPr>
            <p:nvPr/>
          </p:nvSpPr>
          <p:spPr bwMode="auto">
            <a:xfrm>
              <a:off x="10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2" name="Oval 91"/>
            <p:cNvSpPr>
              <a:spLocks noChangeArrowheads="1"/>
            </p:cNvSpPr>
            <p:nvPr/>
          </p:nvSpPr>
          <p:spPr bwMode="auto">
            <a:xfrm>
              <a:off x="1392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3" name="Oval 92"/>
            <p:cNvSpPr>
              <a:spLocks noChangeArrowheads="1"/>
            </p:cNvSpPr>
            <p:nvPr/>
          </p:nvSpPr>
          <p:spPr bwMode="auto">
            <a:xfrm>
              <a:off x="1680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9254" name="Oval 93"/>
            <p:cNvSpPr>
              <a:spLocks noChangeArrowheads="1"/>
            </p:cNvSpPr>
            <p:nvPr/>
          </p:nvSpPr>
          <p:spPr bwMode="auto">
            <a:xfrm>
              <a:off x="1968" y="720"/>
              <a:ext cx="240" cy="24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75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75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75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75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75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75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75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75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75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75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75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75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75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75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75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75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 autoUpdateAnimBg="0"/>
      <p:bldP spid="10266" grpId="0" autoUpdateAnimBg="0"/>
      <p:bldP spid="10267" grpId="0" autoUpdateAnimBg="0"/>
      <p:bldP spid="10286" grpId="0" autoUpdateAnimBg="0"/>
      <p:bldP spid="10287" grpId="0" autoUpdateAnimBg="0"/>
      <p:bldP spid="10288" grpId="0" autoUpdateAnimBg="0"/>
      <p:bldP spid="10289" grpId="0" autoUpdateAnimBg="0"/>
      <p:bldP spid="10290" grpId="0" autoUpdateAnimBg="0"/>
      <p:bldP spid="10291" grpId="0" autoUpdateAnimBg="0"/>
      <p:bldP spid="10292" grpId="0" autoUpdateAnimBg="0"/>
      <p:bldP spid="10293" grpId="0" autoUpdateAnimBg="0"/>
      <p:bldP spid="10294" grpId="0" autoUpdateAnimBg="0"/>
      <p:bldP spid="10295" grpId="0" autoUpdateAnimBg="0"/>
      <p:bldP spid="10296" grpId="0" autoUpdateAnimBg="0"/>
      <p:bldP spid="10297" grpId="0" autoUpdateAnimBg="0"/>
      <p:bldP spid="10298" grpId="0" autoUpdateAnimBg="0"/>
      <p:bldP spid="10299" grpId="0" autoUpdateAnimBg="0"/>
      <p:bldP spid="10300" grpId="0" autoUpdateAnimBg="0"/>
      <p:bldP spid="10301" grpId="0" autoUpdateAnimBg="0"/>
      <p:bldP spid="10302" grpId="0" autoUpdateAnimBg="0"/>
      <p:bldP spid="10303" grpId="0" autoUpdateAnimBg="0"/>
      <p:bldP spid="10304" grpId="0" autoUpdateAnimBg="0"/>
      <p:bldP spid="10305" grpId="0" autoUpdateAnimBg="0"/>
      <p:bldP spid="103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4CCFC8-4E68-4F88-9BD1-4CEEF93AE7EB}" type="slidenum">
              <a:rPr lang="en-US" sz="1200">
                <a:latin typeface="Arial" charset="0"/>
              </a:rPr>
              <a:pPr/>
              <a:t>4</a:t>
            </a:fld>
            <a:endParaRPr lang="en-US" sz="1200">
              <a:latin typeface="Arial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133600" y="7620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sp>
        <p:nvSpPr>
          <p:cNvPr id="10244" name="Text Box 36"/>
          <p:cNvSpPr txBox="1">
            <a:spLocks noChangeArrowheads="1"/>
          </p:cNvSpPr>
          <p:nvPr/>
        </p:nvSpPr>
        <p:spPr bwMode="auto">
          <a:xfrm>
            <a:off x="5257800" y="9906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 :  7  =  1 </a:t>
            </a:r>
          </a:p>
        </p:txBody>
      </p:sp>
      <p:sp>
        <p:nvSpPr>
          <p:cNvPr id="10245" name="Text Box 37"/>
          <p:cNvSpPr txBox="1">
            <a:spLocks noChangeArrowheads="1"/>
          </p:cNvSpPr>
          <p:nvPr/>
        </p:nvSpPr>
        <p:spPr bwMode="auto">
          <a:xfrm>
            <a:off x="5029200" y="15240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  :  7  =  2</a:t>
            </a:r>
          </a:p>
        </p:txBody>
      </p:sp>
      <p:sp>
        <p:nvSpPr>
          <p:cNvPr id="10246" name="Text Box 38"/>
          <p:cNvSpPr txBox="1">
            <a:spLocks noChangeArrowheads="1"/>
          </p:cNvSpPr>
          <p:nvPr/>
        </p:nvSpPr>
        <p:spPr bwMode="auto">
          <a:xfrm>
            <a:off x="4953000" y="210185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21  :  7  =  3</a:t>
            </a:r>
          </a:p>
        </p:txBody>
      </p:sp>
      <p:sp>
        <p:nvSpPr>
          <p:cNvPr id="10247" name="Text Box 39"/>
          <p:cNvSpPr txBox="1">
            <a:spLocks noChangeArrowheads="1"/>
          </p:cNvSpPr>
          <p:nvPr/>
        </p:nvSpPr>
        <p:spPr bwMode="auto">
          <a:xfrm>
            <a:off x="5105400" y="263525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  :  7  =  4</a:t>
            </a:r>
          </a:p>
        </p:txBody>
      </p:sp>
      <p:sp>
        <p:nvSpPr>
          <p:cNvPr id="10248" name="Text Box 40"/>
          <p:cNvSpPr txBox="1">
            <a:spLocks noChangeArrowheads="1"/>
          </p:cNvSpPr>
          <p:nvPr/>
        </p:nvSpPr>
        <p:spPr bwMode="auto">
          <a:xfrm>
            <a:off x="5086350" y="32004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  :  7  =  5 </a:t>
            </a:r>
          </a:p>
        </p:txBody>
      </p:sp>
      <p:sp>
        <p:nvSpPr>
          <p:cNvPr id="10249" name="Text Box 41"/>
          <p:cNvSpPr txBox="1">
            <a:spLocks noChangeArrowheads="1"/>
          </p:cNvSpPr>
          <p:nvPr/>
        </p:nvSpPr>
        <p:spPr bwMode="auto">
          <a:xfrm>
            <a:off x="4953000" y="3657600"/>
            <a:ext cx="304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18  :  7  =  6</a:t>
            </a:r>
          </a:p>
        </p:txBody>
      </p:sp>
      <p:sp>
        <p:nvSpPr>
          <p:cNvPr id="10250" name="Text Box 42"/>
          <p:cNvSpPr txBox="1">
            <a:spLocks noChangeArrowheads="1"/>
          </p:cNvSpPr>
          <p:nvPr/>
        </p:nvSpPr>
        <p:spPr bwMode="auto">
          <a:xfrm>
            <a:off x="4953000" y="423545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  :  7  =  7</a:t>
            </a:r>
          </a:p>
        </p:txBody>
      </p:sp>
      <p:sp>
        <p:nvSpPr>
          <p:cNvPr id="10251" name="Text Box 43"/>
          <p:cNvSpPr txBox="1">
            <a:spLocks noChangeArrowheads="1"/>
          </p:cNvSpPr>
          <p:nvPr/>
        </p:nvSpPr>
        <p:spPr bwMode="auto">
          <a:xfrm>
            <a:off x="4953000" y="476885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24  :  7  =  8</a:t>
            </a:r>
          </a:p>
        </p:txBody>
      </p:sp>
      <p:sp>
        <p:nvSpPr>
          <p:cNvPr id="10252" name="Text Box 44"/>
          <p:cNvSpPr txBox="1">
            <a:spLocks noChangeArrowheads="1"/>
          </p:cNvSpPr>
          <p:nvPr/>
        </p:nvSpPr>
        <p:spPr bwMode="auto">
          <a:xfrm>
            <a:off x="4953000" y="5378450"/>
            <a:ext cx="297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63  :  7  =  9</a:t>
            </a:r>
          </a:p>
        </p:txBody>
      </p:sp>
      <p:sp>
        <p:nvSpPr>
          <p:cNvPr id="10253" name="Text Box 45"/>
          <p:cNvSpPr txBox="1">
            <a:spLocks noChangeArrowheads="1"/>
          </p:cNvSpPr>
          <p:nvPr/>
        </p:nvSpPr>
        <p:spPr bwMode="auto">
          <a:xfrm>
            <a:off x="4953000" y="5911850"/>
            <a:ext cx="304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30  :  7  =  10</a:t>
            </a:r>
          </a:p>
        </p:txBody>
      </p:sp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5105400" y="876300"/>
            <a:ext cx="2819400" cy="5657850"/>
            <a:chOff x="3216" y="552"/>
            <a:chExt cx="1776" cy="3564"/>
          </a:xfrm>
        </p:grpSpPr>
        <p:pic>
          <p:nvPicPr>
            <p:cNvPr id="10276" name="Picture 63" descr="SUNFACE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60" y="2688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7" name="Picture 56" descr="SUNFACE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12" y="552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8" name="Picture 58" descr="SUNFACE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60" y="1296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9" name="Picture 61" descr="SUNFACE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60" y="3408"/>
              <a:ext cx="336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0" name="AutoShape 64"/>
            <p:cNvSpPr>
              <a:spLocks noChangeArrowheads="1"/>
            </p:cNvSpPr>
            <p:nvPr/>
          </p:nvSpPr>
          <p:spPr bwMode="auto">
            <a:xfrm>
              <a:off x="4608" y="2064"/>
              <a:ext cx="288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0281" name="AutoShape 53"/>
            <p:cNvSpPr>
              <a:spLocks noChangeArrowheads="1"/>
            </p:cNvSpPr>
            <p:nvPr/>
          </p:nvSpPr>
          <p:spPr bwMode="auto">
            <a:xfrm>
              <a:off x="3216" y="3024"/>
              <a:ext cx="384" cy="336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0282" name="AutoShape 80"/>
            <p:cNvSpPr>
              <a:spLocks noChangeArrowheads="1"/>
            </p:cNvSpPr>
            <p:nvPr/>
          </p:nvSpPr>
          <p:spPr bwMode="auto">
            <a:xfrm>
              <a:off x="3216" y="1008"/>
              <a:ext cx="336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pic>
          <p:nvPicPr>
            <p:cNvPr id="10283" name="Picture 81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20" y="1680"/>
              <a:ext cx="4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4" name="Picture 82" descr="FULLMOON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64" y="2352"/>
              <a:ext cx="384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5" name="Picture 84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16" y="373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396" name="Rectangle 108"/>
          <p:cNvSpPr>
            <a:spLocks noChangeArrowheads="1"/>
          </p:cNvSpPr>
          <p:nvPr/>
        </p:nvSpPr>
        <p:spPr bwMode="auto">
          <a:xfrm>
            <a:off x="7200900" y="838200"/>
            <a:ext cx="838200" cy="762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2399" name="Rectangle 111"/>
          <p:cNvSpPr>
            <a:spLocks noChangeArrowheads="1"/>
          </p:cNvSpPr>
          <p:nvPr/>
        </p:nvSpPr>
        <p:spPr bwMode="auto">
          <a:xfrm>
            <a:off x="4914900" y="15240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14</a:t>
            </a:r>
          </a:p>
        </p:txBody>
      </p:sp>
      <p:sp>
        <p:nvSpPr>
          <p:cNvPr id="12400" name="Rectangle 112"/>
          <p:cNvSpPr>
            <a:spLocks noChangeArrowheads="1"/>
          </p:cNvSpPr>
          <p:nvPr/>
        </p:nvSpPr>
        <p:spPr bwMode="auto">
          <a:xfrm>
            <a:off x="7258050" y="2057400"/>
            <a:ext cx="762000" cy="685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12401" name="Rectangle 113"/>
          <p:cNvSpPr>
            <a:spLocks noChangeArrowheads="1"/>
          </p:cNvSpPr>
          <p:nvPr/>
        </p:nvSpPr>
        <p:spPr bwMode="auto">
          <a:xfrm>
            <a:off x="4953000" y="2667000"/>
            <a:ext cx="8382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28</a:t>
            </a:r>
          </a:p>
        </p:txBody>
      </p:sp>
      <p:sp>
        <p:nvSpPr>
          <p:cNvPr id="12402" name="Rectangle 114"/>
          <p:cNvSpPr>
            <a:spLocks noChangeArrowheads="1"/>
          </p:cNvSpPr>
          <p:nvPr/>
        </p:nvSpPr>
        <p:spPr bwMode="auto">
          <a:xfrm>
            <a:off x="7277100" y="32004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5</a:t>
            </a:r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086350" y="37338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42</a:t>
            </a:r>
          </a:p>
        </p:txBody>
      </p:sp>
      <p:sp>
        <p:nvSpPr>
          <p:cNvPr id="12404" name="Rectangle 116"/>
          <p:cNvSpPr>
            <a:spLocks noChangeArrowheads="1"/>
          </p:cNvSpPr>
          <p:nvPr/>
        </p:nvSpPr>
        <p:spPr bwMode="auto">
          <a:xfrm>
            <a:off x="7162800" y="4191000"/>
            <a:ext cx="6858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7</a:t>
            </a:r>
          </a:p>
        </p:txBody>
      </p:sp>
      <p:sp>
        <p:nvSpPr>
          <p:cNvPr id="12405" name="Rectangle 117"/>
          <p:cNvSpPr>
            <a:spLocks noChangeArrowheads="1"/>
          </p:cNvSpPr>
          <p:nvPr/>
        </p:nvSpPr>
        <p:spPr bwMode="auto">
          <a:xfrm>
            <a:off x="5048250" y="48006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56</a:t>
            </a:r>
          </a:p>
        </p:txBody>
      </p:sp>
      <p:sp>
        <p:nvSpPr>
          <p:cNvPr id="12406" name="Rectangle 118"/>
          <p:cNvSpPr>
            <a:spLocks noChangeArrowheads="1"/>
          </p:cNvSpPr>
          <p:nvPr/>
        </p:nvSpPr>
        <p:spPr bwMode="auto">
          <a:xfrm>
            <a:off x="7277100" y="53340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9</a:t>
            </a:r>
          </a:p>
        </p:txBody>
      </p:sp>
      <p:sp>
        <p:nvSpPr>
          <p:cNvPr id="12407" name="Rectangle 119"/>
          <p:cNvSpPr>
            <a:spLocks noChangeArrowheads="1"/>
          </p:cNvSpPr>
          <p:nvPr/>
        </p:nvSpPr>
        <p:spPr bwMode="auto">
          <a:xfrm>
            <a:off x="5029200" y="59436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70</a:t>
            </a:r>
          </a:p>
        </p:txBody>
      </p:sp>
      <p:grpSp>
        <p:nvGrpSpPr>
          <p:cNvPr id="10265" name="Group 161"/>
          <p:cNvGrpSpPr>
            <a:grpSpLocks/>
          </p:cNvGrpSpPr>
          <p:nvPr/>
        </p:nvGrpSpPr>
        <p:grpSpPr bwMode="auto">
          <a:xfrm>
            <a:off x="1371600" y="1066800"/>
            <a:ext cx="2514600" cy="5429250"/>
            <a:chOff x="864" y="672"/>
            <a:chExt cx="1584" cy="3420"/>
          </a:xfrm>
        </p:grpSpPr>
        <p:sp>
          <p:nvSpPr>
            <p:cNvPr id="10266" name="Text Box 151"/>
            <p:cNvSpPr txBox="1">
              <a:spLocks noChangeArrowheads="1"/>
            </p:cNvSpPr>
            <p:nvPr/>
          </p:nvSpPr>
          <p:spPr bwMode="auto">
            <a:xfrm>
              <a:off x="864" y="672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1 =   7</a:t>
              </a:r>
            </a:p>
          </p:txBody>
        </p:sp>
        <p:sp>
          <p:nvSpPr>
            <p:cNvPr id="10267" name="Text Box 152"/>
            <p:cNvSpPr txBox="1">
              <a:spLocks noChangeArrowheads="1"/>
            </p:cNvSpPr>
            <p:nvPr/>
          </p:nvSpPr>
          <p:spPr bwMode="auto">
            <a:xfrm>
              <a:off x="864" y="988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2 = 14</a:t>
              </a:r>
            </a:p>
          </p:txBody>
        </p:sp>
        <p:sp>
          <p:nvSpPr>
            <p:cNvPr id="10268" name="Text Box 153"/>
            <p:cNvSpPr txBox="1">
              <a:spLocks noChangeArrowheads="1"/>
            </p:cNvSpPr>
            <p:nvPr/>
          </p:nvSpPr>
          <p:spPr bwMode="auto">
            <a:xfrm>
              <a:off x="864" y="1324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3 = 21</a:t>
              </a:r>
            </a:p>
          </p:txBody>
        </p:sp>
        <p:sp>
          <p:nvSpPr>
            <p:cNvPr id="10269" name="Text Box 154"/>
            <p:cNvSpPr txBox="1">
              <a:spLocks noChangeArrowheads="1"/>
            </p:cNvSpPr>
            <p:nvPr/>
          </p:nvSpPr>
          <p:spPr bwMode="auto">
            <a:xfrm>
              <a:off x="864" y="1660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4 = 28</a:t>
              </a:r>
            </a:p>
          </p:txBody>
        </p:sp>
        <p:sp>
          <p:nvSpPr>
            <p:cNvPr id="10270" name="Text Box 155"/>
            <p:cNvSpPr txBox="1">
              <a:spLocks noChangeArrowheads="1"/>
            </p:cNvSpPr>
            <p:nvPr/>
          </p:nvSpPr>
          <p:spPr bwMode="auto">
            <a:xfrm>
              <a:off x="864" y="1996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5 = 35</a:t>
              </a:r>
            </a:p>
          </p:txBody>
        </p:sp>
        <p:sp>
          <p:nvSpPr>
            <p:cNvPr id="10271" name="Text Box 156"/>
            <p:cNvSpPr txBox="1">
              <a:spLocks noChangeArrowheads="1"/>
            </p:cNvSpPr>
            <p:nvPr/>
          </p:nvSpPr>
          <p:spPr bwMode="auto">
            <a:xfrm>
              <a:off x="864" y="233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6 = 42</a:t>
              </a:r>
            </a:p>
          </p:txBody>
        </p:sp>
        <p:sp>
          <p:nvSpPr>
            <p:cNvPr id="10272" name="Text Box 157"/>
            <p:cNvSpPr txBox="1">
              <a:spLocks noChangeArrowheads="1"/>
            </p:cNvSpPr>
            <p:nvPr/>
          </p:nvSpPr>
          <p:spPr bwMode="auto">
            <a:xfrm>
              <a:off x="864" y="266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7 = 49</a:t>
              </a:r>
            </a:p>
          </p:txBody>
        </p:sp>
        <p:sp>
          <p:nvSpPr>
            <p:cNvPr id="10273" name="Text Box 158"/>
            <p:cNvSpPr txBox="1">
              <a:spLocks noChangeArrowheads="1"/>
            </p:cNvSpPr>
            <p:nvPr/>
          </p:nvSpPr>
          <p:spPr bwMode="auto">
            <a:xfrm>
              <a:off x="864" y="305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8 = 56</a:t>
              </a:r>
            </a:p>
          </p:txBody>
        </p:sp>
        <p:sp>
          <p:nvSpPr>
            <p:cNvPr id="10274" name="Text Box 159"/>
            <p:cNvSpPr txBox="1">
              <a:spLocks noChangeArrowheads="1"/>
            </p:cNvSpPr>
            <p:nvPr/>
          </p:nvSpPr>
          <p:spPr bwMode="auto">
            <a:xfrm>
              <a:off x="864" y="338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9 = 63</a:t>
              </a:r>
            </a:p>
          </p:txBody>
        </p:sp>
        <p:sp>
          <p:nvSpPr>
            <p:cNvPr id="10275" name="Text Box 160"/>
            <p:cNvSpPr txBox="1">
              <a:spLocks noChangeArrowheads="1"/>
            </p:cNvSpPr>
            <p:nvPr/>
          </p:nvSpPr>
          <p:spPr bwMode="auto">
            <a:xfrm>
              <a:off x="864" y="3724"/>
              <a:ext cx="15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x10= 70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6" grpId="0" animBg="1" autoUpdateAnimBg="0"/>
      <p:bldP spid="12399" grpId="0" animBg="1" autoUpdateAnimBg="0"/>
      <p:bldP spid="12400" grpId="0" animBg="1" autoUpdateAnimBg="0"/>
      <p:bldP spid="12401" grpId="0" animBg="1" autoUpdateAnimBg="0"/>
      <p:bldP spid="12402" grpId="0" animBg="1" autoUpdateAnimBg="0"/>
      <p:bldP spid="12403" grpId="0" animBg="1" autoUpdateAnimBg="0"/>
      <p:bldP spid="12404" grpId="0" animBg="1" autoUpdateAnimBg="0"/>
      <p:bldP spid="12405" grpId="0" animBg="1" autoUpdateAnimBg="0"/>
      <p:bldP spid="12406" grpId="0" animBg="1" autoUpdateAnimBg="0"/>
      <p:bldP spid="1240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E39441-728D-4B6E-98F8-BAC79ED93064}" type="slidenum">
              <a:rPr lang="en-US" sz="1200">
                <a:latin typeface="Arial" charset="0"/>
              </a:rPr>
              <a:pPr/>
              <a:t>5</a:t>
            </a:fld>
            <a:endParaRPr lang="en-US" sz="1200">
              <a:latin typeface="Arial" charset="0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2133600" y="7620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grpSp>
        <p:nvGrpSpPr>
          <p:cNvPr id="11268" name="Group 64"/>
          <p:cNvGrpSpPr>
            <a:grpSpLocks/>
          </p:cNvGrpSpPr>
          <p:nvPr/>
        </p:nvGrpSpPr>
        <p:grpSpPr bwMode="auto">
          <a:xfrm>
            <a:off x="4953000" y="990600"/>
            <a:ext cx="3048000" cy="5505450"/>
            <a:chOff x="3120" y="624"/>
            <a:chExt cx="1920" cy="3468"/>
          </a:xfrm>
        </p:grpSpPr>
        <p:sp>
          <p:nvSpPr>
            <p:cNvPr id="11301" name="Text Box 3"/>
            <p:cNvSpPr txBox="1">
              <a:spLocks noChangeArrowheads="1"/>
            </p:cNvSpPr>
            <p:nvPr/>
          </p:nvSpPr>
          <p:spPr bwMode="auto">
            <a:xfrm>
              <a:off x="3312" y="624"/>
              <a:ext cx="1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7  :  7  =  1 </a:t>
              </a:r>
            </a:p>
          </p:txBody>
        </p:sp>
        <p:sp>
          <p:nvSpPr>
            <p:cNvPr id="11302" name="Text Box 4"/>
            <p:cNvSpPr txBox="1">
              <a:spLocks noChangeArrowheads="1"/>
            </p:cNvSpPr>
            <p:nvPr/>
          </p:nvSpPr>
          <p:spPr bwMode="auto">
            <a:xfrm>
              <a:off x="3168" y="960"/>
              <a:ext cx="1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14  :  7  =  2</a:t>
              </a:r>
            </a:p>
          </p:txBody>
        </p:sp>
        <p:sp>
          <p:nvSpPr>
            <p:cNvPr id="11303" name="Text Box 5"/>
            <p:cNvSpPr txBox="1">
              <a:spLocks noChangeArrowheads="1"/>
            </p:cNvSpPr>
            <p:nvPr/>
          </p:nvSpPr>
          <p:spPr bwMode="auto">
            <a:xfrm>
              <a:off x="3120" y="1324"/>
              <a:ext cx="187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 21  :  7  =  3</a:t>
              </a:r>
            </a:p>
          </p:txBody>
        </p:sp>
        <p:sp>
          <p:nvSpPr>
            <p:cNvPr id="11304" name="Text Box 6"/>
            <p:cNvSpPr txBox="1">
              <a:spLocks noChangeArrowheads="1"/>
            </p:cNvSpPr>
            <p:nvPr/>
          </p:nvSpPr>
          <p:spPr bwMode="auto">
            <a:xfrm>
              <a:off x="3216" y="1660"/>
              <a:ext cx="177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28  :  7  =  4</a:t>
              </a:r>
            </a:p>
          </p:txBody>
        </p:sp>
        <p:sp>
          <p:nvSpPr>
            <p:cNvPr id="11305" name="Text Box 7"/>
            <p:cNvSpPr txBox="1">
              <a:spLocks noChangeArrowheads="1"/>
            </p:cNvSpPr>
            <p:nvPr/>
          </p:nvSpPr>
          <p:spPr bwMode="auto">
            <a:xfrm>
              <a:off x="3204" y="2016"/>
              <a:ext cx="168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35  :  7  =  5 </a:t>
              </a:r>
            </a:p>
          </p:txBody>
        </p:sp>
        <p:sp>
          <p:nvSpPr>
            <p:cNvPr id="11306" name="Text Box 8"/>
            <p:cNvSpPr txBox="1">
              <a:spLocks noChangeArrowheads="1"/>
            </p:cNvSpPr>
            <p:nvPr/>
          </p:nvSpPr>
          <p:spPr bwMode="auto">
            <a:xfrm>
              <a:off x="3120" y="2304"/>
              <a:ext cx="192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 42  :  7  =  6</a:t>
              </a:r>
            </a:p>
          </p:txBody>
        </p:sp>
        <p:sp>
          <p:nvSpPr>
            <p:cNvPr id="11307" name="Text Box 9"/>
            <p:cNvSpPr txBox="1">
              <a:spLocks noChangeArrowheads="1"/>
            </p:cNvSpPr>
            <p:nvPr/>
          </p:nvSpPr>
          <p:spPr bwMode="auto">
            <a:xfrm>
              <a:off x="3120" y="2668"/>
              <a:ext cx="187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 49  :  7  =  7</a:t>
              </a:r>
            </a:p>
          </p:txBody>
        </p:sp>
        <p:sp>
          <p:nvSpPr>
            <p:cNvPr id="11308" name="Text Box 10"/>
            <p:cNvSpPr txBox="1">
              <a:spLocks noChangeArrowheads="1"/>
            </p:cNvSpPr>
            <p:nvPr/>
          </p:nvSpPr>
          <p:spPr bwMode="auto">
            <a:xfrm>
              <a:off x="3120" y="3004"/>
              <a:ext cx="187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 56  :  7  =  8</a:t>
              </a:r>
            </a:p>
          </p:txBody>
        </p:sp>
        <p:sp>
          <p:nvSpPr>
            <p:cNvPr id="11309" name="Text Box 11"/>
            <p:cNvSpPr txBox="1">
              <a:spLocks noChangeArrowheads="1"/>
            </p:cNvSpPr>
            <p:nvPr/>
          </p:nvSpPr>
          <p:spPr bwMode="auto">
            <a:xfrm>
              <a:off x="3120" y="3388"/>
              <a:ext cx="187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 63  :  7  =  9</a:t>
              </a:r>
            </a:p>
          </p:txBody>
        </p:sp>
        <p:sp>
          <p:nvSpPr>
            <p:cNvPr id="11310" name="Text Box 12"/>
            <p:cNvSpPr txBox="1">
              <a:spLocks noChangeArrowheads="1"/>
            </p:cNvSpPr>
            <p:nvPr/>
          </p:nvSpPr>
          <p:spPr bwMode="auto">
            <a:xfrm>
              <a:off x="3120" y="3724"/>
              <a:ext cx="192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chemeClr val="accent2"/>
                  </a:solidFill>
                  <a:latin typeface="Arial" charset="0"/>
                </a:rPr>
                <a:t> 30  :  7  =  10</a:t>
              </a:r>
            </a:p>
          </p:txBody>
        </p:sp>
      </p:grp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5067300" y="876300"/>
            <a:ext cx="2857500" cy="5657850"/>
            <a:chOff x="3192" y="552"/>
            <a:chExt cx="1800" cy="3564"/>
          </a:xfrm>
        </p:grpSpPr>
        <p:pic>
          <p:nvPicPr>
            <p:cNvPr id="11291" name="Picture 14" descr="SUNFACE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16" y="2664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2" name="Picture 15" descr="SUNFACE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16" y="552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3" name="Picture 16" descr="SUNFACE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92" y="1296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4" name="Picture 17" descr="SUNFACE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92" y="3359"/>
              <a:ext cx="432" cy="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95" name="AutoShape 18"/>
            <p:cNvSpPr>
              <a:spLocks noChangeArrowheads="1"/>
            </p:cNvSpPr>
            <p:nvPr/>
          </p:nvSpPr>
          <p:spPr bwMode="auto">
            <a:xfrm>
              <a:off x="3216" y="2064"/>
              <a:ext cx="384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1296" name="AutoShape 19"/>
            <p:cNvSpPr>
              <a:spLocks noChangeArrowheads="1"/>
            </p:cNvSpPr>
            <p:nvPr/>
          </p:nvSpPr>
          <p:spPr bwMode="auto">
            <a:xfrm>
              <a:off x="4560" y="3048"/>
              <a:ext cx="336" cy="294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11297" name="AutoShape 20"/>
            <p:cNvSpPr>
              <a:spLocks noChangeArrowheads="1"/>
            </p:cNvSpPr>
            <p:nvPr/>
          </p:nvSpPr>
          <p:spPr bwMode="auto">
            <a:xfrm>
              <a:off x="4560" y="1008"/>
              <a:ext cx="336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pic>
          <p:nvPicPr>
            <p:cNvPr id="11298" name="Picture 21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64" y="1680"/>
              <a:ext cx="42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9" name="Picture 22" descr="FULLMOON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08" y="2392"/>
              <a:ext cx="288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0" name="Picture 23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60" y="373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44" name="Rectangle 24"/>
          <p:cNvSpPr>
            <a:spLocks noChangeArrowheads="1"/>
          </p:cNvSpPr>
          <p:nvPr/>
        </p:nvSpPr>
        <p:spPr bwMode="auto">
          <a:xfrm>
            <a:off x="5029200" y="914400"/>
            <a:ext cx="762000" cy="762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 7</a:t>
            </a:r>
          </a:p>
        </p:txBody>
      </p:sp>
      <p:sp>
        <p:nvSpPr>
          <p:cNvPr id="81945" name="Rectangle 25"/>
          <p:cNvSpPr>
            <a:spLocks noChangeArrowheads="1"/>
          </p:cNvSpPr>
          <p:nvPr/>
        </p:nvSpPr>
        <p:spPr bwMode="auto">
          <a:xfrm>
            <a:off x="7239000" y="1524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81946" name="Rectangle 26"/>
          <p:cNvSpPr>
            <a:spLocks noChangeArrowheads="1"/>
          </p:cNvSpPr>
          <p:nvPr/>
        </p:nvSpPr>
        <p:spPr bwMode="auto">
          <a:xfrm>
            <a:off x="5086350" y="2057400"/>
            <a:ext cx="762000" cy="685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21</a:t>
            </a:r>
          </a:p>
        </p:txBody>
      </p:sp>
      <p:sp>
        <p:nvSpPr>
          <p:cNvPr id="81947" name="Rectangle 27"/>
          <p:cNvSpPr>
            <a:spLocks noChangeArrowheads="1"/>
          </p:cNvSpPr>
          <p:nvPr/>
        </p:nvSpPr>
        <p:spPr bwMode="auto">
          <a:xfrm>
            <a:off x="7162800" y="2667000"/>
            <a:ext cx="8382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</a:t>
            </a:r>
          </a:p>
        </p:txBody>
      </p:sp>
      <p:sp>
        <p:nvSpPr>
          <p:cNvPr id="81948" name="Rectangle 28"/>
          <p:cNvSpPr>
            <a:spLocks noChangeArrowheads="1"/>
          </p:cNvSpPr>
          <p:nvPr/>
        </p:nvSpPr>
        <p:spPr bwMode="auto">
          <a:xfrm>
            <a:off x="5105400" y="32004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</a:t>
            </a:r>
          </a:p>
        </p:txBody>
      </p:sp>
      <p:sp>
        <p:nvSpPr>
          <p:cNvPr id="81949" name="Rectangle 29"/>
          <p:cNvSpPr>
            <a:spLocks noChangeArrowheads="1"/>
          </p:cNvSpPr>
          <p:nvPr/>
        </p:nvSpPr>
        <p:spPr bwMode="auto">
          <a:xfrm>
            <a:off x="7315200" y="367665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81950" name="Rectangle 30"/>
          <p:cNvSpPr>
            <a:spLocks noChangeArrowheads="1"/>
          </p:cNvSpPr>
          <p:nvPr/>
        </p:nvSpPr>
        <p:spPr bwMode="auto">
          <a:xfrm>
            <a:off x="4953000" y="4191000"/>
            <a:ext cx="8763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</a:t>
            </a:r>
          </a:p>
        </p:txBody>
      </p:sp>
      <p:sp>
        <p:nvSpPr>
          <p:cNvPr id="81951" name="Rectangle 31"/>
          <p:cNvSpPr>
            <a:spLocks noChangeArrowheads="1"/>
          </p:cNvSpPr>
          <p:nvPr/>
        </p:nvSpPr>
        <p:spPr bwMode="auto">
          <a:xfrm>
            <a:off x="7162800" y="48006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8</a:t>
            </a:r>
          </a:p>
        </p:txBody>
      </p:sp>
      <p:sp>
        <p:nvSpPr>
          <p:cNvPr id="81952" name="Rectangle 32"/>
          <p:cNvSpPr>
            <a:spLocks noChangeArrowheads="1"/>
          </p:cNvSpPr>
          <p:nvPr/>
        </p:nvSpPr>
        <p:spPr bwMode="auto">
          <a:xfrm>
            <a:off x="5067300" y="539115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63</a:t>
            </a:r>
          </a:p>
        </p:txBody>
      </p:sp>
      <p:sp>
        <p:nvSpPr>
          <p:cNvPr id="81953" name="Rectangle 33"/>
          <p:cNvSpPr>
            <a:spLocks noChangeArrowheads="1"/>
          </p:cNvSpPr>
          <p:nvPr/>
        </p:nvSpPr>
        <p:spPr bwMode="auto">
          <a:xfrm>
            <a:off x="7143750" y="5943600"/>
            <a:ext cx="7620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10</a:t>
            </a:r>
          </a:p>
        </p:txBody>
      </p:sp>
      <p:grpSp>
        <p:nvGrpSpPr>
          <p:cNvPr id="11280" name="Group 66"/>
          <p:cNvGrpSpPr>
            <a:grpSpLocks/>
          </p:cNvGrpSpPr>
          <p:nvPr/>
        </p:nvGrpSpPr>
        <p:grpSpPr bwMode="auto">
          <a:xfrm>
            <a:off x="1371600" y="1066800"/>
            <a:ext cx="2514600" cy="5429250"/>
            <a:chOff x="864" y="672"/>
            <a:chExt cx="1584" cy="3420"/>
          </a:xfrm>
        </p:grpSpPr>
        <p:sp>
          <p:nvSpPr>
            <p:cNvPr id="11281" name="Text Box 67"/>
            <p:cNvSpPr txBox="1">
              <a:spLocks noChangeArrowheads="1"/>
            </p:cNvSpPr>
            <p:nvPr/>
          </p:nvSpPr>
          <p:spPr bwMode="auto">
            <a:xfrm>
              <a:off x="864" y="672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1 =   7</a:t>
              </a:r>
            </a:p>
          </p:txBody>
        </p:sp>
        <p:sp>
          <p:nvSpPr>
            <p:cNvPr id="11282" name="Text Box 68"/>
            <p:cNvSpPr txBox="1">
              <a:spLocks noChangeArrowheads="1"/>
            </p:cNvSpPr>
            <p:nvPr/>
          </p:nvSpPr>
          <p:spPr bwMode="auto">
            <a:xfrm>
              <a:off x="864" y="988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2 = 14</a:t>
              </a:r>
            </a:p>
          </p:txBody>
        </p:sp>
        <p:sp>
          <p:nvSpPr>
            <p:cNvPr id="11283" name="Text Box 69"/>
            <p:cNvSpPr txBox="1">
              <a:spLocks noChangeArrowheads="1"/>
            </p:cNvSpPr>
            <p:nvPr/>
          </p:nvSpPr>
          <p:spPr bwMode="auto">
            <a:xfrm>
              <a:off x="864" y="1324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3 = 21</a:t>
              </a:r>
            </a:p>
          </p:txBody>
        </p:sp>
        <p:sp>
          <p:nvSpPr>
            <p:cNvPr id="11284" name="Text Box 70"/>
            <p:cNvSpPr txBox="1">
              <a:spLocks noChangeArrowheads="1"/>
            </p:cNvSpPr>
            <p:nvPr/>
          </p:nvSpPr>
          <p:spPr bwMode="auto">
            <a:xfrm>
              <a:off x="864" y="1660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4 = 28</a:t>
              </a:r>
            </a:p>
          </p:txBody>
        </p:sp>
        <p:sp>
          <p:nvSpPr>
            <p:cNvPr id="11285" name="Text Box 71"/>
            <p:cNvSpPr txBox="1">
              <a:spLocks noChangeArrowheads="1"/>
            </p:cNvSpPr>
            <p:nvPr/>
          </p:nvSpPr>
          <p:spPr bwMode="auto">
            <a:xfrm>
              <a:off x="864" y="1996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5 = 35</a:t>
              </a:r>
            </a:p>
          </p:txBody>
        </p:sp>
        <p:sp>
          <p:nvSpPr>
            <p:cNvPr id="11286" name="Text Box 72"/>
            <p:cNvSpPr txBox="1">
              <a:spLocks noChangeArrowheads="1"/>
            </p:cNvSpPr>
            <p:nvPr/>
          </p:nvSpPr>
          <p:spPr bwMode="auto">
            <a:xfrm>
              <a:off x="864" y="233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6 = 42</a:t>
              </a:r>
            </a:p>
          </p:txBody>
        </p:sp>
        <p:sp>
          <p:nvSpPr>
            <p:cNvPr id="11287" name="Text Box 73"/>
            <p:cNvSpPr txBox="1">
              <a:spLocks noChangeArrowheads="1"/>
            </p:cNvSpPr>
            <p:nvPr/>
          </p:nvSpPr>
          <p:spPr bwMode="auto">
            <a:xfrm>
              <a:off x="864" y="266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7 = 49</a:t>
              </a:r>
            </a:p>
          </p:txBody>
        </p:sp>
        <p:sp>
          <p:nvSpPr>
            <p:cNvPr id="11288" name="Text Box 74"/>
            <p:cNvSpPr txBox="1">
              <a:spLocks noChangeArrowheads="1"/>
            </p:cNvSpPr>
            <p:nvPr/>
          </p:nvSpPr>
          <p:spPr bwMode="auto">
            <a:xfrm>
              <a:off x="864" y="305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8 = 56</a:t>
              </a:r>
            </a:p>
          </p:txBody>
        </p:sp>
        <p:sp>
          <p:nvSpPr>
            <p:cNvPr id="11289" name="Text Box 75"/>
            <p:cNvSpPr txBox="1">
              <a:spLocks noChangeArrowheads="1"/>
            </p:cNvSpPr>
            <p:nvPr/>
          </p:nvSpPr>
          <p:spPr bwMode="auto">
            <a:xfrm>
              <a:off x="864" y="338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9 = 63</a:t>
              </a:r>
            </a:p>
          </p:txBody>
        </p:sp>
        <p:sp>
          <p:nvSpPr>
            <p:cNvPr id="11290" name="Text Box 76"/>
            <p:cNvSpPr txBox="1">
              <a:spLocks noChangeArrowheads="1"/>
            </p:cNvSpPr>
            <p:nvPr/>
          </p:nvSpPr>
          <p:spPr bwMode="auto">
            <a:xfrm>
              <a:off x="864" y="3724"/>
              <a:ext cx="15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x10= 70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1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4" grpId="0" animBg="1" autoUpdateAnimBg="0"/>
      <p:bldP spid="81945" grpId="0" animBg="1" autoUpdateAnimBg="0"/>
      <p:bldP spid="81946" grpId="0" animBg="1" autoUpdateAnimBg="0"/>
      <p:bldP spid="81947" grpId="0" animBg="1" autoUpdateAnimBg="0"/>
      <p:bldP spid="81948" grpId="0" animBg="1" autoUpdateAnimBg="0"/>
      <p:bldP spid="81949" grpId="0" animBg="1" autoUpdateAnimBg="0"/>
      <p:bldP spid="81950" grpId="0" animBg="1" autoUpdateAnimBg="0"/>
      <p:bldP spid="81951" grpId="0" animBg="1" autoUpdateAnimBg="0"/>
      <p:bldP spid="81952" grpId="0" animBg="1" autoUpdateAnimBg="0"/>
      <p:bldP spid="8195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F6B598-0E00-47A5-B665-104CA4EC9990}" type="slidenum">
              <a:rPr lang="en-US" sz="1200">
                <a:latin typeface="Arial" charset="0"/>
              </a:rPr>
              <a:pPr/>
              <a:t>6</a:t>
            </a:fld>
            <a:endParaRPr lang="en-US" sz="1200">
              <a:latin typeface="Arial" charset="0"/>
            </a:endParaRP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2133600" y="7620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295900" y="990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: 7 =  1 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953000" y="15240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  : 7 =  2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953000" y="210185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21  : 7 =  3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953000" y="263525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  : 7 =  4</a:t>
            </a: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4933950" y="31623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  : 7 =  5 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4819650" y="36576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42  : 7 =  6</a:t>
            </a:r>
          </a:p>
        </p:txBody>
      </p:sp>
      <p:sp>
        <p:nvSpPr>
          <p:cNvPr id="12298" name="Text Box 9"/>
          <p:cNvSpPr txBox="1">
            <a:spLocks noChangeArrowheads="1"/>
          </p:cNvSpPr>
          <p:nvPr/>
        </p:nvSpPr>
        <p:spPr bwMode="auto">
          <a:xfrm>
            <a:off x="4800600" y="42672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  : 7 =  7</a:t>
            </a:r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4800600" y="476885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56  : 7 =  8</a:t>
            </a:r>
          </a:p>
        </p:txBody>
      </p:sp>
      <p:sp>
        <p:nvSpPr>
          <p:cNvPr id="12300" name="Text Box 11"/>
          <p:cNvSpPr txBox="1">
            <a:spLocks noChangeArrowheads="1"/>
          </p:cNvSpPr>
          <p:nvPr/>
        </p:nvSpPr>
        <p:spPr bwMode="auto">
          <a:xfrm>
            <a:off x="4800600" y="537845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63  : 7 =  9</a:t>
            </a:r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4800600" y="591185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70  : 7 = 10</a:t>
            </a:r>
          </a:p>
        </p:txBody>
      </p:sp>
      <p:pic>
        <p:nvPicPr>
          <p:cNvPr id="12302" name="Picture 14" descr="FULLM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065213"/>
            <a:ext cx="5334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15" descr="FULLM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0150" y="2165350"/>
            <a:ext cx="609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16" descr="ROOST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119438"/>
            <a:ext cx="6858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17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32375" y="4341813"/>
            <a:ext cx="53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18" descr="FULLM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3325" y="2714625"/>
            <a:ext cx="5461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19" descr="SUNFACE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75225" y="3751263"/>
            <a:ext cx="6445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8" name="AutoShape 20"/>
          <p:cNvSpPr>
            <a:spLocks noChangeArrowheads="1"/>
          </p:cNvSpPr>
          <p:nvPr/>
        </p:nvSpPr>
        <p:spPr bwMode="auto">
          <a:xfrm>
            <a:off x="4972050" y="5486400"/>
            <a:ext cx="590550" cy="474663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pic>
        <p:nvPicPr>
          <p:cNvPr id="12309" name="Picture 2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64125" y="1514475"/>
            <a:ext cx="4984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0" name="Picture 22" descr="FULLM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900" y="4843463"/>
            <a:ext cx="520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1" name="Picture 23" descr="FULLM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1575" y="6026150"/>
            <a:ext cx="5810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5029200" y="1066800"/>
            <a:ext cx="6096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7</a:t>
            </a:r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4953000" y="1524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4991100" y="2057400"/>
            <a:ext cx="6477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21</a:t>
            </a:r>
          </a:p>
        </p:txBody>
      </p:sp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4991100" y="25908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</a:t>
            </a:r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4953000" y="3162300"/>
            <a:ext cx="6858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</a:t>
            </a:r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4953000" y="36576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42</a:t>
            </a:r>
          </a:p>
        </p:txBody>
      </p:sp>
      <p:sp>
        <p:nvSpPr>
          <p:cNvPr id="85022" name="Rectangle 30"/>
          <p:cNvSpPr>
            <a:spLocks noChangeArrowheads="1"/>
          </p:cNvSpPr>
          <p:nvPr/>
        </p:nvSpPr>
        <p:spPr bwMode="auto">
          <a:xfrm>
            <a:off x="4953000" y="424815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49</a:t>
            </a:r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4953000" y="481965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56</a:t>
            </a:r>
          </a:p>
        </p:txBody>
      </p:sp>
      <p:sp>
        <p:nvSpPr>
          <p:cNvPr id="85024" name="Rectangle 32"/>
          <p:cNvSpPr>
            <a:spLocks noChangeArrowheads="1"/>
          </p:cNvSpPr>
          <p:nvPr/>
        </p:nvSpPr>
        <p:spPr bwMode="auto">
          <a:xfrm>
            <a:off x="4953000" y="5334000"/>
            <a:ext cx="6858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63</a:t>
            </a:r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4953000" y="5867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70</a:t>
            </a:r>
          </a:p>
        </p:txBody>
      </p:sp>
      <p:grpSp>
        <p:nvGrpSpPr>
          <p:cNvPr id="12322" name="Group 34"/>
          <p:cNvGrpSpPr>
            <a:grpSpLocks/>
          </p:cNvGrpSpPr>
          <p:nvPr/>
        </p:nvGrpSpPr>
        <p:grpSpPr bwMode="auto">
          <a:xfrm>
            <a:off x="1371600" y="1066800"/>
            <a:ext cx="2514600" cy="5429250"/>
            <a:chOff x="864" y="672"/>
            <a:chExt cx="1584" cy="3420"/>
          </a:xfrm>
        </p:grpSpPr>
        <p:sp>
          <p:nvSpPr>
            <p:cNvPr id="12323" name="Text Box 35"/>
            <p:cNvSpPr txBox="1">
              <a:spLocks noChangeArrowheads="1"/>
            </p:cNvSpPr>
            <p:nvPr/>
          </p:nvSpPr>
          <p:spPr bwMode="auto">
            <a:xfrm>
              <a:off x="864" y="672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1 =   7</a:t>
              </a:r>
            </a:p>
          </p:txBody>
        </p:sp>
        <p:sp>
          <p:nvSpPr>
            <p:cNvPr id="12324" name="Text Box 36"/>
            <p:cNvSpPr txBox="1">
              <a:spLocks noChangeArrowheads="1"/>
            </p:cNvSpPr>
            <p:nvPr/>
          </p:nvSpPr>
          <p:spPr bwMode="auto">
            <a:xfrm>
              <a:off x="864" y="988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2 = 14</a:t>
              </a:r>
            </a:p>
          </p:txBody>
        </p:sp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864" y="1324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3 = 21</a:t>
              </a:r>
            </a:p>
          </p:txBody>
        </p:sp>
        <p:sp>
          <p:nvSpPr>
            <p:cNvPr id="12326" name="Text Box 38"/>
            <p:cNvSpPr txBox="1">
              <a:spLocks noChangeArrowheads="1"/>
            </p:cNvSpPr>
            <p:nvPr/>
          </p:nvSpPr>
          <p:spPr bwMode="auto">
            <a:xfrm>
              <a:off x="864" y="1660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4 = 28</a:t>
              </a:r>
            </a:p>
          </p:txBody>
        </p:sp>
        <p:sp>
          <p:nvSpPr>
            <p:cNvPr id="12327" name="Text Box 39"/>
            <p:cNvSpPr txBox="1">
              <a:spLocks noChangeArrowheads="1"/>
            </p:cNvSpPr>
            <p:nvPr/>
          </p:nvSpPr>
          <p:spPr bwMode="auto">
            <a:xfrm>
              <a:off x="864" y="1996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5 = 35</a:t>
              </a:r>
            </a:p>
          </p:txBody>
        </p:sp>
        <p:sp>
          <p:nvSpPr>
            <p:cNvPr id="12328" name="Text Box 40"/>
            <p:cNvSpPr txBox="1">
              <a:spLocks noChangeArrowheads="1"/>
            </p:cNvSpPr>
            <p:nvPr/>
          </p:nvSpPr>
          <p:spPr bwMode="auto">
            <a:xfrm>
              <a:off x="864" y="233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6 = 42</a:t>
              </a:r>
            </a:p>
          </p:txBody>
        </p:sp>
        <p:sp>
          <p:nvSpPr>
            <p:cNvPr id="12329" name="Text Box 41"/>
            <p:cNvSpPr txBox="1">
              <a:spLocks noChangeArrowheads="1"/>
            </p:cNvSpPr>
            <p:nvPr/>
          </p:nvSpPr>
          <p:spPr bwMode="auto">
            <a:xfrm>
              <a:off x="864" y="266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7 = 49</a:t>
              </a:r>
            </a:p>
          </p:txBody>
        </p:sp>
        <p:sp>
          <p:nvSpPr>
            <p:cNvPr id="12330" name="Text Box 42"/>
            <p:cNvSpPr txBox="1">
              <a:spLocks noChangeArrowheads="1"/>
            </p:cNvSpPr>
            <p:nvPr/>
          </p:nvSpPr>
          <p:spPr bwMode="auto">
            <a:xfrm>
              <a:off x="864" y="305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8 = 56</a:t>
              </a:r>
            </a:p>
          </p:txBody>
        </p:sp>
        <p:sp>
          <p:nvSpPr>
            <p:cNvPr id="12331" name="Text Box 43"/>
            <p:cNvSpPr txBox="1">
              <a:spLocks noChangeArrowheads="1"/>
            </p:cNvSpPr>
            <p:nvPr/>
          </p:nvSpPr>
          <p:spPr bwMode="auto">
            <a:xfrm>
              <a:off x="864" y="338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9 = 63</a:t>
              </a:r>
            </a:p>
          </p:txBody>
        </p:sp>
        <p:sp>
          <p:nvSpPr>
            <p:cNvPr id="12332" name="Text Box 44"/>
            <p:cNvSpPr txBox="1">
              <a:spLocks noChangeArrowheads="1"/>
            </p:cNvSpPr>
            <p:nvPr/>
          </p:nvSpPr>
          <p:spPr bwMode="auto">
            <a:xfrm>
              <a:off x="864" y="3724"/>
              <a:ext cx="15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x10= 70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5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5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5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5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5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5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5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16" grpId="0" animBg="1" autoUpdateAnimBg="0"/>
      <p:bldP spid="85017" grpId="0" animBg="1" autoUpdateAnimBg="0"/>
      <p:bldP spid="85018" grpId="0" animBg="1" autoUpdateAnimBg="0"/>
      <p:bldP spid="85019" grpId="0" animBg="1" autoUpdateAnimBg="0"/>
      <p:bldP spid="85020" grpId="0" animBg="1" autoUpdateAnimBg="0"/>
      <p:bldP spid="85021" grpId="0" animBg="1" autoUpdateAnimBg="0"/>
      <p:bldP spid="85022" grpId="0" animBg="1" autoUpdateAnimBg="0"/>
      <p:bldP spid="85023" grpId="0" animBg="1" autoUpdateAnimBg="0"/>
      <p:bldP spid="85024" grpId="0" animBg="1" autoUpdateAnimBg="0"/>
      <p:bldP spid="8502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C571D0-AF70-4D2B-9308-B4BF16E39301}" type="slidenum">
              <a:rPr lang="en-US" sz="1200">
                <a:latin typeface="Arial" charset="0"/>
              </a:rPr>
              <a:pPr/>
              <a:t>7</a:t>
            </a:fld>
            <a:endParaRPr lang="en-US" sz="1200">
              <a:latin typeface="Arial" charset="0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2133600" y="7620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sp>
        <p:nvSpPr>
          <p:cNvPr id="13316" name="Text Box 28"/>
          <p:cNvSpPr txBox="1">
            <a:spLocks noChangeArrowheads="1"/>
          </p:cNvSpPr>
          <p:nvPr/>
        </p:nvSpPr>
        <p:spPr bwMode="auto">
          <a:xfrm>
            <a:off x="5295900" y="990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: 7 =  1 </a:t>
            </a:r>
          </a:p>
        </p:txBody>
      </p:sp>
      <p:sp>
        <p:nvSpPr>
          <p:cNvPr id="13317" name="Text Box 29"/>
          <p:cNvSpPr txBox="1">
            <a:spLocks noChangeArrowheads="1"/>
          </p:cNvSpPr>
          <p:nvPr/>
        </p:nvSpPr>
        <p:spPr bwMode="auto">
          <a:xfrm>
            <a:off x="4953000" y="15240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  : 7 =  2</a:t>
            </a:r>
          </a:p>
        </p:txBody>
      </p:sp>
      <p:sp>
        <p:nvSpPr>
          <p:cNvPr id="13318" name="Text Box 30"/>
          <p:cNvSpPr txBox="1">
            <a:spLocks noChangeArrowheads="1"/>
          </p:cNvSpPr>
          <p:nvPr/>
        </p:nvSpPr>
        <p:spPr bwMode="auto">
          <a:xfrm>
            <a:off x="4953000" y="210185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21  : 7 =  3</a:t>
            </a:r>
          </a:p>
        </p:txBody>
      </p:sp>
      <p:sp>
        <p:nvSpPr>
          <p:cNvPr id="13319" name="Text Box 31"/>
          <p:cNvSpPr txBox="1">
            <a:spLocks noChangeArrowheads="1"/>
          </p:cNvSpPr>
          <p:nvPr/>
        </p:nvSpPr>
        <p:spPr bwMode="auto">
          <a:xfrm>
            <a:off x="4953000" y="263525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  : 7 =  4</a:t>
            </a:r>
          </a:p>
        </p:txBody>
      </p:sp>
      <p:sp>
        <p:nvSpPr>
          <p:cNvPr id="13320" name="Text Box 32"/>
          <p:cNvSpPr txBox="1">
            <a:spLocks noChangeArrowheads="1"/>
          </p:cNvSpPr>
          <p:nvPr/>
        </p:nvSpPr>
        <p:spPr bwMode="auto">
          <a:xfrm>
            <a:off x="4953000" y="32004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  : 7 =  5 </a:t>
            </a:r>
          </a:p>
        </p:txBody>
      </p:sp>
      <p:sp>
        <p:nvSpPr>
          <p:cNvPr id="13321" name="Text Box 33"/>
          <p:cNvSpPr txBox="1">
            <a:spLocks noChangeArrowheads="1"/>
          </p:cNvSpPr>
          <p:nvPr/>
        </p:nvSpPr>
        <p:spPr bwMode="auto">
          <a:xfrm>
            <a:off x="4819650" y="36576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42  : 7 =  6</a:t>
            </a:r>
          </a:p>
        </p:txBody>
      </p:sp>
      <p:sp>
        <p:nvSpPr>
          <p:cNvPr id="13322" name="Text Box 34"/>
          <p:cNvSpPr txBox="1">
            <a:spLocks noChangeArrowheads="1"/>
          </p:cNvSpPr>
          <p:nvPr/>
        </p:nvSpPr>
        <p:spPr bwMode="auto">
          <a:xfrm>
            <a:off x="4800600" y="42672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  : 7 =  7</a:t>
            </a:r>
          </a:p>
        </p:txBody>
      </p:sp>
      <p:sp>
        <p:nvSpPr>
          <p:cNvPr id="13323" name="Text Box 35"/>
          <p:cNvSpPr txBox="1">
            <a:spLocks noChangeArrowheads="1"/>
          </p:cNvSpPr>
          <p:nvPr/>
        </p:nvSpPr>
        <p:spPr bwMode="auto">
          <a:xfrm>
            <a:off x="4800600" y="476885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56  : 7 =  8</a:t>
            </a:r>
          </a:p>
        </p:txBody>
      </p:sp>
      <p:sp>
        <p:nvSpPr>
          <p:cNvPr id="13324" name="Text Box 36"/>
          <p:cNvSpPr txBox="1">
            <a:spLocks noChangeArrowheads="1"/>
          </p:cNvSpPr>
          <p:nvPr/>
        </p:nvSpPr>
        <p:spPr bwMode="auto">
          <a:xfrm>
            <a:off x="4800600" y="537845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63  : 7 =  9</a:t>
            </a:r>
          </a:p>
        </p:txBody>
      </p:sp>
      <p:sp>
        <p:nvSpPr>
          <p:cNvPr id="13325" name="Text Box 37"/>
          <p:cNvSpPr txBox="1">
            <a:spLocks noChangeArrowheads="1"/>
          </p:cNvSpPr>
          <p:nvPr/>
        </p:nvSpPr>
        <p:spPr bwMode="auto">
          <a:xfrm>
            <a:off x="4800600" y="591185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70  : 7 = 10</a:t>
            </a:r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6838950" y="1066800"/>
            <a:ext cx="552450" cy="5410200"/>
            <a:chOff x="4308" y="672"/>
            <a:chExt cx="348" cy="3408"/>
          </a:xfrm>
        </p:grpSpPr>
        <p:pic>
          <p:nvPicPr>
            <p:cNvPr id="13348" name="Picture 39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0" y="672"/>
              <a:ext cx="278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49" name="Picture 40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392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0" name="Picture 41" descr="ROOSTER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08" y="2028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1" name="Picture 42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68" y="2688"/>
              <a:ext cx="26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2" name="Picture 45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728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3" name="Picture 46" descr="SUNFACE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320" y="235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54" name="AutoShape 47"/>
            <p:cNvSpPr>
              <a:spLocks noChangeArrowheads="1"/>
            </p:cNvSpPr>
            <p:nvPr/>
          </p:nvSpPr>
          <p:spPr bwMode="auto">
            <a:xfrm>
              <a:off x="4368" y="3456"/>
              <a:ext cx="280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pic>
          <p:nvPicPr>
            <p:cNvPr id="13355" name="Picture 59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0" y="970"/>
              <a:ext cx="300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6" name="Picture 60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68" y="3072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7" name="Picture 61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3" y="3792"/>
              <a:ext cx="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687" name="Rectangle 63"/>
          <p:cNvSpPr>
            <a:spLocks noChangeArrowheads="1"/>
          </p:cNvSpPr>
          <p:nvPr/>
        </p:nvSpPr>
        <p:spPr bwMode="auto">
          <a:xfrm>
            <a:off x="6858000" y="1066800"/>
            <a:ext cx="457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26688" name="Rectangle 64"/>
          <p:cNvSpPr>
            <a:spLocks noChangeArrowheads="1"/>
          </p:cNvSpPr>
          <p:nvPr/>
        </p:nvSpPr>
        <p:spPr bwMode="auto">
          <a:xfrm>
            <a:off x="6858000" y="1524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26689" name="Rectangle 65"/>
          <p:cNvSpPr>
            <a:spLocks noChangeArrowheads="1"/>
          </p:cNvSpPr>
          <p:nvPr/>
        </p:nvSpPr>
        <p:spPr bwMode="auto">
          <a:xfrm>
            <a:off x="6858000" y="2057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26690" name="Rectangle 66"/>
          <p:cNvSpPr>
            <a:spLocks noChangeArrowheads="1"/>
          </p:cNvSpPr>
          <p:nvPr/>
        </p:nvSpPr>
        <p:spPr bwMode="auto">
          <a:xfrm>
            <a:off x="6858000" y="25908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26691" name="Rectangle 67"/>
          <p:cNvSpPr>
            <a:spLocks noChangeArrowheads="1"/>
          </p:cNvSpPr>
          <p:nvPr/>
        </p:nvSpPr>
        <p:spPr bwMode="auto">
          <a:xfrm>
            <a:off x="6858000" y="31242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5</a:t>
            </a:r>
          </a:p>
        </p:txBody>
      </p:sp>
      <p:sp>
        <p:nvSpPr>
          <p:cNvPr id="26692" name="Rectangle 68"/>
          <p:cNvSpPr>
            <a:spLocks noChangeArrowheads="1"/>
          </p:cNvSpPr>
          <p:nvPr/>
        </p:nvSpPr>
        <p:spPr bwMode="auto">
          <a:xfrm>
            <a:off x="6858000" y="36576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26693" name="Rectangle 69"/>
          <p:cNvSpPr>
            <a:spLocks noChangeArrowheads="1"/>
          </p:cNvSpPr>
          <p:nvPr/>
        </p:nvSpPr>
        <p:spPr bwMode="auto">
          <a:xfrm>
            <a:off x="6858000" y="4191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7</a:t>
            </a:r>
          </a:p>
        </p:txBody>
      </p:sp>
      <p:sp>
        <p:nvSpPr>
          <p:cNvPr id="26694" name="Rectangle 70"/>
          <p:cNvSpPr>
            <a:spLocks noChangeArrowheads="1"/>
          </p:cNvSpPr>
          <p:nvPr/>
        </p:nvSpPr>
        <p:spPr bwMode="auto">
          <a:xfrm>
            <a:off x="6858000" y="4724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8</a:t>
            </a:r>
          </a:p>
        </p:txBody>
      </p:sp>
      <p:sp>
        <p:nvSpPr>
          <p:cNvPr id="26695" name="Rectangle 71"/>
          <p:cNvSpPr>
            <a:spLocks noChangeArrowheads="1"/>
          </p:cNvSpPr>
          <p:nvPr/>
        </p:nvSpPr>
        <p:spPr bwMode="auto">
          <a:xfrm>
            <a:off x="6858000" y="5334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9</a:t>
            </a:r>
          </a:p>
        </p:txBody>
      </p:sp>
      <p:sp>
        <p:nvSpPr>
          <p:cNvPr id="26696" name="Rectangle 72"/>
          <p:cNvSpPr>
            <a:spLocks noChangeArrowheads="1"/>
          </p:cNvSpPr>
          <p:nvPr/>
        </p:nvSpPr>
        <p:spPr bwMode="auto">
          <a:xfrm>
            <a:off x="6781800" y="5867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10</a:t>
            </a:r>
          </a:p>
        </p:txBody>
      </p:sp>
      <p:grpSp>
        <p:nvGrpSpPr>
          <p:cNvPr id="13337" name="Group 104"/>
          <p:cNvGrpSpPr>
            <a:grpSpLocks/>
          </p:cNvGrpSpPr>
          <p:nvPr/>
        </p:nvGrpSpPr>
        <p:grpSpPr bwMode="auto">
          <a:xfrm>
            <a:off x="1371600" y="1066800"/>
            <a:ext cx="2514600" cy="5429250"/>
            <a:chOff x="864" y="672"/>
            <a:chExt cx="1584" cy="3420"/>
          </a:xfrm>
        </p:grpSpPr>
        <p:sp>
          <p:nvSpPr>
            <p:cNvPr id="13338" name="Text Box 105"/>
            <p:cNvSpPr txBox="1">
              <a:spLocks noChangeArrowheads="1"/>
            </p:cNvSpPr>
            <p:nvPr/>
          </p:nvSpPr>
          <p:spPr bwMode="auto">
            <a:xfrm>
              <a:off x="864" y="672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1 =   7</a:t>
              </a:r>
            </a:p>
          </p:txBody>
        </p:sp>
        <p:sp>
          <p:nvSpPr>
            <p:cNvPr id="13339" name="Text Box 106"/>
            <p:cNvSpPr txBox="1">
              <a:spLocks noChangeArrowheads="1"/>
            </p:cNvSpPr>
            <p:nvPr/>
          </p:nvSpPr>
          <p:spPr bwMode="auto">
            <a:xfrm>
              <a:off x="864" y="988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2 = 14</a:t>
              </a:r>
            </a:p>
          </p:txBody>
        </p:sp>
        <p:sp>
          <p:nvSpPr>
            <p:cNvPr id="13340" name="Text Box 107"/>
            <p:cNvSpPr txBox="1">
              <a:spLocks noChangeArrowheads="1"/>
            </p:cNvSpPr>
            <p:nvPr/>
          </p:nvSpPr>
          <p:spPr bwMode="auto">
            <a:xfrm>
              <a:off x="864" y="1324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3 = 21</a:t>
              </a:r>
            </a:p>
          </p:txBody>
        </p:sp>
        <p:sp>
          <p:nvSpPr>
            <p:cNvPr id="13341" name="Text Box 108"/>
            <p:cNvSpPr txBox="1">
              <a:spLocks noChangeArrowheads="1"/>
            </p:cNvSpPr>
            <p:nvPr/>
          </p:nvSpPr>
          <p:spPr bwMode="auto">
            <a:xfrm>
              <a:off x="864" y="1660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4 = 28</a:t>
              </a:r>
            </a:p>
          </p:txBody>
        </p:sp>
        <p:sp>
          <p:nvSpPr>
            <p:cNvPr id="13342" name="Text Box 109"/>
            <p:cNvSpPr txBox="1">
              <a:spLocks noChangeArrowheads="1"/>
            </p:cNvSpPr>
            <p:nvPr/>
          </p:nvSpPr>
          <p:spPr bwMode="auto">
            <a:xfrm>
              <a:off x="864" y="1996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5 = 35</a:t>
              </a:r>
            </a:p>
          </p:txBody>
        </p:sp>
        <p:sp>
          <p:nvSpPr>
            <p:cNvPr id="13343" name="Text Box 110"/>
            <p:cNvSpPr txBox="1">
              <a:spLocks noChangeArrowheads="1"/>
            </p:cNvSpPr>
            <p:nvPr/>
          </p:nvSpPr>
          <p:spPr bwMode="auto">
            <a:xfrm>
              <a:off x="864" y="233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6 = 42</a:t>
              </a:r>
            </a:p>
          </p:txBody>
        </p:sp>
        <p:sp>
          <p:nvSpPr>
            <p:cNvPr id="13344" name="Text Box 111"/>
            <p:cNvSpPr txBox="1">
              <a:spLocks noChangeArrowheads="1"/>
            </p:cNvSpPr>
            <p:nvPr/>
          </p:nvSpPr>
          <p:spPr bwMode="auto">
            <a:xfrm>
              <a:off x="864" y="266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7 = 49</a:t>
              </a:r>
            </a:p>
          </p:txBody>
        </p:sp>
        <p:sp>
          <p:nvSpPr>
            <p:cNvPr id="13345" name="Text Box 112"/>
            <p:cNvSpPr txBox="1">
              <a:spLocks noChangeArrowheads="1"/>
            </p:cNvSpPr>
            <p:nvPr/>
          </p:nvSpPr>
          <p:spPr bwMode="auto">
            <a:xfrm>
              <a:off x="864" y="305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8 = 56</a:t>
              </a:r>
            </a:p>
          </p:txBody>
        </p:sp>
        <p:sp>
          <p:nvSpPr>
            <p:cNvPr id="13346" name="Text Box 113"/>
            <p:cNvSpPr txBox="1">
              <a:spLocks noChangeArrowheads="1"/>
            </p:cNvSpPr>
            <p:nvPr/>
          </p:nvSpPr>
          <p:spPr bwMode="auto">
            <a:xfrm>
              <a:off x="864" y="338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9 = 63</a:t>
              </a:r>
            </a:p>
          </p:txBody>
        </p:sp>
        <p:sp>
          <p:nvSpPr>
            <p:cNvPr id="13347" name="Text Box 114"/>
            <p:cNvSpPr txBox="1">
              <a:spLocks noChangeArrowheads="1"/>
            </p:cNvSpPr>
            <p:nvPr/>
          </p:nvSpPr>
          <p:spPr bwMode="auto">
            <a:xfrm>
              <a:off x="864" y="3724"/>
              <a:ext cx="15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x10= 70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87" grpId="0" animBg="1" autoUpdateAnimBg="0"/>
      <p:bldP spid="26688" grpId="0" animBg="1" autoUpdateAnimBg="0"/>
      <p:bldP spid="26689" grpId="0" animBg="1" autoUpdateAnimBg="0"/>
      <p:bldP spid="26690" grpId="0" animBg="1" autoUpdateAnimBg="0"/>
      <p:bldP spid="26691" grpId="0" animBg="1" autoUpdateAnimBg="0"/>
      <p:bldP spid="26692" grpId="0" animBg="1" autoUpdateAnimBg="0"/>
      <p:bldP spid="26693" grpId="0" animBg="1" autoUpdateAnimBg="0"/>
      <p:bldP spid="26694" grpId="0" animBg="1" autoUpdateAnimBg="0"/>
      <p:bldP spid="26695" grpId="0" animBg="1" autoUpdateAnimBg="0"/>
      <p:bldP spid="2669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5B8591-0A44-4244-B90D-46C9CCCC1BBC}" type="slidenum">
              <a:rPr lang="en-US" sz="1200">
                <a:latin typeface="Arial" charset="0"/>
              </a:rPr>
              <a:pPr/>
              <a:t>8</a:t>
            </a:fld>
            <a:endParaRPr lang="en-US" sz="1200">
              <a:latin typeface="Arial" charset="0"/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133600" y="76200"/>
            <a:ext cx="3644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 b="1">
                <a:solidFill>
                  <a:srgbClr val="FF9933"/>
                </a:solidFill>
                <a:latin typeface="Arial" charset="0"/>
              </a:rPr>
              <a:t>Bảng chia 7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295900" y="9906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7 : 7 =  1 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953000" y="152400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14  : 7 =  2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953000" y="210185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21  : 7 =  3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4953000" y="2635250"/>
            <a:ext cx="2514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28  : 7 =  4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4953000" y="32004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35  : 7 =  5 </a:t>
            </a: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4819650" y="36576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42  : 7 =  6</a:t>
            </a: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4800600" y="4267200"/>
            <a:ext cx="266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49  : 7 =  7</a:t>
            </a: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4800600" y="4768850"/>
            <a:ext cx="2590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56  : 7 =  8</a:t>
            </a: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4800600" y="537845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63  : 7 =  9</a:t>
            </a:r>
          </a:p>
        </p:txBody>
      </p:sp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4800600" y="591185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Arial" charset="0"/>
              </a:rPr>
              <a:t> 70  : 7 = 10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838950" y="1066800"/>
            <a:ext cx="552450" cy="5410200"/>
            <a:chOff x="4308" y="672"/>
            <a:chExt cx="348" cy="3408"/>
          </a:xfrm>
        </p:grpSpPr>
        <p:pic>
          <p:nvPicPr>
            <p:cNvPr id="14372" name="Picture 14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0" y="672"/>
              <a:ext cx="278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3" name="Picture 15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392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4" name="Picture 16" descr="ROOSTER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08" y="2028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5" name="Picture 17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68" y="2688"/>
              <a:ext cx="261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6" name="Picture 18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0" y="1728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77" name="Picture 19" descr="SUNFACE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320" y="2352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78" name="AutoShape 20"/>
            <p:cNvSpPr>
              <a:spLocks noChangeArrowheads="1"/>
            </p:cNvSpPr>
            <p:nvPr/>
          </p:nvSpPr>
          <p:spPr bwMode="auto">
            <a:xfrm>
              <a:off x="4368" y="3456"/>
              <a:ext cx="280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pic>
          <p:nvPicPr>
            <p:cNvPr id="14379" name="Picture 21" descr="APPLE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0" y="970"/>
              <a:ext cx="300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0" name="Picture 22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68" y="3072"/>
              <a:ext cx="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81" name="Picture 23" descr="FULLMO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3" y="3792"/>
              <a:ext cx="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6858000" y="1066800"/>
            <a:ext cx="457200" cy="457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6858000" y="1524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2</a:t>
            </a:r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6858000" y="2057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3</a:t>
            </a:r>
          </a:p>
        </p:txBody>
      </p:sp>
      <p:sp>
        <p:nvSpPr>
          <p:cNvPr id="86043" name="Rectangle 27"/>
          <p:cNvSpPr>
            <a:spLocks noChangeArrowheads="1"/>
          </p:cNvSpPr>
          <p:nvPr/>
        </p:nvSpPr>
        <p:spPr bwMode="auto">
          <a:xfrm>
            <a:off x="6858000" y="25908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6858000" y="31242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5</a:t>
            </a:r>
          </a:p>
        </p:txBody>
      </p:sp>
      <p:sp>
        <p:nvSpPr>
          <p:cNvPr id="86045" name="Rectangle 29"/>
          <p:cNvSpPr>
            <a:spLocks noChangeArrowheads="1"/>
          </p:cNvSpPr>
          <p:nvPr/>
        </p:nvSpPr>
        <p:spPr bwMode="auto">
          <a:xfrm>
            <a:off x="6858000" y="36576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86046" name="Rectangle 30"/>
          <p:cNvSpPr>
            <a:spLocks noChangeArrowheads="1"/>
          </p:cNvSpPr>
          <p:nvPr/>
        </p:nvSpPr>
        <p:spPr bwMode="auto">
          <a:xfrm>
            <a:off x="6858000" y="4191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7</a:t>
            </a:r>
          </a:p>
        </p:txBody>
      </p:sp>
      <p:sp>
        <p:nvSpPr>
          <p:cNvPr id="86047" name="Rectangle 31"/>
          <p:cNvSpPr>
            <a:spLocks noChangeArrowheads="1"/>
          </p:cNvSpPr>
          <p:nvPr/>
        </p:nvSpPr>
        <p:spPr bwMode="auto">
          <a:xfrm>
            <a:off x="6858000" y="4724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8</a:t>
            </a:r>
          </a:p>
        </p:txBody>
      </p:sp>
      <p:sp>
        <p:nvSpPr>
          <p:cNvPr id="86048" name="Rectangle 32"/>
          <p:cNvSpPr>
            <a:spLocks noChangeArrowheads="1"/>
          </p:cNvSpPr>
          <p:nvPr/>
        </p:nvSpPr>
        <p:spPr bwMode="auto">
          <a:xfrm>
            <a:off x="6858000" y="53340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9</a:t>
            </a:r>
          </a:p>
        </p:txBody>
      </p:sp>
      <p:sp>
        <p:nvSpPr>
          <p:cNvPr id="86049" name="Rectangle 33"/>
          <p:cNvSpPr>
            <a:spLocks noChangeArrowheads="1"/>
          </p:cNvSpPr>
          <p:nvPr/>
        </p:nvSpPr>
        <p:spPr bwMode="auto">
          <a:xfrm>
            <a:off x="6781800" y="5867400"/>
            <a:ext cx="609600" cy="6096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accent2"/>
                </a:solidFill>
                <a:latin typeface="Arial" charset="0"/>
              </a:rPr>
              <a:t>10</a:t>
            </a:r>
          </a:p>
        </p:txBody>
      </p:sp>
      <p:grpSp>
        <p:nvGrpSpPr>
          <p:cNvPr id="14361" name="Group 34"/>
          <p:cNvGrpSpPr>
            <a:grpSpLocks/>
          </p:cNvGrpSpPr>
          <p:nvPr/>
        </p:nvGrpSpPr>
        <p:grpSpPr bwMode="auto">
          <a:xfrm>
            <a:off x="1371600" y="1066800"/>
            <a:ext cx="2514600" cy="5429250"/>
            <a:chOff x="864" y="672"/>
            <a:chExt cx="1584" cy="3420"/>
          </a:xfrm>
        </p:grpSpPr>
        <p:sp>
          <p:nvSpPr>
            <p:cNvPr id="14362" name="Text Box 35"/>
            <p:cNvSpPr txBox="1">
              <a:spLocks noChangeArrowheads="1"/>
            </p:cNvSpPr>
            <p:nvPr/>
          </p:nvSpPr>
          <p:spPr bwMode="auto">
            <a:xfrm>
              <a:off x="864" y="672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1 =   7</a:t>
              </a:r>
            </a:p>
          </p:txBody>
        </p:sp>
        <p:sp>
          <p:nvSpPr>
            <p:cNvPr id="14363" name="Text Box 36"/>
            <p:cNvSpPr txBox="1">
              <a:spLocks noChangeArrowheads="1"/>
            </p:cNvSpPr>
            <p:nvPr/>
          </p:nvSpPr>
          <p:spPr bwMode="auto">
            <a:xfrm>
              <a:off x="864" y="988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2 = 14</a:t>
              </a:r>
            </a:p>
          </p:txBody>
        </p:sp>
        <p:sp>
          <p:nvSpPr>
            <p:cNvPr id="14364" name="Text Box 37"/>
            <p:cNvSpPr txBox="1">
              <a:spLocks noChangeArrowheads="1"/>
            </p:cNvSpPr>
            <p:nvPr/>
          </p:nvSpPr>
          <p:spPr bwMode="auto">
            <a:xfrm>
              <a:off x="864" y="1324"/>
              <a:ext cx="14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3 = 21</a:t>
              </a:r>
            </a:p>
          </p:txBody>
        </p:sp>
        <p:sp>
          <p:nvSpPr>
            <p:cNvPr id="14365" name="Text Box 38"/>
            <p:cNvSpPr txBox="1">
              <a:spLocks noChangeArrowheads="1"/>
            </p:cNvSpPr>
            <p:nvPr/>
          </p:nvSpPr>
          <p:spPr bwMode="auto">
            <a:xfrm>
              <a:off x="864" y="1660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4 = 28</a:t>
              </a:r>
            </a:p>
          </p:txBody>
        </p:sp>
        <p:sp>
          <p:nvSpPr>
            <p:cNvPr id="14366" name="Text Box 39"/>
            <p:cNvSpPr txBox="1">
              <a:spLocks noChangeArrowheads="1"/>
            </p:cNvSpPr>
            <p:nvPr/>
          </p:nvSpPr>
          <p:spPr bwMode="auto">
            <a:xfrm>
              <a:off x="864" y="1996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5 = 35</a:t>
              </a:r>
            </a:p>
          </p:txBody>
        </p:sp>
        <p:sp>
          <p:nvSpPr>
            <p:cNvPr id="14367" name="Text Box 40"/>
            <p:cNvSpPr txBox="1">
              <a:spLocks noChangeArrowheads="1"/>
            </p:cNvSpPr>
            <p:nvPr/>
          </p:nvSpPr>
          <p:spPr bwMode="auto">
            <a:xfrm>
              <a:off x="864" y="233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6 = 42</a:t>
              </a:r>
            </a:p>
          </p:txBody>
        </p:sp>
        <p:sp>
          <p:nvSpPr>
            <p:cNvPr id="14368" name="Text Box 41"/>
            <p:cNvSpPr txBox="1">
              <a:spLocks noChangeArrowheads="1"/>
            </p:cNvSpPr>
            <p:nvPr/>
          </p:nvSpPr>
          <p:spPr bwMode="auto">
            <a:xfrm>
              <a:off x="864" y="266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7 = 49</a:t>
              </a:r>
            </a:p>
          </p:txBody>
        </p:sp>
        <p:sp>
          <p:nvSpPr>
            <p:cNvPr id="14369" name="Text Box 42"/>
            <p:cNvSpPr txBox="1">
              <a:spLocks noChangeArrowheads="1"/>
            </p:cNvSpPr>
            <p:nvPr/>
          </p:nvSpPr>
          <p:spPr bwMode="auto">
            <a:xfrm>
              <a:off x="864" y="3052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8 = 56</a:t>
              </a:r>
            </a:p>
          </p:txBody>
        </p:sp>
        <p:sp>
          <p:nvSpPr>
            <p:cNvPr id="14370" name="Text Box 43"/>
            <p:cNvSpPr txBox="1">
              <a:spLocks noChangeArrowheads="1"/>
            </p:cNvSpPr>
            <p:nvPr/>
          </p:nvSpPr>
          <p:spPr bwMode="auto">
            <a:xfrm>
              <a:off x="864" y="3388"/>
              <a:ext cx="1440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 9 = 63</a:t>
              </a:r>
            </a:p>
          </p:txBody>
        </p:sp>
        <p:sp>
          <p:nvSpPr>
            <p:cNvPr id="14371" name="Text Box 44"/>
            <p:cNvSpPr txBox="1">
              <a:spLocks noChangeArrowheads="1"/>
            </p:cNvSpPr>
            <p:nvPr/>
          </p:nvSpPr>
          <p:spPr bwMode="auto">
            <a:xfrm>
              <a:off x="864" y="3724"/>
              <a:ext cx="158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>
                  <a:solidFill>
                    <a:srgbClr val="CC0099"/>
                  </a:solidFill>
                  <a:latin typeface="Arial" charset="0"/>
                </a:rPr>
                <a:t>7 x10= 70</a:t>
              </a:r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40" grpId="0" animBg="1" autoUpdateAnimBg="0"/>
      <p:bldP spid="86041" grpId="0" animBg="1" autoUpdateAnimBg="0"/>
      <p:bldP spid="86042" grpId="0" animBg="1" autoUpdateAnimBg="0"/>
      <p:bldP spid="86043" grpId="0" animBg="1" autoUpdateAnimBg="0"/>
      <p:bldP spid="86044" grpId="0" animBg="1" autoUpdateAnimBg="0"/>
      <p:bldP spid="86045" grpId="0" animBg="1" autoUpdateAnimBg="0"/>
      <p:bldP spid="86046" grpId="0" animBg="1" autoUpdateAnimBg="0"/>
      <p:bldP spid="86047" grpId="0" animBg="1" autoUpdateAnimBg="0"/>
      <p:bldP spid="86048" grpId="0" animBg="1" autoUpdateAnimBg="0"/>
      <p:bldP spid="8604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BCBB60-892E-49DE-9939-A5B780065B48}" type="slidenum">
              <a:rPr lang="en-US" sz="1200">
                <a:latin typeface="Arial" charset="0"/>
              </a:rPr>
              <a:pPr/>
              <a:t>9</a:t>
            </a:fld>
            <a:endParaRPr lang="en-US" sz="1200">
              <a:latin typeface="Arial" charset="0"/>
            </a:endParaRP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 l="2000" t="5067" r="2000" b="46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570288" y="938213"/>
            <a:ext cx="24114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 : 7 =  1 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208338" y="1500188"/>
            <a:ext cx="2652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14  : 7 =  2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208338" y="2109788"/>
            <a:ext cx="2571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21  : 7 =  3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208338" y="2673350"/>
            <a:ext cx="2652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28  : 7 =  4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3208338" y="3268663"/>
            <a:ext cx="2813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35  : 7 =  5 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068638" y="3805238"/>
            <a:ext cx="2892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42  : 7 =  6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3048000" y="4352925"/>
            <a:ext cx="2813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49  : 7 =  7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3048000" y="4883150"/>
            <a:ext cx="2732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56  : 7 =  8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3048000" y="5526088"/>
            <a:ext cx="2892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63  : 7 =  9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3048000" y="6088063"/>
            <a:ext cx="2892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70  : 7 = 10</a:t>
            </a:r>
          </a:p>
        </p:txBody>
      </p:sp>
      <p:sp>
        <p:nvSpPr>
          <p:cNvPr id="15374" name="Rectangle 15"/>
          <p:cNvSpPr>
            <a:spLocks noChangeArrowheads="1"/>
          </p:cNvSpPr>
          <p:nvPr/>
        </p:nvSpPr>
        <p:spPr bwMode="auto">
          <a:xfrm>
            <a:off x="5715000" y="3124200"/>
            <a:ext cx="3048000" cy="327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5375" name="Text Box 25"/>
          <p:cNvSpPr txBox="1">
            <a:spLocks noChangeArrowheads="1"/>
          </p:cNvSpPr>
          <p:nvPr/>
        </p:nvSpPr>
        <p:spPr bwMode="auto">
          <a:xfrm>
            <a:off x="2697163" y="200025"/>
            <a:ext cx="30622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Arial" charset="0"/>
              </a:rPr>
              <a:t>Bảng chia 7</a:t>
            </a:r>
          </a:p>
        </p:txBody>
      </p:sp>
    </p:spTree>
  </p:cSld>
  <p:clrMapOvr>
    <a:masterClrMapping/>
  </p:clrMapOvr>
  <p:transition spd="med">
    <p:blinds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1178</Words>
  <Application>Microsoft PowerPoint</Application>
  <PresentationFormat>On-screen Show (4:3)</PresentationFormat>
  <Paragraphs>289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Arial</vt:lpstr>
      <vt:lpstr>Symbol</vt:lpstr>
      <vt:lpstr>Wingdings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tdi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CSTeam</cp:lastModifiedBy>
  <cp:revision>67</cp:revision>
  <dcterms:created xsi:type="dcterms:W3CDTF">2005-02-13T22:22:36Z</dcterms:created>
  <dcterms:modified xsi:type="dcterms:W3CDTF">2016-06-29T10:27:52Z</dcterms:modified>
</cp:coreProperties>
</file>