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Default Extension="wav" ContentType="audio/wav"/>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bin" ContentType="application/vnd.openxmlformats-officedocument.oleObject"/>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 id="2147483661" r:id="rId2"/>
  </p:sldMasterIdLst>
  <p:notesMasterIdLst>
    <p:notesMasterId r:id="rId11"/>
  </p:notesMasterIdLst>
  <p:sldIdLst>
    <p:sldId id="271" r:id="rId3"/>
    <p:sldId id="268" r:id="rId4"/>
    <p:sldId id="269" r:id="rId5"/>
    <p:sldId id="270" r:id="rId6"/>
    <p:sldId id="260" r:id="rId7"/>
    <p:sldId id="261" r:id="rId8"/>
    <p:sldId id="264" r:id="rId9"/>
    <p:sldId id="266" r:id="rId10"/>
  </p:sldIdLst>
  <p:sldSz cx="9144000" cy="6858000" type="screen4x3"/>
  <p:notesSz cx="6858000" cy="9144000"/>
  <p:defaultTextStyle>
    <a:defPPr>
      <a:defRPr lang="en-US"/>
    </a:defPPr>
    <a:lvl1pPr algn="l" rtl="0" eaLnBrk="0" fontAlgn="base" hangingPunct="0">
      <a:spcBef>
        <a:spcPct val="0"/>
      </a:spcBef>
      <a:spcAft>
        <a:spcPct val="0"/>
      </a:spcAft>
      <a:defRPr sz="28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8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8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8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800" kern="1200">
        <a:solidFill>
          <a:schemeClr val="tx1"/>
        </a:solidFill>
        <a:latin typeface="Garamond" pitchFamily="18" charset="0"/>
        <a:ea typeface="+mn-ea"/>
        <a:cs typeface="+mn-cs"/>
      </a:defRPr>
    </a:lvl5pPr>
    <a:lvl6pPr marL="2286000" algn="l" defTabSz="914400" rtl="0" eaLnBrk="1" latinLnBrk="0" hangingPunct="1">
      <a:defRPr sz="2800" kern="1200">
        <a:solidFill>
          <a:schemeClr val="tx1"/>
        </a:solidFill>
        <a:latin typeface="Garamond" pitchFamily="18" charset="0"/>
        <a:ea typeface="+mn-ea"/>
        <a:cs typeface="+mn-cs"/>
      </a:defRPr>
    </a:lvl6pPr>
    <a:lvl7pPr marL="2743200" algn="l" defTabSz="914400" rtl="0" eaLnBrk="1" latinLnBrk="0" hangingPunct="1">
      <a:defRPr sz="2800" kern="1200">
        <a:solidFill>
          <a:schemeClr val="tx1"/>
        </a:solidFill>
        <a:latin typeface="Garamond" pitchFamily="18" charset="0"/>
        <a:ea typeface="+mn-ea"/>
        <a:cs typeface="+mn-cs"/>
      </a:defRPr>
    </a:lvl7pPr>
    <a:lvl8pPr marL="3200400" algn="l" defTabSz="914400" rtl="0" eaLnBrk="1" latinLnBrk="0" hangingPunct="1">
      <a:defRPr sz="2800" kern="1200">
        <a:solidFill>
          <a:schemeClr val="tx1"/>
        </a:solidFill>
        <a:latin typeface="Garamond" pitchFamily="18" charset="0"/>
        <a:ea typeface="+mn-ea"/>
        <a:cs typeface="+mn-cs"/>
      </a:defRPr>
    </a:lvl8pPr>
    <a:lvl9pPr marL="3657600" algn="l" defTabSz="914400" rtl="0" eaLnBrk="1" latinLnBrk="0" hangingPunct="1">
      <a:defRPr sz="2800" kern="1200">
        <a:solidFill>
          <a:schemeClr val="tx1"/>
        </a:solidFill>
        <a:latin typeface="Garamond"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allowPng="1" imgSz="1024x768" encoding="windows-1252"/>
  <p:clrMru>
    <a:srgbClr val="F7274F"/>
    <a:srgbClr val="F30936"/>
    <a:srgbClr val="17368D"/>
    <a:srgbClr val="183790"/>
    <a:srgbClr val="FF6600"/>
    <a:srgbClr val="0F39C1"/>
    <a:srgbClr val="FF3300"/>
    <a:srgbClr val="1EE004"/>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38" d="100"/>
          <a:sy n="38" d="100"/>
        </p:scale>
        <p:origin x="-1398"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4096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1331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4096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096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4096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pPr>
              <a:defRPr/>
            </a:pPr>
            <a:fld id="{BB446A58-CDF6-4F49-A99E-7F5531368A46}"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p>
            <a:fld id="{8E0BFF34-E557-4ED5-A980-67CE5ED762DF}" type="slidenum">
              <a:rPr lang="en-US" smtClean="0"/>
              <a:pPr/>
              <a:t>1</a:t>
            </a:fld>
            <a:endParaRPr lang="en-US" smtClean="0"/>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2438400"/>
            <a:ext cx="9009063" cy="1052513"/>
            <a:chOff x="0" y="1536"/>
            <a:chExt cx="5675" cy="663"/>
          </a:xfrm>
        </p:grpSpPr>
        <p:grpSp>
          <p:nvGrpSpPr>
            <p:cNvPr id="5" name="Group 3"/>
            <p:cNvGrpSpPr>
              <a:grpSpLocks/>
            </p:cNvGrpSpPr>
            <p:nvPr/>
          </p:nvGrpSpPr>
          <p:grpSpPr bwMode="auto">
            <a:xfrm>
              <a:off x="185" y="1604"/>
              <a:ext cx="449" cy="299"/>
              <a:chOff x="720" y="336"/>
              <a:chExt cx="624" cy="432"/>
            </a:xfrm>
          </p:grpSpPr>
          <p:sp>
            <p:nvSpPr>
              <p:cNvPr id="12" name="Rectangle 4"/>
              <p:cNvSpPr>
                <a:spLocks noChangeArrowheads="1"/>
              </p:cNvSpPr>
              <p:nvPr/>
            </p:nvSpPr>
            <p:spPr bwMode="auto">
              <a:xfrm>
                <a:off x="720" y="336"/>
                <a:ext cx="384" cy="432"/>
              </a:xfrm>
              <a:prstGeom prst="rect">
                <a:avLst/>
              </a:prstGeom>
              <a:solidFill>
                <a:schemeClr val="folHlink"/>
              </a:solidFill>
              <a:ln w="9525">
                <a:noFill/>
                <a:miter lim="800000"/>
                <a:headEnd/>
                <a:tailEnd/>
              </a:ln>
            </p:spPr>
            <p:txBody>
              <a:bodyPr wrap="none" anchor="ctr"/>
              <a:lstStyle/>
              <a:p>
                <a:pPr>
                  <a:defRPr/>
                </a:pPr>
                <a:endParaRPr lang="en-US"/>
              </a:p>
            </p:txBody>
          </p:sp>
          <p:sp>
            <p:nvSpPr>
              <p:cNvPr id="1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w="9525">
                <a:noFill/>
                <a:miter lim="800000"/>
                <a:headEnd/>
                <a:tailEnd/>
              </a:ln>
            </p:spPr>
            <p:txBody>
              <a:bodyPr wrap="none" anchor="ctr"/>
              <a:lstStyle/>
              <a:p>
                <a:pPr>
                  <a:defRPr/>
                </a:pPr>
                <a:endParaRPr lang="en-US"/>
              </a:p>
            </p:txBody>
          </p:sp>
        </p:grpSp>
        <p:grpSp>
          <p:nvGrpSpPr>
            <p:cNvPr id="6" name="Group 6"/>
            <p:cNvGrpSpPr>
              <a:grpSpLocks/>
            </p:cNvGrpSpPr>
            <p:nvPr/>
          </p:nvGrpSpPr>
          <p:grpSpPr bwMode="auto">
            <a:xfrm>
              <a:off x="263" y="1870"/>
              <a:ext cx="466" cy="299"/>
              <a:chOff x="912" y="2640"/>
              <a:chExt cx="672" cy="432"/>
            </a:xfrm>
          </p:grpSpPr>
          <p:sp>
            <p:nvSpPr>
              <p:cNvPr id="10" name="Rectangle 7"/>
              <p:cNvSpPr>
                <a:spLocks noChangeArrowheads="1"/>
              </p:cNvSpPr>
              <p:nvPr/>
            </p:nvSpPr>
            <p:spPr bwMode="auto">
              <a:xfrm>
                <a:off x="912" y="2640"/>
                <a:ext cx="384" cy="432"/>
              </a:xfrm>
              <a:prstGeom prst="rect">
                <a:avLst/>
              </a:prstGeom>
              <a:solidFill>
                <a:schemeClr val="accent2"/>
              </a:solidFill>
              <a:ln w="9525">
                <a:noFill/>
                <a:miter lim="800000"/>
                <a:headEnd/>
                <a:tailEnd/>
              </a:ln>
            </p:spPr>
            <p:txBody>
              <a:bodyPr wrap="none" anchor="ctr"/>
              <a:lstStyle/>
              <a:p>
                <a:pPr>
                  <a:defRPr/>
                </a:pPr>
                <a:endParaRPr lang="en-US"/>
              </a:p>
            </p:txBody>
          </p:sp>
          <p:sp>
            <p:nvSpPr>
              <p:cNvPr id="11" name="Rectangle 8"/>
              <p:cNvSpPr>
                <a:spLocks noChangeArrowheads="1"/>
              </p:cNvSpPr>
              <p:nvPr/>
            </p:nvSpPr>
            <p:spPr bwMode="auto">
              <a:xfrm>
                <a:off x="1249" y="2640"/>
                <a:ext cx="335" cy="432"/>
              </a:xfrm>
              <a:prstGeom prst="rect">
                <a:avLst/>
              </a:prstGeom>
              <a:gradFill rotWithShape="0">
                <a:gsLst>
                  <a:gs pos="0">
                    <a:schemeClr val="accent2"/>
                  </a:gs>
                  <a:gs pos="100000">
                    <a:schemeClr val="bg1"/>
                  </a:gs>
                </a:gsLst>
                <a:lin ang="0" scaled="1"/>
              </a:gradFill>
              <a:ln w="9525">
                <a:noFill/>
                <a:miter lim="800000"/>
                <a:headEnd/>
                <a:tailEnd/>
              </a:ln>
            </p:spPr>
            <p:txBody>
              <a:bodyPr wrap="none" anchor="ctr"/>
              <a:lstStyle/>
              <a:p>
                <a:pPr>
                  <a:defRPr/>
                </a:pPr>
                <a:endParaRPr lang="en-US"/>
              </a:p>
            </p:txBody>
          </p:sp>
        </p:grpSp>
        <p:sp>
          <p:nvSpPr>
            <p:cNvPr id="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w="9525">
              <a:noFill/>
              <a:miter lim="800000"/>
              <a:headEnd/>
              <a:tailEnd/>
            </a:ln>
          </p:spPr>
          <p:txBody>
            <a:bodyPr wrap="none" anchor="ctr"/>
            <a:lstStyle/>
            <a:p>
              <a:pPr>
                <a:defRPr/>
              </a:pPr>
              <a:endParaRPr lang="en-US"/>
            </a:p>
          </p:txBody>
        </p:sp>
        <p:sp>
          <p:nvSpPr>
            <p:cNvPr id="8" name="Rectangle 10"/>
            <p:cNvSpPr>
              <a:spLocks noChangeArrowheads="1"/>
            </p:cNvSpPr>
            <p:nvPr/>
          </p:nvSpPr>
          <p:spPr bwMode="auto">
            <a:xfrm>
              <a:off x="400" y="1536"/>
              <a:ext cx="20" cy="663"/>
            </a:xfrm>
            <a:prstGeom prst="rect">
              <a:avLst/>
            </a:prstGeom>
            <a:solidFill>
              <a:schemeClr val="bg2"/>
            </a:solidFill>
            <a:ln w="9525">
              <a:noFill/>
              <a:miter lim="800000"/>
              <a:headEnd/>
              <a:tailEnd/>
            </a:ln>
          </p:spPr>
          <p:txBody>
            <a:bodyPr wrap="none" anchor="ctr"/>
            <a:lstStyle/>
            <a:p>
              <a:pPr>
                <a:defRPr/>
              </a:pPr>
              <a:endParaRPr lang="en-US"/>
            </a:p>
          </p:txBody>
        </p:sp>
        <p:sp>
          <p:nvSpPr>
            <p:cNvPr id="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w="9525">
              <a:noFill/>
              <a:miter lim="800000"/>
              <a:headEnd/>
              <a:tailEnd/>
            </a:ln>
          </p:spPr>
          <p:txBody>
            <a:bodyPr wrap="none" anchor="ctr"/>
            <a:lstStyle/>
            <a:p>
              <a:pPr>
                <a:defRPr/>
              </a:pPr>
              <a:endParaRPr lang="en-US"/>
            </a:p>
          </p:txBody>
        </p:sp>
      </p:grpSp>
      <p:sp>
        <p:nvSpPr>
          <p:cNvPr id="49164" name="Rectangle 12"/>
          <p:cNvSpPr>
            <a:spLocks noGrp="1" noChangeArrowheads="1"/>
          </p:cNvSpPr>
          <p:nvPr>
            <p:ph type="ctrTitle"/>
          </p:nvPr>
        </p:nvSpPr>
        <p:spPr>
          <a:xfrm>
            <a:off x="990600" y="1676400"/>
            <a:ext cx="7772400" cy="1462088"/>
          </a:xfrm>
        </p:spPr>
        <p:txBody>
          <a:bodyPr/>
          <a:lstStyle>
            <a:lvl1pPr>
              <a:defRPr/>
            </a:lvl1pPr>
          </a:lstStyle>
          <a:p>
            <a:r>
              <a:rPr lang="en-US"/>
              <a:t>Click to edit Master title style</a:t>
            </a:r>
          </a:p>
        </p:txBody>
      </p:sp>
      <p:sp>
        <p:nvSpPr>
          <p:cNvPr id="49165"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14" name="Rectangle 14"/>
          <p:cNvSpPr>
            <a:spLocks noGrp="1" noChangeArrowheads="1"/>
          </p:cNvSpPr>
          <p:nvPr>
            <p:ph type="dt" sz="half" idx="10"/>
          </p:nvPr>
        </p:nvSpPr>
        <p:spPr>
          <a:xfrm>
            <a:off x="990600" y="6248400"/>
            <a:ext cx="1905000" cy="457200"/>
          </a:xfrm>
        </p:spPr>
        <p:txBody>
          <a:bodyPr/>
          <a:lstStyle>
            <a:lvl1pPr>
              <a:defRPr>
                <a:solidFill>
                  <a:schemeClr val="bg2"/>
                </a:solidFill>
              </a:defRPr>
            </a:lvl1pPr>
          </a:lstStyle>
          <a:p>
            <a:pPr>
              <a:defRPr/>
            </a:pPr>
            <a:endParaRPr lang="en-US"/>
          </a:p>
        </p:txBody>
      </p:sp>
      <p:sp>
        <p:nvSpPr>
          <p:cNvPr id="15" name="Rectangle 15"/>
          <p:cNvSpPr>
            <a:spLocks noGrp="1" noChangeArrowheads="1"/>
          </p:cNvSpPr>
          <p:nvPr>
            <p:ph type="ftr" sz="quarter" idx="11"/>
          </p:nvPr>
        </p:nvSpPr>
        <p:spPr>
          <a:xfrm>
            <a:off x="3429000" y="6248400"/>
            <a:ext cx="2895600" cy="457200"/>
          </a:xfrm>
        </p:spPr>
        <p:txBody>
          <a:bodyPr/>
          <a:lstStyle>
            <a:lvl1pPr>
              <a:defRPr>
                <a:solidFill>
                  <a:schemeClr val="bg2"/>
                </a:solidFill>
              </a:defRPr>
            </a:lvl1pPr>
          </a:lstStyle>
          <a:p>
            <a:pPr>
              <a:defRPr/>
            </a:pPr>
            <a:endParaRPr lang="en-US"/>
          </a:p>
        </p:txBody>
      </p:sp>
      <p:sp>
        <p:nvSpPr>
          <p:cNvPr id="16" name="Rectangle 16"/>
          <p:cNvSpPr>
            <a:spLocks noGrp="1" noChangeArrowheads="1"/>
          </p:cNvSpPr>
          <p:nvPr>
            <p:ph type="sldNum" sz="quarter" idx="12"/>
          </p:nvPr>
        </p:nvSpPr>
        <p:spPr>
          <a:xfrm>
            <a:off x="6858000" y="6248400"/>
            <a:ext cx="1905000" cy="457200"/>
          </a:xfrm>
        </p:spPr>
        <p:txBody>
          <a:bodyPr/>
          <a:lstStyle>
            <a:lvl1pPr>
              <a:defRPr>
                <a:solidFill>
                  <a:schemeClr val="bg2"/>
                </a:solidFill>
              </a:defRPr>
            </a:lvl1pPr>
          </a:lstStyle>
          <a:p>
            <a:pPr>
              <a:defRPr/>
            </a:pPr>
            <a:fld id="{613BA24B-EEE8-47E7-993F-F9AEEA76D35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C182DE91-DC01-4CB3-9243-6BE41B4F1871}"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04050" y="214313"/>
            <a:ext cx="1951038" cy="5918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150938" y="214313"/>
            <a:ext cx="5700712" cy="5918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2787735B-EB0D-4275-8659-D7E552C7FD4F}"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0825" cy="6850063"/>
            <a:chOff x="0" y="0"/>
            <a:chExt cx="5758" cy="4315"/>
          </a:xfrm>
        </p:grpSpPr>
        <p:grpSp>
          <p:nvGrpSpPr>
            <p:cNvPr id="5" name="Group 3"/>
            <p:cNvGrpSpPr>
              <a:grpSpLocks/>
            </p:cNvGrpSpPr>
            <p:nvPr userDrawn="1"/>
          </p:nvGrpSpPr>
          <p:grpSpPr bwMode="auto">
            <a:xfrm>
              <a:off x="1728" y="2230"/>
              <a:ext cx="4027" cy="2085"/>
              <a:chOff x="1728" y="2230"/>
              <a:chExt cx="4027" cy="2085"/>
            </a:xfrm>
          </p:grpSpPr>
          <p:sp>
            <p:nvSpPr>
              <p:cNvPr id="8" name="Freeform 4"/>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a:defRPr/>
                </a:pPr>
                <a:endParaRPr lang="en-US"/>
              </a:p>
            </p:txBody>
          </p:sp>
          <p:sp>
            <p:nvSpPr>
              <p:cNvPr id="9" name="Freeform 5"/>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a:defRPr/>
                </a:pPr>
                <a:endParaRPr lang="en-US"/>
              </a:p>
            </p:txBody>
          </p:sp>
          <p:sp>
            <p:nvSpPr>
              <p:cNvPr id="10" name="Freeform 6"/>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a:defRPr/>
                </a:pPr>
                <a:endParaRPr lang="en-US"/>
              </a:p>
            </p:txBody>
          </p:sp>
          <p:sp>
            <p:nvSpPr>
              <p:cNvPr id="11" name="Freeform 7"/>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bg1"/>
              </a:solidFill>
              <a:ln w="9525">
                <a:noFill/>
                <a:round/>
                <a:headEnd/>
                <a:tailEnd/>
              </a:ln>
            </p:spPr>
            <p:txBody>
              <a:bodyPr/>
              <a:lstStyle/>
              <a:p>
                <a:pPr>
                  <a:defRPr/>
                </a:pPr>
                <a:endParaRPr lang="en-US"/>
              </a:p>
            </p:txBody>
          </p:sp>
          <p:sp>
            <p:nvSpPr>
              <p:cNvPr id="12" name="Freeform 8"/>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a:defRPr/>
                </a:pPr>
                <a:endParaRPr lang="en-US"/>
              </a:p>
            </p:txBody>
          </p:sp>
        </p:grpSp>
        <p:sp>
          <p:nvSpPr>
            <p:cNvPr id="6" name="Freeform 9"/>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en-US"/>
            </a:p>
          </p:txBody>
        </p:sp>
        <p:sp>
          <p:nvSpPr>
            <p:cNvPr id="7" name="Freeform 10"/>
            <p:cNvSpPr>
              <a:spLocks/>
            </p:cNvSpPr>
            <p:nvPr/>
          </p:nvSpPr>
          <p:spPr bwMode="hidden">
            <a:xfrm>
              <a:off x="0" y="0"/>
              <a:ext cx="5758" cy="1776"/>
            </a:xfrm>
            <a:custGeom>
              <a:avLst/>
              <a:gdLst>
                <a:gd name="T0" fmla="*/ 0 w 5740"/>
                <a:gd name="T1" fmla="*/ 0 h 1906"/>
                <a:gd name="T2" fmla="*/ 0 w 5740"/>
                <a:gd name="T3" fmla="*/ 1906 h 1906"/>
                <a:gd name="T4" fmla="*/ 5740 w 5740"/>
                <a:gd name="T5" fmla="*/ 1906 h 1906"/>
                <a:gd name="T6" fmla="*/ 5740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en-US"/>
            </a:p>
          </p:txBody>
        </p:sp>
      </p:grpSp>
      <p:sp>
        <p:nvSpPr>
          <p:cNvPr id="58379" name="Rectangle 11"/>
          <p:cNvSpPr>
            <a:spLocks noGrp="1" noChangeArrowheads="1"/>
          </p:cNvSpPr>
          <p:nvPr>
            <p:ph type="ctrTitle" sz="quarter"/>
          </p:nvPr>
        </p:nvSpPr>
        <p:spPr>
          <a:xfrm>
            <a:off x="685800" y="1736725"/>
            <a:ext cx="7772400" cy="1920875"/>
          </a:xfrm>
        </p:spPr>
        <p:txBody>
          <a:bodyPr/>
          <a:lstStyle>
            <a:lvl1pPr>
              <a:defRPr/>
            </a:lvl1pPr>
          </a:lstStyle>
          <a:p>
            <a:r>
              <a:rPr lang="en-US"/>
              <a:t>Click to edit Master title style</a:t>
            </a:r>
          </a:p>
        </p:txBody>
      </p:sp>
      <p:sp>
        <p:nvSpPr>
          <p:cNvPr id="58380" name="Rectangle 1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13" name="Rectangle 13"/>
          <p:cNvSpPr>
            <a:spLocks noGrp="1" noChangeArrowheads="1"/>
          </p:cNvSpPr>
          <p:nvPr>
            <p:ph type="dt" sz="quarter" idx="10"/>
          </p:nvPr>
        </p:nvSpPr>
        <p:spPr>
          <a:xfrm>
            <a:off x="457200" y="6248400"/>
            <a:ext cx="2133600" cy="476250"/>
          </a:xfrm>
        </p:spPr>
        <p:txBody>
          <a:bodyPr/>
          <a:lstStyle>
            <a:lvl1pPr>
              <a:defRPr/>
            </a:lvl1pPr>
          </a:lstStyle>
          <a:p>
            <a:pPr>
              <a:defRPr/>
            </a:pPr>
            <a:endParaRPr lang="en-US"/>
          </a:p>
        </p:txBody>
      </p:sp>
      <p:sp>
        <p:nvSpPr>
          <p:cNvPr id="14" name="Rectangle 14"/>
          <p:cNvSpPr>
            <a:spLocks noGrp="1" noChangeArrowheads="1"/>
          </p:cNvSpPr>
          <p:nvPr>
            <p:ph type="ftr" sz="quarter" idx="11"/>
          </p:nvPr>
        </p:nvSpPr>
        <p:spPr>
          <a:xfrm>
            <a:off x="3124200" y="6251575"/>
            <a:ext cx="2895600" cy="476250"/>
          </a:xfrm>
        </p:spPr>
        <p:txBody>
          <a:bodyPr/>
          <a:lstStyle>
            <a:lvl1pPr>
              <a:defRPr/>
            </a:lvl1pPr>
          </a:lstStyle>
          <a:p>
            <a:pPr>
              <a:defRPr/>
            </a:pPr>
            <a:endParaRPr lang="en-US"/>
          </a:p>
        </p:txBody>
      </p:sp>
      <p:sp>
        <p:nvSpPr>
          <p:cNvPr id="15" name="Rectangle 15"/>
          <p:cNvSpPr>
            <a:spLocks noGrp="1" noChangeArrowheads="1"/>
          </p:cNvSpPr>
          <p:nvPr>
            <p:ph type="sldNum" sz="quarter" idx="12"/>
          </p:nvPr>
        </p:nvSpPr>
        <p:spPr>
          <a:xfrm>
            <a:off x="6553200" y="6254750"/>
            <a:ext cx="2133600" cy="476250"/>
          </a:xfrm>
        </p:spPr>
        <p:txBody>
          <a:bodyPr/>
          <a:lstStyle>
            <a:lvl1pPr>
              <a:defRPr/>
            </a:lvl1pPr>
          </a:lstStyle>
          <a:p>
            <a:pPr>
              <a:defRPr/>
            </a:pPr>
            <a:fld id="{C46CFEFF-3EF2-4E08-A107-BE8638CC6300}"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4DA77931-7648-4503-BD2A-1B4ED6176C6A}" type="slidenum">
              <a:rPr lang="en-US"/>
              <a:pPr>
                <a:defRPr/>
              </a:pPr>
              <a:t>‹#›</a:t>
            </a:fld>
            <a:endParaRPr lang="en-US"/>
          </a:p>
        </p:txBody>
      </p:sp>
      <p:sp>
        <p:nvSpPr>
          <p:cNvPr id="6"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C01E8C69-C70A-415C-AF22-82B2F30520C4}" type="slidenum">
              <a:rPr lang="en-US"/>
              <a:pPr>
                <a:defRPr/>
              </a:pPr>
              <a:t>‹#›</a:t>
            </a:fld>
            <a:endParaRPr lang="en-US"/>
          </a:p>
        </p:txBody>
      </p:sp>
      <p:sp>
        <p:nvSpPr>
          <p:cNvPr id="6"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pPr>
              <a:defRPr/>
            </a:pPr>
            <a:fld id="{9BC57789-DB15-459A-A0DE-EE98D6600D89}" type="slidenum">
              <a:rPr lang="en-US"/>
              <a:pPr>
                <a:defRPr/>
              </a:pPr>
              <a:t>‹#›</a:t>
            </a:fld>
            <a:endParaRPr lang="en-US"/>
          </a:p>
        </p:txBody>
      </p:sp>
      <p:sp>
        <p:nvSpPr>
          <p:cNvPr id="7"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
          <p:cNvSpPr>
            <a:spLocks noGrp="1" noChangeArrowheads="1"/>
          </p:cNvSpPr>
          <p:nvPr>
            <p:ph type="dt" sz="half" idx="10"/>
          </p:nvPr>
        </p:nvSpPr>
        <p:spPr>
          <a:ln/>
        </p:spPr>
        <p:txBody>
          <a:bodyPr/>
          <a:lstStyle>
            <a:lvl1pPr>
              <a:defRPr/>
            </a:lvl1pPr>
          </a:lstStyle>
          <a:p>
            <a:pPr>
              <a:defRPr/>
            </a:pPr>
            <a:endParaRPr lang="en-US"/>
          </a:p>
        </p:txBody>
      </p:sp>
      <p:sp>
        <p:nvSpPr>
          <p:cNvPr id="8" name="Rectangle 3"/>
          <p:cNvSpPr>
            <a:spLocks noGrp="1" noChangeArrowheads="1"/>
          </p:cNvSpPr>
          <p:nvPr>
            <p:ph type="sldNum" sz="quarter" idx="11"/>
          </p:nvPr>
        </p:nvSpPr>
        <p:spPr>
          <a:ln/>
        </p:spPr>
        <p:txBody>
          <a:bodyPr/>
          <a:lstStyle>
            <a:lvl1pPr>
              <a:defRPr/>
            </a:lvl1pPr>
          </a:lstStyle>
          <a:p>
            <a:pPr>
              <a:defRPr/>
            </a:pPr>
            <a:fld id="{C16439F8-03FE-4C8F-83BE-514264A26FC3}" type="slidenum">
              <a:rPr lang="en-US"/>
              <a:pPr>
                <a:defRPr/>
              </a:pPr>
              <a:t>‹#›</a:t>
            </a:fld>
            <a:endParaRPr lang="en-US"/>
          </a:p>
        </p:txBody>
      </p:sp>
      <p:sp>
        <p:nvSpPr>
          <p:cNvPr id="9"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2"/>
          <p:cNvSpPr>
            <a:spLocks noGrp="1" noChangeArrowheads="1"/>
          </p:cNvSpPr>
          <p:nvPr>
            <p:ph type="dt" sz="half" idx="10"/>
          </p:nvPr>
        </p:nvSpPr>
        <p:spPr>
          <a:ln/>
        </p:spPr>
        <p:txBody>
          <a:bodyPr/>
          <a:lstStyle>
            <a:lvl1pPr>
              <a:defRPr/>
            </a:lvl1pPr>
          </a:lstStyle>
          <a:p>
            <a:pPr>
              <a:defRPr/>
            </a:pPr>
            <a:endParaRPr lang="en-US"/>
          </a:p>
        </p:txBody>
      </p:sp>
      <p:sp>
        <p:nvSpPr>
          <p:cNvPr id="4" name="Rectangle 3"/>
          <p:cNvSpPr>
            <a:spLocks noGrp="1" noChangeArrowheads="1"/>
          </p:cNvSpPr>
          <p:nvPr>
            <p:ph type="sldNum" sz="quarter" idx="11"/>
          </p:nvPr>
        </p:nvSpPr>
        <p:spPr>
          <a:ln/>
        </p:spPr>
        <p:txBody>
          <a:bodyPr/>
          <a:lstStyle>
            <a:lvl1pPr>
              <a:defRPr/>
            </a:lvl1pPr>
          </a:lstStyle>
          <a:p>
            <a:pPr>
              <a:defRPr/>
            </a:pPr>
            <a:fld id="{226179F1-1A4D-47A2-AD6E-FD86DA7B4FE1}" type="slidenum">
              <a:rPr lang="en-US"/>
              <a:pPr>
                <a:defRPr/>
              </a:pPr>
              <a:t>‹#›</a:t>
            </a:fld>
            <a:endParaRPr lang="en-US"/>
          </a:p>
        </p:txBody>
      </p:sp>
      <p:sp>
        <p:nvSpPr>
          <p:cNvPr id="5"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dt" sz="half" idx="10"/>
          </p:nvPr>
        </p:nvSpPr>
        <p:spPr>
          <a:ln/>
        </p:spPr>
        <p:txBody>
          <a:bodyPr/>
          <a:lstStyle>
            <a:lvl1pPr>
              <a:defRPr/>
            </a:lvl1pPr>
          </a:lstStyle>
          <a:p>
            <a:pPr>
              <a:defRPr/>
            </a:pPr>
            <a:endParaRPr lang="en-US"/>
          </a:p>
        </p:txBody>
      </p:sp>
      <p:sp>
        <p:nvSpPr>
          <p:cNvPr id="3" name="Rectangle 3"/>
          <p:cNvSpPr>
            <a:spLocks noGrp="1" noChangeArrowheads="1"/>
          </p:cNvSpPr>
          <p:nvPr>
            <p:ph type="sldNum" sz="quarter" idx="11"/>
          </p:nvPr>
        </p:nvSpPr>
        <p:spPr>
          <a:ln/>
        </p:spPr>
        <p:txBody>
          <a:bodyPr/>
          <a:lstStyle>
            <a:lvl1pPr>
              <a:defRPr/>
            </a:lvl1pPr>
          </a:lstStyle>
          <a:p>
            <a:pPr>
              <a:defRPr/>
            </a:pPr>
            <a:fld id="{1B60DB31-4D93-4DE9-88C0-76D314A3A741}" type="slidenum">
              <a:rPr lang="en-US"/>
              <a:pPr>
                <a:defRPr/>
              </a:pPr>
              <a:t>‹#›</a:t>
            </a:fld>
            <a:endParaRPr lang="en-US"/>
          </a:p>
        </p:txBody>
      </p:sp>
      <p:sp>
        <p:nvSpPr>
          <p:cNvPr id="4"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pPr>
              <a:defRPr/>
            </a:pPr>
            <a:fld id="{A6AE9591-A27D-4B0C-936F-882813AE1FF3}" type="slidenum">
              <a:rPr lang="en-US"/>
              <a:pPr>
                <a:defRPr/>
              </a:pPr>
              <a:t>‹#›</a:t>
            </a:fld>
            <a:endParaRPr lang="en-US"/>
          </a:p>
        </p:txBody>
      </p:sp>
      <p:sp>
        <p:nvSpPr>
          <p:cNvPr id="7"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CD0C9158-82F0-4A9D-8C4D-B207570D9EB7}"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pPr>
              <a:defRPr/>
            </a:pPr>
            <a:fld id="{1F0A2DAB-51B4-48ED-8289-24CABCA10F65}" type="slidenum">
              <a:rPr lang="en-US"/>
              <a:pPr>
                <a:defRPr/>
              </a:pPr>
              <a:t>‹#›</a:t>
            </a:fld>
            <a:endParaRPr lang="en-US"/>
          </a:p>
        </p:txBody>
      </p:sp>
      <p:sp>
        <p:nvSpPr>
          <p:cNvPr id="7"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49EAFBEA-0C12-4074-BE23-0F96F6F01B06}" type="slidenum">
              <a:rPr lang="en-US"/>
              <a:pPr>
                <a:defRPr/>
              </a:pPr>
              <a:t>‹#›</a:t>
            </a:fld>
            <a:endParaRPr lang="en-US"/>
          </a:p>
        </p:txBody>
      </p:sp>
      <p:sp>
        <p:nvSpPr>
          <p:cNvPr id="6"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478E1C3D-6FE8-44BC-B782-F1D860BF90E2}" type="slidenum">
              <a:rPr lang="en-US"/>
              <a:pPr>
                <a:defRPr/>
              </a:pPr>
              <a:t>‹#›</a:t>
            </a:fld>
            <a:endParaRPr lang="en-US"/>
          </a:p>
        </p:txBody>
      </p:sp>
      <p:sp>
        <p:nvSpPr>
          <p:cNvPr id="6"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B1C29D18-1454-4FB8-9F72-6BB00D35820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3185A920-1B06-4E30-9148-49E1AB421352}"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1"/>
          <p:cNvSpPr>
            <a:spLocks noGrp="1" noChangeArrowheads="1"/>
          </p:cNvSpPr>
          <p:nvPr>
            <p:ph type="dt" sz="half" idx="10"/>
          </p:nvPr>
        </p:nvSpPr>
        <p:spPr>
          <a:ln/>
        </p:spPr>
        <p:txBody>
          <a:bodyPr/>
          <a:lstStyle>
            <a:lvl1pPr>
              <a:defRPr/>
            </a:lvl1pPr>
          </a:lstStyle>
          <a:p>
            <a:pPr>
              <a:defRPr/>
            </a:pPr>
            <a:endParaRPr lang="en-US"/>
          </a:p>
        </p:txBody>
      </p:sp>
      <p:sp>
        <p:nvSpPr>
          <p:cNvPr id="8" name="Rectangle 12"/>
          <p:cNvSpPr>
            <a:spLocks noGrp="1" noChangeArrowheads="1"/>
          </p:cNvSpPr>
          <p:nvPr>
            <p:ph type="ftr" sz="quarter" idx="11"/>
          </p:nvPr>
        </p:nvSpPr>
        <p:spPr>
          <a:ln/>
        </p:spPr>
        <p:txBody>
          <a:bodyPr/>
          <a:lstStyle>
            <a:lvl1pPr>
              <a:defRPr/>
            </a:lvl1pPr>
          </a:lstStyle>
          <a:p>
            <a:pPr>
              <a:defRPr/>
            </a:pPr>
            <a:endParaRPr lang="en-US"/>
          </a:p>
        </p:txBody>
      </p:sp>
      <p:sp>
        <p:nvSpPr>
          <p:cNvPr id="9" name="Rectangle 13"/>
          <p:cNvSpPr>
            <a:spLocks noGrp="1" noChangeArrowheads="1"/>
          </p:cNvSpPr>
          <p:nvPr>
            <p:ph type="sldNum" sz="quarter" idx="12"/>
          </p:nvPr>
        </p:nvSpPr>
        <p:spPr>
          <a:ln/>
        </p:spPr>
        <p:txBody>
          <a:bodyPr/>
          <a:lstStyle>
            <a:lvl1pPr>
              <a:defRPr/>
            </a:lvl1pPr>
          </a:lstStyle>
          <a:p>
            <a:pPr>
              <a:defRPr/>
            </a:pPr>
            <a:fld id="{608CBBEF-C6C9-45C9-A0B2-27A99ABF9C1D}"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1"/>
          <p:cNvSpPr>
            <a:spLocks noGrp="1" noChangeArrowheads="1"/>
          </p:cNvSpPr>
          <p:nvPr>
            <p:ph type="dt" sz="half" idx="10"/>
          </p:nvPr>
        </p:nvSpPr>
        <p:spPr>
          <a:ln/>
        </p:spPr>
        <p:txBody>
          <a:bodyPr/>
          <a:lstStyle>
            <a:lvl1pPr>
              <a:defRPr/>
            </a:lvl1pPr>
          </a:lstStyle>
          <a:p>
            <a:pPr>
              <a:defRPr/>
            </a:pPr>
            <a:endParaRPr lang="en-US"/>
          </a:p>
        </p:txBody>
      </p:sp>
      <p:sp>
        <p:nvSpPr>
          <p:cNvPr id="4" name="Rectangle 12"/>
          <p:cNvSpPr>
            <a:spLocks noGrp="1" noChangeArrowheads="1"/>
          </p:cNvSpPr>
          <p:nvPr>
            <p:ph type="ftr" sz="quarter" idx="11"/>
          </p:nvPr>
        </p:nvSpPr>
        <p:spPr>
          <a:ln/>
        </p:spPr>
        <p:txBody>
          <a:bodyPr/>
          <a:lstStyle>
            <a:lvl1pPr>
              <a:defRPr/>
            </a:lvl1pPr>
          </a:lstStyle>
          <a:p>
            <a:pPr>
              <a:defRPr/>
            </a:pPr>
            <a:endParaRPr lang="en-US"/>
          </a:p>
        </p:txBody>
      </p:sp>
      <p:sp>
        <p:nvSpPr>
          <p:cNvPr id="5" name="Rectangle 13"/>
          <p:cNvSpPr>
            <a:spLocks noGrp="1" noChangeArrowheads="1"/>
          </p:cNvSpPr>
          <p:nvPr>
            <p:ph type="sldNum" sz="quarter" idx="12"/>
          </p:nvPr>
        </p:nvSpPr>
        <p:spPr>
          <a:ln/>
        </p:spPr>
        <p:txBody>
          <a:bodyPr/>
          <a:lstStyle>
            <a:lvl1pPr>
              <a:defRPr/>
            </a:lvl1pPr>
          </a:lstStyle>
          <a:p>
            <a:pPr>
              <a:defRPr/>
            </a:pPr>
            <a:fld id="{455BBBEF-A3B7-4ADB-B912-49D7252B049E}"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n-US"/>
          </a:p>
        </p:txBody>
      </p:sp>
      <p:sp>
        <p:nvSpPr>
          <p:cNvPr id="3" name="Rectangle 12"/>
          <p:cNvSpPr>
            <a:spLocks noGrp="1" noChangeArrowheads="1"/>
          </p:cNvSpPr>
          <p:nvPr>
            <p:ph type="ftr" sz="quarter" idx="11"/>
          </p:nvPr>
        </p:nvSpPr>
        <p:spPr>
          <a:ln/>
        </p:spPr>
        <p:txBody>
          <a:bodyPr/>
          <a:lstStyle>
            <a:lvl1pPr>
              <a:defRPr/>
            </a:lvl1pPr>
          </a:lstStyle>
          <a:p>
            <a:pPr>
              <a:defRPr/>
            </a:pPr>
            <a:endParaRPr lang="en-US"/>
          </a:p>
        </p:txBody>
      </p:sp>
      <p:sp>
        <p:nvSpPr>
          <p:cNvPr id="4" name="Rectangle 13"/>
          <p:cNvSpPr>
            <a:spLocks noGrp="1" noChangeArrowheads="1"/>
          </p:cNvSpPr>
          <p:nvPr>
            <p:ph type="sldNum" sz="quarter" idx="12"/>
          </p:nvPr>
        </p:nvSpPr>
        <p:spPr>
          <a:ln/>
        </p:spPr>
        <p:txBody>
          <a:bodyPr/>
          <a:lstStyle>
            <a:lvl1pPr>
              <a:defRPr/>
            </a:lvl1pPr>
          </a:lstStyle>
          <a:p>
            <a:pPr>
              <a:defRPr/>
            </a:pPr>
            <a:fld id="{B5E2391D-A961-4905-8D42-561B0C4A0A5B}"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99BD37EA-9E15-45AB-9416-F9F28022AFD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BB0ED660-8E0D-4DF4-AB6E-46A80D57AFF3}"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ltGray">
          <a:xfrm>
            <a:off x="417513" y="1098550"/>
            <a:ext cx="438150" cy="474663"/>
          </a:xfrm>
          <a:prstGeom prst="rect">
            <a:avLst/>
          </a:prstGeom>
          <a:solidFill>
            <a:schemeClr val="accent2"/>
          </a:solidFill>
          <a:ln w="9525">
            <a:noFill/>
            <a:miter lim="800000"/>
            <a:headEnd/>
            <a:tailEnd/>
          </a:ln>
        </p:spPr>
        <p:txBody>
          <a:bodyPr wrap="none" anchor="ctr"/>
          <a:lstStyle/>
          <a:p>
            <a:pPr algn="ctr" eaLnBrk="1" hangingPunct="1">
              <a:defRPr/>
            </a:pPr>
            <a:endParaRPr kumimoji="1" lang="en-US" sz="2400">
              <a:latin typeface="Tahoma" pitchFamily="34" charset="0"/>
            </a:endParaRPr>
          </a:p>
        </p:txBody>
      </p:sp>
      <p:sp>
        <p:nvSpPr>
          <p:cNvPr id="1027"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w="9525">
            <a:noFill/>
            <a:miter lim="800000"/>
            <a:headEnd/>
            <a:tailEnd/>
          </a:ln>
        </p:spPr>
        <p:txBody>
          <a:bodyPr wrap="none" anchor="ctr"/>
          <a:lstStyle/>
          <a:p>
            <a:pPr algn="ctr" eaLnBrk="1" hangingPunct="1">
              <a:defRPr/>
            </a:pPr>
            <a:endParaRPr kumimoji="1" lang="en-US" sz="2400">
              <a:latin typeface="Tahoma" pitchFamily="34" charset="0"/>
            </a:endParaRPr>
          </a:p>
        </p:txBody>
      </p:sp>
      <p:sp>
        <p:nvSpPr>
          <p:cNvPr id="1028" name="Rectangle 4"/>
          <p:cNvSpPr>
            <a:spLocks noChangeArrowheads="1"/>
          </p:cNvSpPr>
          <p:nvPr/>
        </p:nvSpPr>
        <p:spPr bwMode="ltGray">
          <a:xfrm>
            <a:off x="541338" y="1520825"/>
            <a:ext cx="422275" cy="474663"/>
          </a:xfrm>
          <a:prstGeom prst="rect">
            <a:avLst/>
          </a:prstGeom>
          <a:solidFill>
            <a:schemeClr val="folHlink"/>
          </a:solidFill>
          <a:ln w="9525">
            <a:noFill/>
            <a:miter lim="800000"/>
            <a:headEnd/>
            <a:tailEnd/>
          </a:ln>
        </p:spPr>
        <p:txBody>
          <a:bodyPr wrap="none" anchor="ctr"/>
          <a:lstStyle/>
          <a:p>
            <a:pPr algn="ctr" eaLnBrk="1" hangingPunct="1">
              <a:defRPr/>
            </a:pPr>
            <a:endParaRPr kumimoji="1" lang="en-US" sz="2400">
              <a:latin typeface="Tahoma" pitchFamily="34" charset="0"/>
            </a:endParaRPr>
          </a:p>
        </p:txBody>
      </p:sp>
      <p:sp>
        <p:nvSpPr>
          <p:cNvPr id="1029"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w="9525">
            <a:noFill/>
            <a:miter lim="800000"/>
            <a:headEnd/>
            <a:tailEnd/>
          </a:ln>
        </p:spPr>
        <p:txBody>
          <a:bodyPr wrap="none" anchor="ctr"/>
          <a:lstStyle/>
          <a:p>
            <a:pPr algn="ctr" eaLnBrk="1" hangingPunct="1">
              <a:defRPr/>
            </a:pPr>
            <a:endParaRPr kumimoji="1" lang="en-US" sz="2400">
              <a:latin typeface="Tahoma" pitchFamily="34" charset="0"/>
            </a:endParaRPr>
          </a:p>
        </p:txBody>
      </p:sp>
      <p:sp>
        <p:nvSpPr>
          <p:cNvPr id="1030"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w="9525">
            <a:noFill/>
            <a:miter lim="800000"/>
            <a:headEnd/>
            <a:tailEnd/>
          </a:ln>
        </p:spPr>
        <p:txBody>
          <a:bodyPr wrap="none" anchor="ctr"/>
          <a:lstStyle/>
          <a:p>
            <a:pPr algn="ctr" eaLnBrk="1" hangingPunct="1">
              <a:defRPr/>
            </a:pPr>
            <a:endParaRPr kumimoji="1" lang="en-US" sz="2400">
              <a:latin typeface="Tahoma" pitchFamily="34" charset="0"/>
            </a:endParaRPr>
          </a:p>
        </p:txBody>
      </p:sp>
      <p:sp>
        <p:nvSpPr>
          <p:cNvPr id="1031" name="Rectangle 7"/>
          <p:cNvSpPr>
            <a:spLocks noChangeArrowheads="1"/>
          </p:cNvSpPr>
          <p:nvPr/>
        </p:nvSpPr>
        <p:spPr bwMode="gray">
          <a:xfrm>
            <a:off x="762000" y="990600"/>
            <a:ext cx="31750" cy="1052513"/>
          </a:xfrm>
          <a:prstGeom prst="rect">
            <a:avLst/>
          </a:prstGeom>
          <a:solidFill>
            <a:schemeClr val="bg2"/>
          </a:solidFill>
          <a:ln w="9525">
            <a:noFill/>
            <a:miter lim="800000"/>
            <a:headEnd/>
            <a:tailEnd/>
          </a:ln>
        </p:spPr>
        <p:txBody>
          <a:bodyPr wrap="none" anchor="ctr"/>
          <a:lstStyle/>
          <a:p>
            <a:pPr algn="ctr" eaLnBrk="1" hangingPunct="1">
              <a:defRPr/>
            </a:pPr>
            <a:endParaRPr kumimoji="1" lang="en-US" sz="2400">
              <a:latin typeface="Tahoma" pitchFamily="34" charset="0"/>
            </a:endParaRPr>
          </a:p>
        </p:txBody>
      </p:sp>
      <p:sp>
        <p:nvSpPr>
          <p:cNvPr id="1032"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w="9525">
            <a:noFill/>
            <a:miter lim="800000"/>
            <a:headEnd/>
            <a:tailEnd/>
          </a:ln>
        </p:spPr>
        <p:txBody>
          <a:bodyPr wrap="none" anchor="ctr"/>
          <a:lstStyle/>
          <a:p>
            <a:pPr algn="ctr" eaLnBrk="1" hangingPunct="1">
              <a:defRPr/>
            </a:pPr>
            <a:endParaRPr kumimoji="1" lang="en-US" sz="2400">
              <a:latin typeface="Tahoma" pitchFamily="34" charset="0"/>
            </a:endParaRPr>
          </a:p>
        </p:txBody>
      </p:sp>
      <p:sp>
        <p:nvSpPr>
          <p:cNvPr id="2057" name="Rectangle 9"/>
          <p:cNvSpPr>
            <a:spLocks noGrp="1" noChangeArrowheads="1"/>
          </p:cNvSpPr>
          <p:nvPr>
            <p:ph type="title"/>
          </p:nvPr>
        </p:nvSpPr>
        <p:spPr bwMode="auto">
          <a:xfrm>
            <a:off x="1150938" y="214313"/>
            <a:ext cx="7793037" cy="146208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2058" name="Rectangle 10"/>
          <p:cNvSpPr>
            <a:spLocks noGrp="1" noChangeArrowheads="1"/>
          </p:cNvSpPr>
          <p:nvPr>
            <p:ph type="body" idx="1"/>
          </p:nvPr>
        </p:nvSpPr>
        <p:spPr bwMode="auto">
          <a:xfrm>
            <a:off x="1182688" y="2017713"/>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8139" name="Rectangle 11"/>
          <p:cNvSpPr>
            <a:spLocks noGrp="1" noChangeArrowheads="1"/>
          </p:cNvSpPr>
          <p:nvPr>
            <p:ph type="dt" sz="half" idx="2"/>
          </p:nvPr>
        </p:nvSpPr>
        <p:spPr bwMode="auto">
          <a:xfrm>
            <a:off x="11620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latin typeface="+mn-lt"/>
              </a:defRPr>
            </a:lvl1pPr>
          </a:lstStyle>
          <a:p>
            <a:pPr>
              <a:defRPr/>
            </a:pPr>
            <a:endParaRPr lang="en-US"/>
          </a:p>
        </p:txBody>
      </p:sp>
      <p:sp>
        <p:nvSpPr>
          <p:cNvPr id="48140" name="Rectangle 12"/>
          <p:cNvSpPr>
            <a:spLocks noGrp="1" noChangeArrowheads="1"/>
          </p:cNvSpPr>
          <p:nvPr>
            <p:ph type="ftr" sz="quarter" idx="3"/>
          </p:nvPr>
        </p:nvSpPr>
        <p:spPr bwMode="auto">
          <a:xfrm>
            <a:off x="3657600" y="6243638"/>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latin typeface="+mn-lt"/>
              </a:defRPr>
            </a:lvl1pPr>
          </a:lstStyle>
          <a:p>
            <a:pPr>
              <a:defRPr/>
            </a:pPr>
            <a:endParaRPr lang="en-US"/>
          </a:p>
        </p:txBody>
      </p:sp>
      <p:sp>
        <p:nvSpPr>
          <p:cNvPr id="48141" name="Rectangle 13"/>
          <p:cNvSpPr>
            <a:spLocks noGrp="1" noChangeArrowheads="1"/>
          </p:cNvSpPr>
          <p:nvPr>
            <p:ph type="sldNum" sz="quarter" idx="4"/>
          </p:nvPr>
        </p:nvSpPr>
        <p:spPr bwMode="auto">
          <a:xfrm>
            <a:off x="70421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latin typeface="+mn-lt"/>
              </a:defRPr>
            </a:lvl1pPr>
          </a:lstStyle>
          <a:p>
            <a:pPr>
              <a:defRPr/>
            </a:pPr>
            <a:fld id="{1980B065-7F23-4AEE-95D8-F90546FF1315}"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53"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Lst>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pitchFamily="34" charset="0"/>
        </a:defRPr>
      </a:lvl2pPr>
      <a:lvl3pPr algn="l" rtl="0" eaLnBrk="0" fontAlgn="base" hangingPunct="0">
        <a:spcBef>
          <a:spcPct val="0"/>
        </a:spcBef>
        <a:spcAft>
          <a:spcPct val="0"/>
        </a:spcAft>
        <a:defRPr sz="4400">
          <a:solidFill>
            <a:schemeClr val="tx2"/>
          </a:solidFill>
          <a:latin typeface="Tahoma" pitchFamily="34" charset="0"/>
        </a:defRPr>
      </a:lvl3pPr>
      <a:lvl4pPr algn="l" rtl="0" eaLnBrk="0" fontAlgn="base" hangingPunct="0">
        <a:spcBef>
          <a:spcPct val="0"/>
        </a:spcBef>
        <a:spcAft>
          <a:spcPct val="0"/>
        </a:spcAft>
        <a:defRPr sz="4400">
          <a:solidFill>
            <a:schemeClr val="tx2"/>
          </a:solidFill>
          <a:latin typeface="Tahoma" pitchFamily="34" charset="0"/>
        </a:defRPr>
      </a:lvl4pPr>
      <a:lvl5pPr algn="l" rtl="0" eaLnBrk="0" fontAlgn="base" hangingPunct="0">
        <a:spcBef>
          <a:spcPct val="0"/>
        </a:spcBef>
        <a:spcAft>
          <a:spcPct val="0"/>
        </a:spcAft>
        <a:defRPr sz="4400">
          <a:solidFill>
            <a:schemeClr val="tx2"/>
          </a:solidFill>
          <a:latin typeface="Tahoma" pitchFamily="34" charset="0"/>
        </a:defRPr>
      </a:lvl5pPr>
      <a:lvl6pPr marL="457200" algn="l" rtl="0" fontAlgn="base">
        <a:spcBef>
          <a:spcPct val="0"/>
        </a:spcBef>
        <a:spcAft>
          <a:spcPct val="0"/>
        </a:spcAft>
        <a:defRPr sz="4400">
          <a:solidFill>
            <a:schemeClr val="tx2"/>
          </a:solidFill>
          <a:latin typeface="Tahoma" pitchFamily="34" charset="0"/>
        </a:defRPr>
      </a:lvl6pPr>
      <a:lvl7pPr marL="914400" algn="l" rtl="0" fontAlgn="base">
        <a:spcBef>
          <a:spcPct val="0"/>
        </a:spcBef>
        <a:spcAft>
          <a:spcPct val="0"/>
        </a:spcAft>
        <a:defRPr sz="4400">
          <a:solidFill>
            <a:schemeClr val="tx2"/>
          </a:solidFill>
          <a:latin typeface="Tahoma" pitchFamily="34" charset="0"/>
        </a:defRPr>
      </a:lvl7pPr>
      <a:lvl8pPr marL="1371600" algn="l" rtl="0" fontAlgn="base">
        <a:spcBef>
          <a:spcPct val="0"/>
        </a:spcBef>
        <a:spcAft>
          <a:spcPct val="0"/>
        </a:spcAft>
        <a:defRPr sz="4400">
          <a:solidFill>
            <a:schemeClr val="tx2"/>
          </a:solidFill>
          <a:latin typeface="Tahoma" pitchFamily="34" charset="0"/>
        </a:defRPr>
      </a:lvl8pPr>
      <a:lvl9pPr marL="1828800" algn="l" rtl="0" fontAlgn="base">
        <a:spcBef>
          <a:spcPct val="0"/>
        </a:spcBef>
        <a:spcAft>
          <a:spcPct val="0"/>
        </a:spcAft>
        <a:defRPr sz="4400">
          <a:solidFill>
            <a:schemeClr val="tx2"/>
          </a:solidFill>
          <a:latin typeface="Tahoma" pitchFamily="34" charset="0"/>
        </a:defRPr>
      </a:lvl9pPr>
    </p:titleStyle>
    <p:bodyStyle>
      <a:lvl1pPr marL="342900" indent="-342900" algn="l" rtl="0" eaLnBrk="0" fontAlgn="base" hangingPunct="0">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7346" name="Rectangle 2"/>
          <p:cNvSpPr>
            <a:spLocks noGrp="1" noChangeArrowheads="1"/>
          </p:cNvSpPr>
          <p:nvPr>
            <p:ph type="dt" sz="half" idx="2"/>
          </p:nvPr>
        </p:nvSpPr>
        <p:spPr bwMode="auto">
          <a:xfrm>
            <a:off x="457200" y="625157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57347" name="Rectangle 3"/>
          <p:cNvSpPr>
            <a:spLocks noGrp="1" noChangeArrowheads="1"/>
          </p:cNvSpPr>
          <p:nvPr>
            <p:ph type="sldNum" sz="quarter" idx="4"/>
          </p:nvPr>
        </p:nvSpPr>
        <p:spPr bwMode="auto">
          <a:xfrm>
            <a:off x="6553200" y="6248400"/>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pPr>
              <a:defRPr/>
            </a:pPr>
            <a:fld id="{79777B9E-D418-4D0E-A8E6-0F64FE3FB4B4}" type="slidenum">
              <a:rPr lang="en-US"/>
              <a:pPr>
                <a:defRPr/>
              </a:pPr>
              <a:t>‹#›</a:t>
            </a:fld>
            <a:endParaRPr lang="en-US"/>
          </a:p>
        </p:txBody>
      </p:sp>
      <p:grpSp>
        <p:nvGrpSpPr>
          <p:cNvPr id="3076" name="Group 4"/>
          <p:cNvGrpSpPr>
            <a:grpSpLocks/>
          </p:cNvGrpSpPr>
          <p:nvPr/>
        </p:nvGrpSpPr>
        <p:grpSpPr bwMode="auto">
          <a:xfrm>
            <a:off x="0" y="0"/>
            <a:ext cx="9140825" cy="6850063"/>
            <a:chOff x="0" y="0"/>
            <a:chExt cx="5758" cy="4315"/>
          </a:xfrm>
        </p:grpSpPr>
        <p:grpSp>
          <p:nvGrpSpPr>
            <p:cNvPr id="3080" name="Group 5"/>
            <p:cNvGrpSpPr>
              <a:grpSpLocks/>
            </p:cNvGrpSpPr>
            <p:nvPr userDrawn="1"/>
          </p:nvGrpSpPr>
          <p:grpSpPr bwMode="auto">
            <a:xfrm>
              <a:off x="1728" y="2230"/>
              <a:ext cx="4027" cy="2085"/>
              <a:chOff x="1728" y="2230"/>
              <a:chExt cx="4027" cy="2085"/>
            </a:xfrm>
          </p:grpSpPr>
          <p:sp>
            <p:nvSpPr>
              <p:cNvPr id="57350" name="Freeform 6"/>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a:defRPr/>
                </a:pPr>
                <a:endParaRPr lang="en-US"/>
              </a:p>
            </p:txBody>
          </p:sp>
          <p:sp>
            <p:nvSpPr>
              <p:cNvPr id="57351" name="Freeform 7"/>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a:defRPr/>
                </a:pPr>
                <a:endParaRPr lang="en-US"/>
              </a:p>
            </p:txBody>
          </p:sp>
          <p:sp>
            <p:nvSpPr>
              <p:cNvPr id="57352" name="Freeform 8"/>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a:defRPr/>
                </a:pPr>
                <a:endParaRPr lang="en-US"/>
              </a:p>
            </p:txBody>
          </p:sp>
          <p:sp>
            <p:nvSpPr>
              <p:cNvPr id="2062" name="Freeform 9"/>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bg1"/>
              </a:solidFill>
              <a:ln w="9525">
                <a:noFill/>
                <a:round/>
                <a:headEnd/>
                <a:tailEnd/>
              </a:ln>
            </p:spPr>
            <p:txBody>
              <a:bodyPr/>
              <a:lstStyle/>
              <a:p>
                <a:pPr>
                  <a:defRPr/>
                </a:pPr>
                <a:endParaRPr lang="en-US"/>
              </a:p>
            </p:txBody>
          </p:sp>
          <p:sp>
            <p:nvSpPr>
              <p:cNvPr id="57354" name="Freeform 10"/>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a:defRPr/>
                </a:pPr>
                <a:endParaRPr lang="en-US"/>
              </a:p>
            </p:txBody>
          </p:sp>
        </p:grpSp>
        <p:sp>
          <p:nvSpPr>
            <p:cNvPr id="57355" name="Freeform 11"/>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en-US"/>
            </a:p>
          </p:txBody>
        </p:sp>
        <p:sp>
          <p:nvSpPr>
            <p:cNvPr id="2058" name="Freeform 12"/>
            <p:cNvSpPr>
              <a:spLocks/>
            </p:cNvSpPr>
            <p:nvPr/>
          </p:nvSpPr>
          <p:spPr bwMode="hidden">
            <a:xfrm>
              <a:off x="0" y="0"/>
              <a:ext cx="5758" cy="1776"/>
            </a:xfrm>
            <a:custGeom>
              <a:avLst/>
              <a:gdLst>
                <a:gd name="T0" fmla="*/ 0 w 5740"/>
                <a:gd name="T1" fmla="*/ 0 h 1906"/>
                <a:gd name="T2" fmla="*/ 0 w 5740"/>
                <a:gd name="T3" fmla="*/ 1906 h 1906"/>
                <a:gd name="T4" fmla="*/ 5740 w 5740"/>
                <a:gd name="T5" fmla="*/ 1906 h 1906"/>
                <a:gd name="T6" fmla="*/ 5740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en-US"/>
            </a:p>
          </p:txBody>
        </p:sp>
      </p:grpSp>
      <p:sp>
        <p:nvSpPr>
          <p:cNvPr id="57357" name="Rectangle 13"/>
          <p:cNvSpPr>
            <a:spLocks noGrp="1" noRot="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57358" name="Rectangle 14"/>
          <p:cNvSpPr>
            <a:spLocks noGrp="1" noChangeArrowheads="1"/>
          </p:cNvSpPr>
          <p:nvPr>
            <p:ph type="ftr" sz="quarter" idx="3"/>
          </p:nvPr>
        </p:nvSpPr>
        <p:spPr bwMode="auto">
          <a:xfrm>
            <a:off x="3124200" y="6248400"/>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atin typeface="Arial" charset="0"/>
              </a:defRPr>
            </a:lvl1pPr>
          </a:lstStyle>
          <a:p>
            <a:pPr>
              <a:defRPr/>
            </a:pPr>
            <a:endParaRPr lang="en-US"/>
          </a:p>
        </p:txBody>
      </p:sp>
      <p:sp>
        <p:nvSpPr>
          <p:cNvPr id="57359" name="Rectangle 15"/>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754" r:id="rId1"/>
    <p:sldLayoutId id="2147483743" r:id="rId2"/>
    <p:sldLayoutId id="2147483744" r:id="rId3"/>
    <p:sldLayoutId id="2147483745" r:id="rId4"/>
    <p:sldLayoutId id="2147483746" r:id="rId5"/>
    <p:sldLayoutId id="2147483747" r:id="rId6"/>
    <p:sldLayoutId id="2147483748" r:id="rId7"/>
    <p:sldLayoutId id="2147483749" r:id="rId8"/>
    <p:sldLayoutId id="2147483750" r:id="rId9"/>
    <p:sldLayoutId id="2147483751" r:id="rId10"/>
    <p:sldLayoutId id="2147483752" r:id="rId11"/>
  </p:sldLayoutIdLst>
  <p:timing>
    <p:tnLst>
      <p:par>
        <p:cTn id="1" dur="indefinite" restart="never" nodeType="tmRoot"/>
      </p:par>
    </p:tnLst>
  </p:timing>
  <p:txStyles>
    <p:titleStyle>
      <a:lvl1pPr algn="ctr" rtl="0" eaLnBrk="0" fontAlgn="base" hangingPunct="0">
        <a:spcBef>
          <a:spcPct val="0"/>
        </a:spcBef>
        <a:spcAft>
          <a:spcPct val="0"/>
        </a:spcAft>
        <a:defRPr sz="4400" b="1">
          <a:solidFill>
            <a:schemeClr val="tx2"/>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C0C0C0"/>
            </a:outerShdw>
          </a:effectLst>
          <a:latin typeface="Garamond" pitchFamily="18" charset="0"/>
        </a:defRPr>
      </a:lvl2pPr>
      <a:lvl3pPr algn="ctr" rtl="0" eaLnBrk="0" fontAlgn="base" hangingPunct="0">
        <a:spcBef>
          <a:spcPct val="0"/>
        </a:spcBef>
        <a:spcAft>
          <a:spcPct val="0"/>
        </a:spcAft>
        <a:defRPr sz="4400" b="1">
          <a:solidFill>
            <a:schemeClr val="tx2"/>
          </a:solidFill>
          <a:effectLst>
            <a:outerShdw blurRad="38100" dist="38100" dir="2700000" algn="tl">
              <a:srgbClr val="C0C0C0"/>
            </a:outerShdw>
          </a:effectLst>
          <a:latin typeface="Garamond" pitchFamily="18" charset="0"/>
        </a:defRPr>
      </a:lvl3pPr>
      <a:lvl4pPr algn="ctr" rtl="0" eaLnBrk="0" fontAlgn="base" hangingPunct="0">
        <a:spcBef>
          <a:spcPct val="0"/>
        </a:spcBef>
        <a:spcAft>
          <a:spcPct val="0"/>
        </a:spcAft>
        <a:defRPr sz="4400" b="1">
          <a:solidFill>
            <a:schemeClr val="tx2"/>
          </a:solidFill>
          <a:effectLst>
            <a:outerShdw blurRad="38100" dist="38100" dir="2700000" algn="tl">
              <a:srgbClr val="C0C0C0"/>
            </a:outerShdw>
          </a:effectLst>
          <a:latin typeface="Garamond" pitchFamily="18" charset="0"/>
        </a:defRPr>
      </a:lvl4pPr>
      <a:lvl5pPr algn="ctr" rtl="0" eaLnBrk="0" fontAlgn="base" hangingPunct="0">
        <a:spcBef>
          <a:spcPct val="0"/>
        </a:spcBef>
        <a:spcAft>
          <a:spcPct val="0"/>
        </a:spcAft>
        <a:defRPr sz="4400" b="1">
          <a:solidFill>
            <a:schemeClr val="tx2"/>
          </a:solidFill>
          <a:effectLst>
            <a:outerShdw blurRad="38100" dist="38100" dir="2700000" algn="tl">
              <a:srgbClr val="C0C0C0"/>
            </a:outerShdw>
          </a:effectLst>
          <a:latin typeface="Garamond" pitchFamily="18" charset="0"/>
        </a:defRPr>
      </a:lvl5pPr>
      <a:lvl6pPr marL="457200" algn="ctr" rtl="0" fontAlgn="base">
        <a:spcBef>
          <a:spcPct val="0"/>
        </a:spcBef>
        <a:spcAft>
          <a:spcPct val="0"/>
        </a:spcAft>
        <a:defRPr sz="4400" b="1">
          <a:solidFill>
            <a:schemeClr val="tx2"/>
          </a:solidFill>
          <a:effectLst>
            <a:outerShdw blurRad="38100" dist="38100" dir="2700000" algn="tl">
              <a:srgbClr val="C0C0C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C0C0C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C0C0C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C0C0C0"/>
            </a:outerShdw>
          </a:effectLst>
          <a:latin typeface="Garamond" pitchFamily="18" charset="0"/>
        </a:defRPr>
      </a:lvl9pPr>
    </p:titleStyle>
    <p:body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C0C0C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C0C0C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C0C0C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C0C0C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C0C0C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C0C0C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C0C0C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C0C0C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C0C0C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oleObject" Target="../embeddings/oleObject1.bin"/><Relationship Id="rId4" Type="http://schemas.openxmlformats.org/officeDocument/2006/relationships/audio" Target="../media/audio1.wav"/></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7" name="WordArt 3"/>
          <p:cNvSpPr>
            <a:spLocks noChangeArrowheads="1" noChangeShapeType="1" noTextEdit="1"/>
          </p:cNvSpPr>
          <p:nvPr/>
        </p:nvSpPr>
        <p:spPr bwMode="auto">
          <a:xfrm>
            <a:off x="1447800" y="1752600"/>
            <a:ext cx="3124200" cy="2511425"/>
          </a:xfrm>
          <a:prstGeom prst="rect">
            <a:avLst/>
          </a:prstGeom>
        </p:spPr>
        <p:txBody>
          <a:bodyPr spcFirstLastPara="1" wrap="none" fromWordArt="1">
            <a:prstTxWarp prst="textArchUp">
              <a:avLst>
                <a:gd name="adj" fmla="val 11740516"/>
              </a:avLst>
            </a:prstTxWarp>
          </a:bodyPr>
          <a:lstStyle/>
          <a:p>
            <a:pPr algn="ctr"/>
            <a:r>
              <a:rPr lang="en-US" sz="3200" kern="10">
                <a:ln w="9525">
                  <a:solidFill>
                    <a:srgbClr val="FFFF00"/>
                  </a:solidFill>
                  <a:round/>
                  <a:headEnd/>
                  <a:tailEnd/>
                </a:ln>
                <a:solidFill>
                  <a:srgbClr val="1EE004"/>
                </a:solidFill>
                <a:latin typeface="Arial"/>
                <a:cs typeface="Arial"/>
              </a:rPr>
              <a:t>* TOÁN *</a:t>
            </a:r>
          </a:p>
        </p:txBody>
      </p:sp>
      <p:sp>
        <p:nvSpPr>
          <p:cNvPr id="1028" name="WordArt 4"/>
          <p:cNvSpPr>
            <a:spLocks noChangeArrowheads="1" noChangeShapeType="1" noTextEdit="1"/>
          </p:cNvSpPr>
          <p:nvPr/>
        </p:nvSpPr>
        <p:spPr bwMode="auto">
          <a:xfrm>
            <a:off x="1143000" y="1524000"/>
            <a:ext cx="3581400" cy="3343275"/>
          </a:xfrm>
          <a:prstGeom prst="rect">
            <a:avLst/>
          </a:prstGeom>
        </p:spPr>
        <p:txBody>
          <a:bodyPr spcFirstLastPara="1" wrap="none" fromWordArt="1">
            <a:prstTxWarp prst="textArchDown">
              <a:avLst>
                <a:gd name="adj" fmla="val 427742"/>
              </a:avLst>
            </a:prstTxWarp>
          </a:bodyPr>
          <a:lstStyle/>
          <a:p>
            <a:pPr algn="ctr"/>
            <a:r>
              <a:rPr lang="en-US" sz="3600" b="1" kern="10">
                <a:ln w="9525">
                  <a:solidFill>
                    <a:srgbClr val="3333CC"/>
                  </a:solidFill>
                  <a:round/>
                  <a:headEnd/>
                  <a:tailEnd/>
                </a:ln>
                <a:solidFill>
                  <a:srgbClr val="000000"/>
                </a:solidFill>
                <a:latin typeface="Arial"/>
                <a:cs typeface="Arial"/>
              </a:rPr>
              <a:t>  * *    KHỐI 4   *  * </a:t>
            </a:r>
          </a:p>
        </p:txBody>
      </p:sp>
      <p:graphicFrame>
        <p:nvGraphicFramePr>
          <p:cNvPr id="39942" name="Object 6"/>
          <p:cNvGraphicFramePr>
            <a:graphicFrameLocks noChangeAspect="1"/>
          </p:cNvGraphicFramePr>
          <p:nvPr/>
        </p:nvGraphicFramePr>
        <p:xfrm>
          <a:off x="5638800" y="1371600"/>
          <a:ext cx="2057400" cy="2133600"/>
        </p:xfrm>
        <a:graphic>
          <a:graphicData uri="http://schemas.openxmlformats.org/presentationml/2006/ole">
            <p:oleObj spid="_x0000_s1026" name="CorelDRAW" r:id="rId5" imgW="945356" imgH="790099" progId="CorelDRAW.Graphic.12">
              <p:embed/>
            </p:oleObj>
          </a:graphicData>
        </a:graphic>
      </p:graphicFrame>
      <p:sp>
        <p:nvSpPr>
          <p:cNvPr id="39943" name="AutoShape 7"/>
          <p:cNvSpPr>
            <a:spLocks noChangeArrowheads="1"/>
          </p:cNvSpPr>
          <p:nvPr/>
        </p:nvSpPr>
        <p:spPr bwMode="auto">
          <a:xfrm rot="-1983480">
            <a:off x="787400" y="5872163"/>
            <a:ext cx="642938" cy="684212"/>
          </a:xfrm>
          <a:prstGeom prst="star4">
            <a:avLst>
              <a:gd name="adj" fmla="val 6412"/>
            </a:avLst>
          </a:prstGeom>
          <a:solidFill>
            <a:srgbClr val="FFFF00"/>
          </a:solidFill>
          <a:ln w="9525">
            <a:solidFill>
              <a:schemeClr val="tx1"/>
            </a:solidFill>
            <a:miter lim="800000"/>
            <a:headEnd/>
            <a:tailEnd/>
          </a:ln>
        </p:spPr>
        <p:txBody>
          <a:bodyPr wrap="none" anchor="ctr"/>
          <a:lstStyle/>
          <a:p>
            <a:endParaRPr lang="en-US">
              <a:latin typeface="Arial" charset="0"/>
            </a:endParaRPr>
          </a:p>
        </p:txBody>
      </p:sp>
      <p:sp>
        <p:nvSpPr>
          <p:cNvPr id="39944" name="AutoShape 8"/>
          <p:cNvSpPr>
            <a:spLocks noChangeArrowheads="1"/>
          </p:cNvSpPr>
          <p:nvPr/>
        </p:nvSpPr>
        <p:spPr bwMode="auto">
          <a:xfrm>
            <a:off x="3584575" y="5781675"/>
            <a:ext cx="1746250" cy="685800"/>
          </a:xfrm>
          <a:prstGeom prst="star4">
            <a:avLst>
              <a:gd name="adj" fmla="val 6412"/>
            </a:avLst>
          </a:prstGeom>
          <a:solidFill>
            <a:srgbClr val="FF00FF"/>
          </a:solidFill>
          <a:ln w="9525">
            <a:solidFill>
              <a:schemeClr val="tx1"/>
            </a:solidFill>
            <a:miter lim="800000"/>
            <a:headEnd/>
            <a:tailEnd/>
          </a:ln>
        </p:spPr>
        <p:txBody>
          <a:bodyPr wrap="none" anchor="ctr"/>
          <a:lstStyle/>
          <a:p>
            <a:endParaRPr lang="en-US">
              <a:latin typeface="Arial" charset="0"/>
            </a:endParaRPr>
          </a:p>
        </p:txBody>
      </p:sp>
      <p:sp>
        <p:nvSpPr>
          <p:cNvPr id="39945" name="AutoShape 9"/>
          <p:cNvSpPr>
            <a:spLocks noChangeArrowheads="1"/>
          </p:cNvSpPr>
          <p:nvPr/>
        </p:nvSpPr>
        <p:spPr bwMode="auto">
          <a:xfrm rot="1816405">
            <a:off x="7315200" y="5867400"/>
            <a:ext cx="777875" cy="685800"/>
          </a:xfrm>
          <a:prstGeom prst="star4">
            <a:avLst>
              <a:gd name="adj" fmla="val 6412"/>
            </a:avLst>
          </a:prstGeom>
          <a:solidFill>
            <a:srgbClr val="FFFF00"/>
          </a:solidFill>
          <a:ln w="9525">
            <a:solidFill>
              <a:schemeClr val="tx1"/>
            </a:solidFill>
            <a:miter lim="800000"/>
            <a:headEnd/>
            <a:tailEnd/>
          </a:ln>
        </p:spPr>
        <p:txBody>
          <a:bodyPr wrap="none" anchor="ctr"/>
          <a:lstStyle/>
          <a:p>
            <a:endParaRPr lang="en-US">
              <a:latin typeface="Arial" charset="0"/>
            </a:endParaRPr>
          </a:p>
        </p:txBody>
      </p:sp>
      <p:sp>
        <p:nvSpPr>
          <p:cNvPr id="39946" name="AutoShape 10"/>
          <p:cNvSpPr>
            <a:spLocks noChangeArrowheads="1"/>
          </p:cNvSpPr>
          <p:nvPr/>
        </p:nvSpPr>
        <p:spPr bwMode="auto">
          <a:xfrm rot="-2863672">
            <a:off x="621506" y="521494"/>
            <a:ext cx="493713" cy="574675"/>
          </a:xfrm>
          <a:prstGeom prst="star4">
            <a:avLst>
              <a:gd name="adj" fmla="val 6532"/>
            </a:avLst>
          </a:prstGeom>
          <a:solidFill>
            <a:srgbClr val="00FFFF"/>
          </a:solidFill>
          <a:ln w="9525">
            <a:solidFill>
              <a:schemeClr val="tx1"/>
            </a:solidFill>
            <a:miter lim="800000"/>
            <a:headEnd/>
            <a:tailEnd/>
          </a:ln>
        </p:spPr>
        <p:txBody>
          <a:bodyPr wrap="none" anchor="ctr"/>
          <a:lstStyle/>
          <a:p>
            <a:endParaRPr lang="en-US">
              <a:latin typeface="Arial" charset="0"/>
            </a:endParaRPr>
          </a:p>
        </p:txBody>
      </p:sp>
      <p:sp>
        <p:nvSpPr>
          <p:cNvPr id="39947" name="AutoShape 11"/>
          <p:cNvSpPr>
            <a:spLocks noChangeArrowheads="1"/>
          </p:cNvSpPr>
          <p:nvPr/>
        </p:nvSpPr>
        <p:spPr bwMode="auto">
          <a:xfrm rot="2671365">
            <a:off x="7972425" y="544513"/>
            <a:ext cx="504825" cy="590550"/>
          </a:xfrm>
          <a:prstGeom prst="star4">
            <a:avLst>
              <a:gd name="adj" fmla="val 6412"/>
            </a:avLst>
          </a:prstGeom>
          <a:solidFill>
            <a:srgbClr val="00FFFF"/>
          </a:solidFill>
          <a:ln w="9525">
            <a:solidFill>
              <a:schemeClr val="tx1"/>
            </a:solidFill>
            <a:miter lim="800000"/>
            <a:headEnd/>
            <a:tailEnd/>
          </a:ln>
        </p:spPr>
        <p:txBody>
          <a:bodyPr wrap="none" anchor="ctr"/>
          <a:lstStyle/>
          <a:p>
            <a:endParaRPr lang="en-US">
              <a:latin typeface="Arial" charset="0"/>
            </a:endParaRPr>
          </a:p>
        </p:txBody>
      </p:sp>
      <p:sp>
        <p:nvSpPr>
          <p:cNvPr id="39948" name="AutoShape 12"/>
          <p:cNvSpPr>
            <a:spLocks noChangeArrowheads="1"/>
          </p:cNvSpPr>
          <p:nvPr/>
        </p:nvSpPr>
        <p:spPr bwMode="auto">
          <a:xfrm rot="3407912">
            <a:off x="7833519" y="1767681"/>
            <a:ext cx="504825" cy="474663"/>
          </a:xfrm>
          <a:prstGeom prst="star4">
            <a:avLst>
              <a:gd name="adj" fmla="val 6412"/>
            </a:avLst>
          </a:prstGeom>
          <a:solidFill>
            <a:srgbClr val="00FFFF"/>
          </a:solidFill>
          <a:ln w="9525">
            <a:solidFill>
              <a:schemeClr val="tx1"/>
            </a:solidFill>
            <a:miter lim="800000"/>
            <a:headEnd/>
            <a:tailEnd/>
          </a:ln>
        </p:spPr>
        <p:txBody>
          <a:bodyPr wrap="none" anchor="ctr"/>
          <a:lstStyle/>
          <a:p>
            <a:endParaRPr lang="en-US">
              <a:latin typeface="Arial" charset="0"/>
            </a:endParaRPr>
          </a:p>
        </p:txBody>
      </p:sp>
      <p:sp>
        <p:nvSpPr>
          <p:cNvPr id="39949" name="AutoShape 13"/>
          <p:cNvSpPr>
            <a:spLocks noChangeArrowheads="1"/>
          </p:cNvSpPr>
          <p:nvPr/>
        </p:nvSpPr>
        <p:spPr bwMode="auto">
          <a:xfrm>
            <a:off x="8393113" y="3651250"/>
            <a:ext cx="504825" cy="630238"/>
          </a:xfrm>
          <a:prstGeom prst="star4">
            <a:avLst>
              <a:gd name="adj" fmla="val 7231"/>
            </a:avLst>
          </a:prstGeom>
          <a:solidFill>
            <a:srgbClr val="FF00FF"/>
          </a:solidFill>
          <a:ln w="9525">
            <a:solidFill>
              <a:schemeClr val="tx1"/>
            </a:solidFill>
            <a:miter lim="800000"/>
            <a:headEnd/>
            <a:tailEnd/>
          </a:ln>
        </p:spPr>
        <p:txBody>
          <a:bodyPr wrap="none" anchor="ctr"/>
          <a:lstStyle/>
          <a:p>
            <a:endParaRPr lang="en-US">
              <a:latin typeface="Arial" charset="0"/>
            </a:endParaRPr>
          </a:p>
        </p:txBody>
      </p:sp>
      <p:sp>
        <p:nvSpPr>
          <p:cNvPr id="39950" name="AutoShape 14"/>
          <p:cNvSpPr>
            <a:spLocks noChangeArrowheads="1"/>
          </p:cNvSpPr>
          <p:nvPr/>
        </p:nvSpPr>
        <p:spPr bwMode="auto">
          <a:xfrm rot="5400000">
            <a:off x="4234656" y="731045"/>
            <a:ext cx="504825" cy="474662"/>
          </a:xfrm>
          <a:prstGeom prst="star4">
            <a:avLst>
              <a:gd name="adj" fmla="val 6412"/>
            </a:avLst>
          </a:prstGeom>
          <a:solidFill>
            <a:srgbClr val="FF00FF"/>
          </a:solidFill>
          <a:ln w="9525">
            <a:solidFill>
              <a:schemeClr val="tx1"/>
            </a:solidFill>
            <a:miter lim="800000"/>
            <a:headEnd/>
            <a:tailEnd/>
          </a:ln>
        </p:spPr>
        <p:txBody>
          <a:bodyPr wrap="none" anchor="ctr"/>
          <a:lstStyle/>
          <a:p>
            <a:endParaRPr lang="en-US">
              <a:latin typeface="Arial" charset="0"/>
            </a:endParaRPr>
          </a:p>
        </p:txBody>
      </p:sp>
      <p:sp>
        <p:nvSpPr>
          <p:cNvPr id="39951" name="AutoShape 15"/>
          <p:cNvSpPr>
            <a:spLocks noChangeArrowheads="1"/>
          </p:cNvSpPr>
          <p:nvPr/>
        </p:nvSpPr>
        <p:spPr bwMode="auto">
          <a:xfrm rot="10815146" flipV="1">
            <a:off x="239713" y="3651250"/>
            <a:ext cx="682625" cy="501650"/>
          </a:xfrm>
          <a:prstGeom prst="star4">
            <a:avLst>
              <a:gd name="adj" fmla="val 8630"/>
            </a:avLst>
          </a:prstGeom>
          <a:solidFill>
            <a:srgbClr val="FF00FF"/>
          </a:solidFill>
          <a:ln w="9525">
            <a:solidFill>
              <a:schemeClr val="tx1"/>
            </a:solidFill>
            <a:miter lim="800000"/>
            <a:headEnd/>
            <a:tailEnd/>
          </a:ln>
        </p:spPr>
        <p:txBody>
          <a:bodyPr wrap="none" anchor="ctr"/>
          <a:lstStyle/>
          <a:p>
            <a:endParaRPr lang="en-US">
              <a:latin typeface="Arial" charset="0"/>
            </a:endParaRPr>
          </a:p>
        </p:txBody>
      </p:sp>
      <p:sp>
        <p:nvSpPr>
          <p:cNvPr id="39952" name="AutoShape 16"/>
          <p:cNvSpPr>
            <a:spLocks noChangeArrowheads="1"/>
          </p:cNvSpPr>
          <p:nvPr/>
        </p:nvSpPr>
        <p:spPr bwMode="auto">
          <a:xfrm rot="2186282">
            <a:off x="457200" y="1447800"/>
            <a:ext cx="463550" cy="474663"/>
          </a:xfrm>
          <a:prstGeom prst="star4">
            <a:avLst>
              <a:gd name="adj" fmla="val 7000"/>
            </a:avLst>
          </a:prstGeom>
          <a:solidFill>
            <a:srgbClr val="00FFFF"/>
          </a:solidFill>
          <a:ln w="9525">
            <a:solidFill>
              <a:schemeClr val="tx1"/>
            </a:solidFill>
            <a:miter lim="800000"/>
            <a:headEnd/>
            <a:tailEnd/>
          </a:ln>
        </p:spPr>
        <p:txBody>
          <a:bodyPr wrap="none" anchor="ctr"/>
          <a:lstStyle/>
          <a:p>
            <a:endParaRPr lang="en-US">
              <a:latin typeface="Arial" charset="0"/>
            </a:endParaRPr>
          </a:p>
        </p:txBody>
      </p:sp>
      <p:sp>
        <p:nvSpPr>
          <p:cNvPr id="39953" name="AutoShape 17"/>
          <p:cNvSpPr>
            <a:spLocks noChangeArrowheads="1"/>
          </p:cNvSpPr>
          <p:nvPr/>
        </p:nvSpPr>
        <p:spPr bwMode="auto">
          <a:xfrm>
            <a:off x="6400800" y="2667000"/>
            <a:ext cx="522288" cy="415925"/>
          </a:xfrm>
          <a:prstGeom prst="star5">
            <a:avLst/>
          </a:prstGeom>
          <a:solidFill>
            <a:srgbClr val="FFFF00"/>
          </a:solidFill>
          <a:ln w="9525">
            <a:solidFill>
              <a:schemeClr val="tx1"/>
            </a:solidFill>
            <a:miter lim="800000"/>
            <a:headEnd/>
            <a:tailEnd/>
          </a:ln>
          <a:effectLst/>
        </p:spPr>
        <p:txBody>
          <a:bodyPr wrap="none" anchor="ctr"/>
          <a:lstStyle/>
          <a:p>
            <a:pPr>
              <a:defRPr/>
            </a:pPr>
            <a:endParaRPr lang="en-US">
              <a:latin typeface="Arial"/>
            </a:endParaRPr>
          </a:p>
        </p:txBody>
      </p:sp>
      <p:sp>
        <p:nvSpPr>
          <p:cNvPr id="39954" name="Rectangle 18"/>
          <p:cNvSpPr>
            <a:spLocks noGrp="1" noChangeArrowheads="1"/>
          </p:cNvSpPr>
          <p:nvPr>
            <p:ph type="ctrTitle"/>
          </p:nvPr>
        </p:nvSpPr>
        <p:spPr>
          <a:xfrm>
            <a:off x="533400" y="0"/>
            <a:ext cx="7543800" cy="1219200"/>
          </a:xfrm>
          <a:noFill/>
        </p:spPr>
        <p:txBody>
          <a:bodyPr lIns="92075" tIns="46038" rIns="92075" bIns="46038"/>
          <a:lstStyle/>
          <a:p>
            <a:pPr eaLnBrk="1" hangingPunct="1"/>
            <a:endParaRPr lang="en-US" smtClean="0">
              <a:solidFill>
                <a:srgbClr val="FF3300"/>
              </a:solidFill>
              <a:latin typeface="Arial" charset="0"/>
            </a:endParaRPr>
          </a:p>
        </p:txBody>
      </p:sp>
      <p:sp>
        <p:nvSpPr>
          <p:cNvPr id="1041" name="Text Box 19"/>
          <p:cNvSpPr txBox="1">
            <a:spLocks noChangeArrowheads="1"/>
          </p:cNvSpPr>
          <p:nvPr/>
        </p:nvSpPr>
        <p:spPr bwMode="auto">
          <a:xfrm>
            <a:off x="1295400" y="5257800"/>
            <a:ext cx="7543800" cy="641350"/>
          </a:xfrm>
          <a:prstGeom prst="rect">
            <a:avLst/>
          </a:prstGeom>
          <a:noFill/>
          <a:ln w="9525">
            <a:noFill/>
            <a:miter lim="800000"/>
            <a:headEnd/>
            <a:tailEnd/>
          </a:ln>
        </p:spPr>
        <p:txBody>
          <a:bodyPr>
            <a:spAutoFit/>
          </a:bodyPr>
          <a:lstStyle/>
          <a:p>
            <a:pPr>
              <a:spcBef>
                <a:spcPct val="50000"/>
              </a:spcBef>
            </a:pPr>
            <a:r>
              <a:rPr lang="en-US" sz="3600" b="1">
                <a:solidFill>
                  <a:srgbClr val="FF0000"/>
                </a:solidFill>
                <a:latin typeface="Arial" charset="0"/>
              </a:rPr>
              <a:t>CHIA MỘT SỐ CHO MỘT T</a:t>
            </a:r>
            <a:r>
              <a:rPr lang="en-US" sz="3600" b="1">
                <a:solidFill>
                  <a:srgbClr val="FF3300"/>
                </a:solidFill>
                <a:latin typeface="Arial" charset="0"/>
              </a:rPr>
              <a:t>ÍCH</a:t>
            </a:r>
          </a:p>
        </p:txBody>
      </p:sp>
    </p:spTree>
  </p:cSld>
  <p:clrMapOvr>
    <a:masterClrMapping/>
  </p:clrMapOvr>
  <p:transition spd="slow">
    <p:wipe dir="d"/>
    <p:sndAc>
      <p:stSnd>
        <p:snd r:embed="rId4" name="chimes.wav" builtIn="1"/>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nodeType="withEffect">
                                  <p:stCondLst>
                                    <p:cond delay="0"/>
                                  </p:stCondLst>
                                  <p:childTnLst>
                                    <p:set>
                                      <p:cBhvr>
                                        <p:cTn id="6" dur="1" fill="hold">
                                          <p:stCondLst>
                                            <p:cond delay="0"/>
                                          </p:stCondLst>
                                        </p:cTn>
                                        <p:tgtEl>
                                          <p:spTgt spid="39942"/>
                                        </p:tgtEl>
                                        <p:attrNameLst>
                                          <p:attrName>style.visibility</p:attrName>
                                        </p:attrNameLst>
                                      </p:cBhvr>
                                      <p:to>
                                        <p:strVal val="visible"/>
                                      </p:to>
                                    </p:set>
                                    <p:anim calcmode="lin" valueType="num">
                                      <p:cBhvr>
                                        <p:cTn id="7" dur="5000" fill="hold"/>
                                        <p:tgtEl>
                                          <p:spTgt spid="39942"/>
                                        </p:tgtEl>
                                        <p:attrNameLst>
                                          <p:attrName>ppt_w</p:attrName>
                                        </p:attrNameLst>
                                      </p:cBhvr>
                                      <p:tavLst>
                                        <p:tav tm="0">
                                          <p:val>
                                            <p:fltVal val="0"/>
                                          </p:val>
                                        </p:tav>
                                        <p:tav tm="100000">
                                          <p:val>
                                            <p:strVal val="#ppt_w"/>
                                          </p:val>
                                        </p:tav>
                                      </p:tavLst>
                                    </p:anim>
                                    <p:anim calcmode="lin" valueType="num">
                                      <p:cBhvr>
                                        <p:cTn id="8" dur="5000" fill="hold"/>
                                        <p:tgtEl>
                                          <p:spTgt spid="39942"/>
                                        </p:tgtEl>
                                        <p:attrNameLst>
                                          <p:attrName>ppt_h</p:attrName>
                                        </p:attrNameLst>
                                      </p:cBhvr>
                                      <p:tavLst>
                                        <p:tav tm="0">
                                          <p:val>
                                            <p:fltVal val="0"/>
                                          </p:val>
                                        </p:tav>
                                        <p:tav tm="100000">
                                          <p:val>
                                            <p:strVal val="#ppt_h"/>
                                          </p:val>
                                        </p:tav>
                                      </p:tavLst>
                                    </p:anim>
                                    <p:animEffect transition="in" filter="fade">
                                      <p:cBhvr>
                                        <p:cTn id="9" dur="5000"/>
                                        <p:tgtEl>
                                          <p:spTgt spid="39942"/>
                                        </p:tgtEl>
                                      </p:cBhvr>
                                    </p:animEffect>
                                  </p:childTnLst>
                                </p:cTn>
                              </p:par>
                              <p:par>
                                <p:cTn id="10" presetID="53" presetClass="entr" presetSubtype="0" repeatCount="indefinite" fill="hold" grpId="0" nodeType="withEffect">
                                  <p:stCondLst>
                                    <p:cond delay="0"/>
                                  </p:stCondLst>
                                  <p:childTnLst>
                                    <p:set>
                                      <p:cBhvr>
                                        <p:cTn id="11" dur="1" fill="hold">
                                          <p:stCondLst>
                                            <p:cond delay="0"/>
                                          </p:stCondLst>
                                        </p:cTn>
                                        <p:tgtEl>
                                          <p:spTgt spid="39943"/>
                                        </p:tgtEl>
                                        <p:attrNameLst>
                                          <p:attrName>style.visibility</p:attrName>
                                        </p:attrNameLst>
                                      </p:cBhvr>
                                      <p:to>
                                        <p:strVal val="visible"/>
                                      </p:to>
                                    </p:set>
                                    <p:anim calcmode="lin" valueType="num">
                                      <p:cBhvr>
                                        <p:cTn id="12" dur="3000" fill="hold"/>
                                        <p:tgtEl>
                                          <p:spTgt spid="39943"/>
                                        </p:tgtEl>
                                        <p:attrNameLst>
                                          <p:attrName>ppt_w</p:attrName>
                                        </p:attrNameLst>
                                      </p:cBhvr>
                                      <p:tavLst>
                                        <p:tav tm="0">
                                          <p:val>
                                            <p:fltVal val="0"/>
                                          </p:val>
                                        </p:tav>
                                        <p:tav tm="100000">
                                          <p:val>
                                            <p:strVal val="#ppt_w"/>
                                          </p:val>
                                        </p:tav>
                                      </p:tavLst>
                                    </p:anim>
                                    <p:anim calcmode="lin" valueType="num">
                                      <p:cBhvr>
                                        <p:cTn id="13" dur="3000" fill="hold"/>
                                        <p:tgtEl>
                                          <p:spTgt spid="39943"/>
                                        </p:tgtEl>
                                        <p:attrNameLst>
                                          <p:attrName>ppt_h</p:attrName>
                                        </p:attrNameLst>
                                      </p:cBhvr>
                                      <p:tavLst>
                                        <p:tav tm="0">
                                          <p:val>
                                            <p:fltVal val="0"/>
                                          </p:val>
                                        </p:tav>
                                        <p:tav tm="100000">
                                          <p:val>
                                            <p:strVal val="#ppt_h"/>
                                          </p:val>
                                        </p:tav>
                                      </p:tavLst>
                                    </p:anim>
                                    <p:animEffect transition="in" filter="fade">
                                      <p:cBhvr>
                                        <p:cTn id="14" dur="3000"/>
                                        <p:tgtEl>
                                          <p:spTgt spid="39943"/>
                                        </p:tgtEl>
                                      </p:cBhvr>
                                    </p:animEffect>
                                  </p:childTnLst>
                                </p:cTn>
                              </p:par>
                              <p:par>
                                <p:cTn id="15" presetID="53" presetClass="entr" presetSubtype="0" repeatCount="indefinite" fill="hold" grpId="0" nodeType="withEffect">
                                  <p:stCondLst>
                                    <p:cond delay="0"/>
                                  </p:stCondLst>
                                  <p:childTnLst>
                                    <p:set>
                                      <p:cBhvr>
                                        <p:cTn id="16" dur="1" fill="hold">
                                          <p:stCondLst>
                                            <p:cond delay="0"/>
                                          </p:stCondLst>
                                        </p:cTn>
                                        <p:tgtEl>
                                          <p:spTgt spid="39946"/>
                                        </p:tgtEl>
                                        <p:attrNameLst>
                                          <p:attrName>style.visibility</p:attrName>
                                        </p:attrNameLst>
                                      </p:cBhvr>
                                      <p:to>
                                        <p:strVal val="visible"/>
                                      </p:to>
                                    </p:set>
                                    <p:anim calcmode="lin" valueType="num">
                                      <p:cBhvr>
                                        <p:cTn id="17" dur="3000" fill="hold"/>
                                        <p:tgtEl>
                                          <p:spTgt spid="39946"/>
                                        </p:tgtEl>
                                        <p:attrNameLst>
                                          <p:attrName>ppt_w</p:attrName>
                                        </p:attrNameLst>
                                      </p:cBhvr>
                                      <p:tavLst>
                                        <p:tav tm="0">
                                          <p:val>
                                            <p:fltVal val="0"/>
                                          </p:val>
                                        </p:tav>
                                        <p:tav tm="100000">
                                          <p:val>
                                            <p:strVal val="#ppt_w"/>
                                          </p:val>
                                        </p:tav>
                                      </p:tavLst>
                                    </p:anim>
                                    <p:anim calcmode="lin" valueType="num">
                                      <p:cBhvr>
                                        <p:cTn id="18" dur="3000" fill="hold"/>
                                        <p:tgtEl>
                                          <p:spTgt spid="39946"/>
                                        </p:tgtEl>
                                        <p:attrNameLst>
                                          <p:attrName>ppt_h</p:attrName>
                                        </p:attrNameLst>
                                      </p:cBhvr>
                                      <p:tavLst>
                                        <p:tav tm="0">
                                          <p:val>
                                            <p:fltVal val="0"/>
                                          </p:val>
                                        </p:tav>
                                        <p:tav tm="100000">
                                          <p:val>
                                            <p:strVal val="#ppt_h"/>
                                          </p:val>
                                        </p:tav>
                                      </p:tavLst>
                                    </p:anim>
                                    <p:animEffect transition="in" filter="fade">
                                      <p:cBhvr>
                                        <p:cTn id="19" dur="3000"/>
                                        <p:tgtEl>
                                          <p:spTgt spid="39946"/>
                                        </p:tgtEl>
                                      </p:cBhvr>
                                    </p:animEffect>
                                  </p:childTnLst>
                                </p:cTn>
                              </p:par>
                              <p:par>
                                <p:cTn id="20" presetID="53" presetClass="entr" presetSubtype="0" repeatCount="indefinite" fill="hold" grpId="0" nodeType="withEffect">
                                  <p:stCondLst>
                                    <p:cond delay="0"/>
                                  </p:stCondLst>
                                  <p:childTnLst>
                                    <p:set>
                                      <p:cBhvr>
                                        <p:cTn id="21" dur="1" fill="hold">
                                          <p:stCondLst>
                                            <p:cond delay="0"/>
                                          </p:stCondLst>
                                        </p:cTn>
                                        <p:tgtEl>
                                          <p:spTgt spid="39945"/>
                                        </p:tgtEl>
                                        <p:attrNameLst>
                                          <p:attrName>style.visibility</p:attrName>
                                        </p:attrNameLst>
                                      </p:cBhvr>
                                      <p:to>
                                        <p:strVal val="visible"/>
                                      </p:to>
                                    </p:set>
                                    <p:anim calcmode="lin" valueType="num">
                                      <p:cBhvr>
                                        <p:cTn id="22" dur="3000" fill="hold"/>
                                        <p:tgtEl>
                                          <p:spTgt spid="39945"/>
                                        </p:tgtEl>
                                        <p:attrNameLst>
                                          <p:attrName>ppt_w</p:attrName>
                                        </p:attrNameLst>
                                      </p:cBhvr>
                                      <p:tavLst>
                                        <p:tav tm="0">
                                          <p:val>
                                            <p:fltVal val="0"/>
                                          </p:val>
                                        </p:tav>
                                        <p:tav tm="100000">
                                          <p:val>
                                            <p:strVal val="#ppt_w"/>
                                          </p:val>
                                        </p:tav>
                                      </p:tavLst>
                                    </p:anim>
                                    <p:anim calcmode="lin" valueType="num">
                                      <p:cBhvr>
                                        <p:cTn id="23" dur="3000" fill="hold"/>
                                        <p:tgtEl>
                                          <p:spTgt spid="39945"/>
                                        </p:tgtEl>
                                        <p:attrNameLst>
                                          <p:attrName>ppt_h</p:attrName>
                                        </p:attrNameLst>
                                      </p:cBhvr>
                                      <p:tavLst>
                                        <p:tav tm="0">
                                          <p:val>
                                            <p:fltVal val="0"/>
                                          </p:val>
                                        </p:tav>
                                        <p:tav tm="100000">
                                          <p:val>
                                            <p:strVal val="#ppt_h"/>
                                          </p:val>
                                        </p:tav>
                                      </p:tavLst>
                                    </p:anim>
                                    <p:animEffect transition="in" filter="fade">
                                      <p:cBhvr>
                                        <p:cTn id="24" dur="3000"/>
                                        <p:tgtEl>
                                          <p:spTgt spid="39945"/>
                                        </p:tgtEl>
                                      </p:cBhvr>
                                    </p:animEffect>
                                  </p:childTnLst>
                                </p:cTn>
                              </p:par>
                              <p:par>
                                <p:cTn id="25" presetID="53" presetClass="entr" presetSubtype="0" repeatCount="indefinite" fill="hold" grpId="0" nodeType="withEffect">
                                  <p:stCondLst>
                                    <p:cond delay="0"/>
                                  </p:stCondLst>
                                  <p:childTnLst>
                                    <p:set>
                                      <p:cBhvr>
                                        <p:cTn id="26" dur="1" fill="hold">
                                          <p:stCondLst>
                                            <p:cond delay="0"/>
                                          </p:stCondLst>
                                        </p:cTn>
                                        <p:tgtEl>
                                          <p:spTgt spid="39947"/>
                                        </p:tgtEl>
                                        <p:attrNameLst>
                                          <p:attrName>style.visibility</p:attrName>
                                        </p:attrNameLst>
                                      </p:cBhvr>
                                      <p:to>
                                        <p:strVal val="visible"/>
                                      </p:to>
                                    </p:set>
                                    <p:anim calcmode="lin" valueType="num">
                                      <p:cBhvr>
                                        <p:cTn id="27" dur="3000" fill="hold"/>
                                        <p:tgtEl>
                                          <p:spTgt spid="39947"/>
                                        </p:tgtEl>
                                        <p:attrNameLst>
                                          <p:attrName>ppt_w</p:attrName>
                                        </p:attrNameLst>
                                      </p:cBhvr>
                                      <p:tavLst>
                                        <p:tav tm="0">
                                          <p:val>
                                            <p:fltVal val="0"/>
                                          </p:val>
                                        </p:tav>
                                        <p:tav tm="100000">
                                          <p:val>
                                            <p:strVal val="#ppt_w"/>
                                          </p:val>
                                        </p:tav>
                                      </p:tavLst>
                                    </p:anim>
                                    <p:anim calcmode="lin" valueType="num">
                                      <p:cBhvr>
                                        <p:cTn id="28" dur="3000" fill="hold"/>
                                        <p:tgtEl>
                                          <p:spTgt spid="39947"/>
                                        </p:tgtEl>
                                        <p:attrNameLst>
                                          <p:attrName>ppt_h</p:attrName>
                                        </p:attrNameLst>
                                      </p:cBhvr>
                                      <p:tavLst>
                                        <p:tav tm="0">
                                          <p:val>
                                            <p:fltVal val="0"/>
                                          </p:val>
                                        </p:tav>
                                        <p:tav tm="100000">
                                          <p:val>
                                            <p:strVal val="#ppt_h"/>
                                          </p:val>
                                        </p:tav>
                                      </p:tavLst>
                                    </p:anim>
                                    <p:animEffect transition="in" filter="fade">
                                      <p:cBhvr>
                                        <p:cTn id="29" dur="3000"/>
                                        <p:tgtEl>
                                          <p:spTgt spid="39947"/>
                                        </p:tgtEl>
                                      </p:cBhvr>
                                    </p:animEffect>
                                  </p:childTnLst>
                                </p:cTn>
                              </p:par>
                              <p:par>
                                <p:cTn id="30" presetID="13" presetClass="entr" presetSubtype="16" repeatCount="indefinite" fill="hold" grpId="0" nodeType="withEffect">
                                  <p:stCondLst>
                                    <p:cond delay="0"/>
                                  </p:stCondLst>
                                  <p:childTnLst>
                                    <p:set>
                                      <p:cBhvr>
                                        <p:cTn id="31" dur="1" fill="hold">
                                          <p:stCondLst>
                                            <p:cond delay="0"/>
                                          </p:stCondLst>
                                        </p:cTn>
                                        <p:tgtEl>
                                          <p:spTgt spid="39944"/>
                                        </p:tgtEl>
                                        <p:attrNameLst>
                                          <p:attrName>style.visibility</p:attrName>
                                        </p:attrNameLst>
                                      </p:cBhvr>
                                      <p:to>
                                        <p:strVal val="visible"/>
                                      </p:to>
                                    </p:set>
                                    <p:animEffect transition="in" filter="plus(in)">
                                      <p:cBhvr>
                                        <p:cTn id="32" dur="3000"/>
                                        <p:tgtEl>
                                          <p:spTgt spid="39944"/>
                                        </p:tgtEl>
                                      </p:cBhvr>
                                    </p:animEffect>
                                  </p:childTnLst>
                                </p:cTn>
                              </p:par>
                              <p:par>
                                <p:cTn id="33" presetID="53" presetClass="entr" presetSubtype="0" repeatCount="indefinite" fill="hold" grpId="0" nodeType="withEffect">
                                  <p:stCondLst>
                                    <p:cond delay="0"/>
                                  </p:stCondLst>
                                  <p:childTnLst>
                                    <p:set>
                                      <p:cBhvr>
                                        <p:cTn id="34" dur="1" fill="hold">
                                          <p:stCondLst>
                                            <p:cond delay="0"/>
                                          </p:stCondLst>
                                        </p:cTn>
                                        <p:tgtEl>
                                          <p:spTgt spid="39948"/>
                                        </p:tgtEl>
                                        <p:attrNameLst>
                                          <p:attrName>style.visibility</p:attrName>
                                        </p:attrNameLst>
                                      </p:cBhvr>
                                      <p:to>
                                        <p:strVal val="visible"/>
                                      </p:to>
                                    </p:set>
                                    <p:anim calcmode="lin" valueType="num">
                                      <p:cBhvr>
                                        <p:cTn id="35" dur="3000" fill="hold"/>
                                        <p:tgtEl>
                                          <p:spTgt spid="39948"/>
                                        </p:tgtEl>
                                        <p:attrNameLst>
                                          <p:attrName>ppt_w</p:attrName>
                                        </p:attrNameLst>
                                      </p:cBhvr>
                                      <p:tavLst>
                                        <p:tav tm="0">
                                          <p:val>
                                            <p:fltVal val="0"/>
                                          </p:val>
                                        </p:tav>
                                        <p:tav tm="100000">
                                          <p:val>
                                            <p:strVal val="#ppt_w"/>
                                          </p:val>
                                        </p:tav>
                                      </p:tavLst>
                                    </p:anim>
                                    <p:anim calcmode="lin" valueType="num">
                                      <p:cBhvr>
                                        <p:cTn id="36" dur="3000" fill="hold"/>
                                        <p:tgtEl>
                                          <p:spTgt spid="39948"/>
                                        </p:tgtEl>
                                        <p:attrNameLst>
                                          <p:attrName>ppt_h</p:attrName>
                                        </p:attrNameLst>
                                      </p:cBhvr>
                                      <p:tavLst>
                                        <p:tav tm="0">
                                          <p:val>
                                            <p:fltVal val="0"/>
                                          </p:val>
                                        </p:tav>
                                        <p:tav tm="100000">
                                          <p:val>
                                            <p:strVal val="#ppt_h"/>
                                          </p:val>
                                        </p:tav>
                                      </p:tavLst>
                                    </p:anim>
                                    <p:animEffect transition="in" filter="fade">
                                      <p:cBhvr>
                                        <p:cTn id="37" dur="3000"/>
                                        <p:tgtEl>
                                          <p:spTgt spid="39948"/>
                                        </p:tgtEl>
                                      </p:cBhvr>
                                    </p:animEffect>
                                  </p:childTnLst>
                                </p:cTn>
                              </p:par>
                              <p:par>
                                <p:cTn id="38" presetID="53" presetClass="entr" presetSubtype="0" repeatCount="indefinite" fill="hold" grpId="0" nodeType="withEffect">
                                  <p:stCondLst>
                                    <p:cond delay="0"/>
                                  </p:stCondLst>
                                  <p:childTnLst>
                                    <p:set>
                                      <p:cBhvr>
                                        <p:cTn id="39" dur="1" fill="hold">
                                          <p:stCondLst>
                                            <p:cond delay="0"/>
                                          </p:stCondLst>
                                        </p:cTn>
                                        <p:tgtEl>
                                          <p:spTgt spid="39949"/>
                                        </p:tgtEl>
                                        <p:attrNameLst>
                                          <p:attrName>style.visibility</p:attrName>
                                        </p:attrNameLst>
                                      </p:cBhvr>
                                      <p:to>
                                        <p:strVal val="visible"/>
                                      </p:to>
                                    </p:set>
                                    <p:anim calcmode="lin" valueType="num">
                                      <p:cBhvr>
                                        <p:cTn id="40" dur="3000" fill="hold"/>
                                        <p:tgtEl>
                                          <p:spTgt spid="39949"/>
                                        </p:tgtEl>
                                        <p:attrNameLst>
                                          <p:attrName>ppt_w</p:attrName>
                                        </p:attrNameLst>
                                      </p:cBhvr>
                                      <p:tavLst>
                                        <p:tav tm="0">
                                          <p:val>
                                            <p:fltVal val="0"/>
                                          </p:val>
                                        </p:tav>
                                        <p:tav tm="100000">
                                          <p:val>
                                            <p:strVal val="#ppt_w"/>
                                          </p:val>
                                        </p:tav>
                                      </p:tavLst>
                                    </p:anim>
                                    <p:anim calcmode="lin" valueType="num">
                                      <p:cBhvr>
                                        <p:cTn id="41" dur="3000" fill="hold"/>
                                        <p:tgtEl>
                                          <p:spTgt spid="39949"/>
                                        </p:tgtEl>
                                        <p:attrNameLst>
                                          <p:attrName>ppt_h</p:attrName>
                                        </p:attrNameLst>
                                      </p:cBhvr>
                                      <p:tavLst>
                                        <p:tav tm="0">
                                          <p:val>
                                            <p:fltVal val="0"/>
                                          </p:val>
                                        </p:tav>
                                        <p:tav tm="100000">
                                          <p:val>
                                            <p:strVal val="#ppt_h"/>
                                          </p:val>
                                        </p:tav>
                                      </p:tavLst>
                                    </p:anim>
                                    <p:animEffect transition="in" filter="fade">
                                      <p:cBhvr>
                                        <p:cTn id="42" dur="3000"/>
                                        <p:tgtEl>
                                          <p:spTgt spid="39949"/>
                                        </p:tgtEl>
                                      </p:cBhvr>
                                    </p:animEffect>
                                  </p:childTnLst>
                                </p:cTn>
                              </p:par>
                              <p:par>
                                <p:cTn id="43" presetID="53" presetClass="entr" presetSubtype="0" repeatCount="indefinite" fill="hold" grpId="0" nodeType="withEffect">
                                  <p:stCondLst>
                                    <p:cond delay="0"/>
                                  </p:stCondLst>
                                  <p:childTnLst>
                                    <p:set>
                                      <p:cBhvr>
                                        <p:cTn id="44" dur="1" fill="hold">
                                          <p:stCondLst>
                                            <p:cond delay="0"/>
                                          </p:stCondLst>
                                        </p:cTn>
                                        <p:tgtEl>
                                          <p:spTgt spid="39950"/>
                                        </p:tgtEl>
                                        <p:attrNameLst>
                                          <p:attrName>style.visibility</p:attrName>
                                        </p:attrNameLst>
                                      </p:cBhvr>
                                      <p:to>
                                        <p:strVal val="visible"/>
                                      </p:to>
                                    </p:set>
                                    <p:anim calcmode="lin" valueType="num">
                                      <p:cBhvr>
                                        <p:cTn id="45" dur="3000" fill="hold"/>
                                        <p:tgtEl>
                                          <p:spTgt spid="39950"/>
                                        </p:tgtEl>
                                        <p:attrNameLst>
                                          <p:attrName>ppt_w</p:attrName>
                                        </p:attrNameLst>
                                      </p:cBhvr>
                                      <p:tavLst>
                                        <p:tav tm="0">
                                          <p:val>
                                            <p:fltVal val="0"/>
                                          </p:val>
                                        </p:tav>
                                        <p:tav tm="100000">
                                          <p:val>
                                            <p:strVal val="#ppt_w"/>
                                          </p:val>
                                        </p:tav>
                                      </p:tavLst>
                                    </p:anim>
                                    <p:anim calcmode="lin" valueType="num">
                                      <p:cBhvr>
                                        <p:cTn id="46" dur="3000" fill="hold"/>
                                        <p:tgtEl>
                                          <p:spTgt spid="39950"/>
                                        </p:tgtEl>
                                        <p:attrNameLst>
                                          <p:attrName>ppt_h</p:attrName>
                                        </p:attrNameLst>
                                      </p:cBhvr>
                                      <p:tavLst>
                                        <p:tav tm="0">
                                          <p:val>
                                            <p:fltVal val="0"/>
                                          </p:val>
                                        </p:tav>
                                        <p:tav tm="100000">
                                          <p:val>
                                            <p:strVal val="#ppt_h"/>
                                          </p:val>
                                        </p:tav>
                                      </p:tavLst>
                                    </p:anim>
                                    <p:animEffect transition="in" filter="fade">
                                      <p:cBhvr>
                                        <p:cTn id="47" dur="3000"/>
                                        <p:tgtEl>
                                          <p:spTgt spid="39950"/>
                                        </p:tgtEl>
                                      </p:cBhvr>
                                    </p:animEffect>
                                  </p:childTnLst>
                                </p:cTn>
                              </p:par>
                              <p:par>
                                <p:cTn id="48" presetID="53" presetClass="entr" presetSubtype="0" repeatCount="indefinite" fill="hold" grpId="0" nodeType="withEffect">
                                  <p:stCondLst>
                                    <p:cond delay="0"/>
                                  </p:stCondLst>
                                  <p:childTnLst>
                                    <p:set>
                                      <p:cBhvr>
                                        <p:cTn id="49" dur="1" fill="hold">
                                          <p:stCondLst>
                                            <p:cond delay="0"/>
                                          </p:stCondLst>
                                        </p:cTn>
                                        <p:tgtEl>
                                          <p:spTgt spid="39951"/>
                                        </p:tgtEl>
                                        <p:attrNameLst>
                                          <p:attrName>style.visibility</p:attrName>
                                        </p:attrNameLst>
                                      </p:cBhvr>
                                      <p:to>
                                        <p:strVal val="visible"/>
                                      </p:to>
                                    </p:set>
                                    <p:anim calcmode="lin" valueType="num">
                                      <p:cBhvr>
                                        <p:cTn id="50" dur="3000" fill="hold"/>
                                        <p:tgtEl>
                                          <p:spTgt spid="39951"/>
                                        </p:tgtEl>
                                        <p:attrNameLst>
                                          <p:attrName>ppt_w</p:attrName>
                                        </p:attrNameLst>
                                      </p:cBhvr>
                                      <p:tavLst>
                                        <p:tav tm="0">
                                          <p:val>
                                            <p:fltVal val="0"/>
                                          </p:val>
                                        </p:tav>
                                        <p:tav tm="100000">
                                          <p:val>
                                            <p:strVal val="#ppt_w"/>
                                          </p:val>
                                        </p:tav>
                                      </p:tavLst>
                                    </p:anim>
                                    <p:anim calcmode="lin" valueType="num">
                                      <p:cBhvr>
                                        <p:cTn id="51" dur="3000" fill="hold"/>
                                        <p:tgtEl>
                                          <p:spTgt spid="39951"/>
                                        </p:tgtEl>
                                        <p:attrNameLst>
                                          <p:attrName>ppt_h</p:attrName>
                                        </p:attrNameLst>
                                      </p:cBhvr>
                                      <p:tavLst>
                                        <p:tav tm="0">
                                          <p:val>
                                            <p:fltVal val="0"/>
                                          </p:val>
                                        </p:tav>
                                        <p:tav tm="100000">
                                          <p:val>
                                            <p:strVal val="#ppt_h"/>
                                          </p:val>
                                        </p:tav>
                                      </p:tavLst>
                                    </p:anim>
                                    <p:animEffect transition="in" filter="fade">
                                      <p:cBhvr>
                                        <p:cTn id="52" dur="3000"/>
                                        <p:tgtEl>
                                          <p:spTgt spid="39951"/>
                                        </p:tgtEl>
                                      </p:cBhvr>
                                    </p:animEffect>
                                  </p:childTnLst>
                                </p:cTn>
                              </p:par>
                              <p:par>
                                <p:cTn id="53" presetID="53" presetClass="entr" presetSubtype="0" repeatCount="indefinite" fill="hold" grpId="0" nodeType="withEffect">
                                  <p:stCondLst>
                                    <p:cond delay="0"/>
                                  </p:stCondLst>
                                  <p:childTnLst>
                                    <p:set>
                                      <p:cBhvr>
                                        <p:cTn id="54" dur="1" fill="hold">
                                          <p:stCondLst>
                                            <p:cond delay="0"/>
                                          </p:stCondLst>
                                        </p:cTn>
                                        <p:tgtEl>
                                          <p:spTgt spid="39952"/>
                                        </p:tgtEl>
                                        <p:attrNameLst>
                                          <p:attrName>style.visibility</p:attrName>
                                        </p:attrNameLst>
                                      </p:cBhvr>
                                      <p:to>
                                        <p:strVal val="visible"/>
                                      </p:to>
                                    </p:set>
                                    <p:anim calcmode="lin" valueType="num">
                                      <p:cBhvr>
                                        <p:cTn id="55" dur="3000" fill="hold"/>
                                        <p:tgtEl>
                                          <p:spTgt spid="39952"/>
                                        </p:tgtEl>
                                        <p:attrNameLst>
                                          <p:attrName>ppt_w</p:attrName>
                                        </p:attrNameLst>
                                      </p:cBhvr>
                                      <p:tavLst>
                                        <p:tav tm="0">
                                          <p:val>
                                            <p:fltVal val="0"/>
                                          </p:val>
                                        </p:tav>
                                        <p:tav tm="100000">
                                          <p:val>
                                            <p:strVal val="#ppt_w"/>
                                          </p:val>
                                        </p:tav>
                                      </p:tavLst>
                                    </p:anim>
                                    <p:anim calcmode="lin" valueType="num">
                                      <p:cBhvr>
                                        <p:cTn id="56" dur="3000" fill="hold"/>
                                        <p:tgtEl>
                                          <p:spTgt spid="39952"/>
                                        </p:tgtEl>
                                        <p:attrNameLst>
                                          <p:attrName>ppt_h</p:attrName>
                                        </p:attrNameLst>
                                      </p:cBhvr>
                                      <p:tavLst>
                                        <p:tav tm="0">
                                          <p:val>
                                            <p:fltVal val="0"/>
                                          </p:val>
                                        </p:tav>
                                        <p:tav tm="100000">
                                          <p:val>
                                            <p:strVal val="#ppt_h"/>
                                          </p:val>
                                        </p:tav>
                                      </p:tavLst>
                                    </p:anim>
                                    <p:animEffect transition="in" filter="fade">
                                      <p:cBhvr>
                                        <p:cTn id="57" dur="3000"/>
                                        <p:tgtEl>
                                          <p:spTgt spid="39952"/>
                                        </p:tgtEl>
                                      </p:cBhvr>
                                    </p:animEffect>
                                  </p:childTnLst>
                                </p:cTn>
                              </p:par>
                              <p:par>
                                <p:cTn id="58" presetID="23" presetClass="entr" presetSubtype="16" repeatCount="indefinite" fill="hold" nodeType="withEffect">
                                  <p:stCondLst>
                                    <p:cond delay="0"/>
                                  </p:stCondLst>
                                  <p:childTnLst>
                                    <p:set>
                                      <p:cBhvr>
                                        <p:cTn id="59" dur="1" fill="hold">
                                          <p:stCondLst>
                                            <p:cond delay="0"/>
                                          </p:stCondLst>
                                        </p:cTn>
                                        <p:tgtEl>
                                          <p:spTgt spid="39953"/>
                                        </p:tgtEl>
                                        <p:attrNameLst>
                                          <p:attrName>style.visibility</p:attrName>
                                        </p:attrNameLst>
                                      </p:cBhvr>
                                      <p:to>
                                        <p:strVal val="visible"/>
                                      </p:to>
                                    </p:set>
                                    <p:anim calcmode="lin" valueType="num">
                                      <p:cBhvr>
                                        <p:cTn id="60" dur="3000" fill="hold"/>
                                        <p:tgtEl>
                                          <p:spTgt spid="39953"/>
                                        </p:tgtEl>
                                        <p:attrNameLst>
                                          <p:attrName>ppt_w</p:attrName>
                                        </p:attrNameLst>
                                      </p:cBhvr>
                                      <p:tavLst>
                                        <p:tav tm="0">
                                          <p:val>
                                            <p:fltVal val="0"/>
                                          </p:val>
                                        </p:tav>
                                        <p:tav tm="100000">
                                          <p:val>
                                            <p:strVal val="#ppt_w"/>
                                          </p:val>
                                        </p:tav>
                                      </p:tavLst>
                                    </p:anim>
                                    <p:anim calcmode="lin" valueType="num">
                                      <p:cBhvr>
                                        <p:cTn id="61" dur="3000" fill="hold"/>
                                        <p:tgtEl>
                                          <p:spTgt spid="39953"/>
                                        </p:tgtEl>
                                        <p:attrNameLst>
                                          <p:attrName>ppt_h</p:attrName>
                                        </p:attrNameLst>
                                      </p:cBhvr>
                                      <p:tavLst>
                                        <p:tav tm="0">
                                          <p:val>
                                            <p:fltVal val="0"/>
                                          </p:val>
                                        </p:tav>
                                        <p:tav tm="100000">
                                          <p:val>
                                            <p:strVal val="#ppt_h"/>
                                          </p:val>
                                        </p:tav>
                                      </p:tavLst>
                                    </p:anim>
                                  </p:childTnLst>
                                </p:cTn>
                              </p:par>
                            </p:childTnLst>
                          </p:cTn>
                        </p:par>
                      </p:childTnLst>
                    </p:cTn>
                  </p:par>
                  <p:par>
                    <p:cTn id="62" fill="hold" nodeType="clickPar">
                      <p:stCondLst>
                        <p:cond delay="indefinite"/>
                      </p:stCondLst>
                      <p:childTnLst>
                        <p:par>
                          <p:cTn id="63" fill="hold" nodeType="withGroup">
                            <p:stCondLst>
                              <p:cond delay="0"/>
                            </p:stCondLst>
                            <p:childTnLst>
                              <p:par>
                                <p:cTn id="64" presetID="16" presetClass="emph" presetSubtype="0" fill="hold" grpId="0" nodeType="clickEffect" nodePh="1">
                                  <p:stCondLst>
                                    <p:cond delay="0"/>
                                  </p:stCondLst>
                                  <p:endCondLst>
                                    <p:cond evt="begin" delay="0">
                                      <p:tn val="64"/>
                                    </p:cond>
                                  </p:endCondLst>
                                  <p:iterate type="lt">
                                    <p:tmPct val="4000"/>
                                  </p:iterate>
                                  <p:childTnLst>
                                    <p:set>
                                      <p:cBhvr override="childStyle">
                                        <p:cTn id="65" dur="2000" fill="hold"/>
                                        <p:tgtEl>
                                          <p:spTgt spid="39954"/>
                                        </p:tgtEl>
                                        <p:attrNameLst>
                                          <p:attrName>style.color</p:attrName>
                                        </p:attrNameLst>
                                      </p:cBhvr>
                                      <p:to>
                                        <p:clrVal>
                                          <a:schemeClr val="folHlink"/>
                                        </p:clrVal>
                                      </p:to>
                                    </p:set>
                                    <p:set>
                                      <p:cBhvr>
                                        <p:cTn id="66" dur="2000" fill="hold"/>
                                        <p:tgtEl>
                                          <p:spTgt spid="39954"/>
                                        </p:tgtEl>
                                        <p:attrNameLst>
                                          <p:attrName>fillcolor</p:attrName>
                                        </p:attrNameLst>
                                      </p:cBhvr>
                                      <p:to>
                                        <p:clrVal>
                                          <a:schemeClr val="folHlink"/>
                                        </p:clrVal>
                                      </p:to>
                                    </p:set>
                                    <p:set>
                                      <p:cBhvr>
                                        <p:cTn id="67" dur="2000" fill="hold"/>
                                        <p:tgtEl>
                                          <p:spTgt spid="39954"/>
                                        </p:tgtEl>
                                        <p:attrNameLst>
                                          <p:attrName>fill.type</p:attrName>
                                        </p:attrNameLst>
                                      </p:cBhvr>
                                      <p:to>
                                        <p:strVal val="solid"/>
                                      </p:to>
                                    </p:set>
                                  </p:childTnLst>
                                </p:cTn>
                              </p:par>
                            </p:childTnLst>
                          </p:cTn>
                        </p:par>
                      </p:childTnLst>
                    </p:cTn>
                  </p:par>
                  <p:par>
                    <p:cTn id="68" fill="hold" nodeType="clickPar">
                      <p:stCondLst>
                        <p:cond delay="indefinite"/>
                      </p:stCondLst>
                      <p:childTnLst>
                        <p:par>
                          <p:cTn id="69" fill="hold" nodeType="withGroup">
                            <p:stCondLst>
                              <p:cond delay="0"/>
                            </p:stCondLst>
                            <p:childTnLst>
                              <p:par>
                                <p:cTn id="70" presetID="8" presetClass="emph" presetSubtype="0" fill="hold" grpId="1" nodeType="clickEffect" nodePh="1">
                                  <p:stCondLst>
                                    <p:cond delay="0"/>
                                  </p:stCondLst>
                                  <p:endCondLst>
                                    <p:cond evt="begin" delay="0">
                                      <p:tn val="70"/>
                                    </p:cond>
                                  </p:endCondLst>
                                  <p:iterate type="lt">
                                    <p:tmPct val="0"/>
                                  </p:iterate>
                                  <p:childTnLst>
                                    <p:animRot by="21600000">
                                      <p:cBhvr>
                                        <p:cTn id="71" dur="2000" fill="hold"/>
                                        <p:tgtEl>
                                          <p:spTgt spid="39954"/>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43" grpId="0" animBg="1"/>
      <p:bldP spid="39944" grpId="0" animBg="1"/>
      <p:bldP spid="39945" grpId="0" animBg="1"/>
      <p:bldP spid="39946" grpId="0" animBg="1"/>
      <p:bldP spid="39947" grpId="0" animBg="1"/>
      <p:bldP spid="39948" grpId="0" animBg="1"/>
      <p:bldP spid="39949" grpId="0" animBg="1"/>
      <p:bldP spid="39950" grpId="0" animBg="1"/>
      <p:bldP spid="39951" grpId="0" animBg="1"/>
      <p:bldP spid="39952" grpId="0" animBg="1"/>
      <p:bldP spid="39954" grpId="0"/>
      <p:bldP spid="39954"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Text Box 3"/>
          <p:cNvSpPr txBox="1">
            <a:spLocks noChangeArrowheads="1"/>
          </p:cNvSpPr>
          <p:nvPr/>
        </p:nvSpPr>
        <p:spPr bwMode="auto">
          <a:xfrm>
            <a:off x="914400" y="457200"/>
            <a:ext cx="6781800" cy="457200"/>
          </a:xfrm>
          <a:prstGeom prst="rect">
            <a:avLst/>
          </a:prstGeom>
          <a:noFill/>
          <a:ln w="9525">
            <a:noFill/>
            <a:miter lim="800000"/>
            <a:headEnd/>
            <a:tailEnd/>
          </a:ln>
        </p:spPr>
        <p:txBody>
          <a:bodyPr>
            <a:spAutoFit/>
          </a:bodyPr>
          <a:lstStyle/>
          <a:p>
            <a:pPr algn="ctr">
              <a:spcBef>
                <a:spcPct val="50000"/>
              </a:spcBef>
            </a:pPr>
            <a:r>
              <a:rPr lang="en-US" sz="2400">
                <a:latin typeface="Arial" charset="0"/>
              </a:rPr>
              <a:t>TÍNH GIÁ TRỊ CỦA CÁC BIỂU THỨC:</a:t>
            </a:r>
          </a:p>
        </p:txBody>
      </p:sp>
      <p:sp>
        <p:nvSpPr>
          <p:cNvPr id="35844" name="Text Box 4"/>
          <p:cNvSpPr txBox="1">
            <a:spLocks noChangeArrowheads="1"/>
          </p:cNvSpPr>
          <p:nvPr/>
        </p:nvSpPr>
        <p:spPr bwMode="auto">
          <a:xfrm>
            <a:off x="228600" y="1325563"/>
            <a:ext cx="8382000" cy="579437"/>
          </a:xfrm>
          <a:prstGeom prst="rect">
            <a:avLst/>
          </a:prstGeom>
          <a:noFill/>
          <a:ln w="9525">
            <a:noFill/>
            <a:miter lim="800000"/>
            <a:headEnd/>
            <a:tailEnd/>
          </a:ln>
        </p:spPr>
        <p:txBody>
          <a:bodyPr>
            <a:spAutoFit/>
          </a:bodyPr>
          <a:lstStyle/>
          <a:p>
            <a:pPr>
              <a:spcBef>
                <a:spcPct val="50000"/>
              </a:spcBef>
            </a:pPr>
            <a:r>
              <a:rPr lang="en-US" sz="3200" b="1">
                <a:latin typeface="Arial" charset="0"/>
              </a:rPr>
              <a:t>24 : ( 3 x 2 ) 	   24 : 3 : 2 	   24 : 2 : 3</a:t>
            </a:r>
          </a:p>
        </p:txBody>
      </p:sp>
      <p:sp>
        <p:nvSpPr>
          <p:cNvPr id="35845" name="Text Box 5"/>
          <p:cNvSpPr txBox="1">
            <a:spLocks noChangeArrowheads="1"/>
          </p:cNvSpPr>
          <p:nvPr/>
        </p:nvSpPr>
        <p:spPr bwMode="auto">
          <a:xfrm>
            <a:off x="0" y="3001963"/>
            <a:ext cx="2438400" cy="579437"/>
          </a:xfrm>
          <a:prstGeom prst="rect">
            <a:avLst/>
          </a:prstGeom>
          <a:noFill/>
          <a:ln w="9525">
            <a:noFill/>
            <a:miter lim="800000"/>
            <a:headEnd/>
            <a:tailEnd/>
          </a:ln>
        </p:spPr>
        <p:txBody>
          <a:bodyPr>
            <a:spAutoFit/>
          </a:bodyPr>
          <a:lstStyle/>
          <a:p>
            <a:pPr>
              <a:spcBef>
                <a:spcPct val="50000"/>
              </a:spcBef>
            </a:pPr>
            <a:r>
              <a:rPr lang="en-US" sz="2400">
                <a:latin typeface="Comic Sans MS" pitchFamily="66" charset="0"/>
              </a:rPr>
              <a:t>  </a:t>
            </a:r>
            <a:r>
              <a:rPr lang="en-US" sz="3200" b="1">
                <a:latin typeface="Arial" charset="0"/>
              </a:rPr>
              <a:t>24 :</a:t>
            </a:r>
          </a:p>
        </p:txBody>
      </p:sp>
      <p:sp>
        <p:nvSpPr>
          <p:cNvPr id="35846" name="Text Box 6"/>
          <p:cNvSpPr txBox="1">
            <a:spLocks noChangeArrowheads="1"/>
          </p:cNvSpPr>
          <p:nvPr/>
        </p:nvSpPr>
        <p:spPr bwMode="auto">
          <a:xfrm>
            <a:off x="1066800" y="3001963"/>
            <a:ext cx="2133600" cy="579437"/>
          </a:xfrm>
          <a:prstGeom prst="rect">
            <a:avLst/>
          </a:prstGeom>
          <a:noFill/>
          <a:ln w="9525">
            <a:noFill/>
            <a:miter lim="800000"/>
            <a:headEnd/>
            <a:tailEnd/>
          </a:ln>
        </p:spPr>
        <p:txBody>
          <a:bodyPr>
            <a:spAutoFit/>
          </a:bodyPr>
          <a:lstStyle/>
          <a:p>
            <a:pPr>
              <a:spcBef>
                <a:spcPct val="50000"/>
              </a:spcBef>
            </a:pPr>
            <a:r>
              <a:rPr lang="en-US" sz="3200">
                <a:latin typeface="Arial" charset="0"/>
              </a:rPr>
              <a:t>( </a:t>
            </a:r>
            <a:r>
              <a:rPr lang="en-US" sz="3200" b="1">
                <a:latin typeface="Arial" charset="0"/>
              </a:rPr>
              <a:t>3 x 2 </a:t>
            </a:r>
            <a:r>
              <a:rPr lang="en-US" sz="3200">
                <a:latin typeface="Arial" charset="0"/>
              </a:rPr>
              <a:t>)</a:t>
            </a:r>
          </a:p>
        </p:txBody>
      </p:sp>
      <p:sp>
        <p:nvSpPr>
          <p:cNvPr id="35847" name="Text Box 7"/>
          <p:cNvSpPr txBox="1">
            <a:spLocks noChangeArrowheads="1"/>
          </p:cNvSpPr>
          <p:nvPr/>
        </p:nvSpPr>
        <p:spPr bwMode="auto">
          <a:xfrm>
            <a:off x="3124200" y="3001963"/>
            <a:ext cx="3200400" cy="579437"/>
          </a:xfrm>
          <a:prstGeom prst="rect">
            <a:avLst/>
          </a:prstGeom>
          <a:noFill/>
          <a:ln w="9525">
            <a:noFill/>
            <a:miter lim="800000"/>
            <a:headEnd/>
            <a:tailEnd/>
          </a:ln>
        </p:spPr>
        <p:txBody>
          <a:bodyPr>
            <a:spAutoFit/>
          </a:bodyPr>
          <a:lstStyle/>
          <a:p>
            <a:pPr>
              <a:spcBef>
                <a:spcPct val="50000"/>
              </a:spcBef>
            </a:pPr>
            <a:r>
              <a:rPr lang="en-US" sz="3200" b="1">
                <a:latin typeface="Arial" charset="0"/>
              </a:rPr>
              <a:t>= 24 : 6 = 4</a:t>
            </a:r>
          </a:p>
        </p:txBody>
      </p:sp>
      <p:sp>
        <p:nvSpPr>
          <p:cNvPr id="35848" name="Text Box 8"/>
          <p:cNvSpPr txBox="1">
            <a:spLocks noChangeArrowheads="1"/>
          </p:cNvSpPr>
          <p:nvPr/>
        </p:nvSpPr>
        <p:spPr bwMode="auto">
          <a:xfrm>
            <a:off x="228600" y="3687763"/>
            <a:ext cx="2667000" cy="579437"/>
          </a:xfrm>
          <a:prstGeom prst="rect">
            <a:avLst/>
          </a:prstGeom>
          <a:noFill/>
          <a:ln w="9525">
            <a:noFill/>
            <a:miter lim="800000"/>
            <a:headEnd/>
            <a:tailEnd/>
          </a:ln>
        </p:spPr>
        <p:txBody>
          <a:bodyPr>
            <a:spAutoFit/>
          </a:bodyPr>
          <a:lstStyle/>
          <a:p>
            <a:pPr>
              <a:spcBef>
                <a:spcPct val="50000"/>
              </a:spcBef>
            </a:pPr>
            <a:r>
              <a:rPr lang="en-US" sz="3200" b="1">
                <a:latin typeface="Arial" charset="0"/>
              </a:rPr>
              <a:t>24 : 3 : 2</a:t>
            </a:r>
          </a:p>
        </p:txBody>
      </p:sp>
      <p:sp>
        <p:nvSpPr>
          <p:cNvPr id="35849" name="Text Box 9"/>
          <p:cNvSpPr txBox="1">
            <a:spLocks noChangeArrowheads="1"/>
          </p:cNvSpPr>
          <p:nvPr/>
        </p:nvSpPr>
        <p:spPr bwMode="auto">
          <a:xfrm>
            <a:off x="3124200" y="3687763"/>
            <a:ext cx="2667000" cy="579437"/>
          </a:xfrm>
          <a:prstGeom prst="rect">
            <a:avLst/>
          </a:prstGeom>
          <a:noFill/>
          <a:ln w="9525">
            <a:noFill/>
            <a:miter lim="800000"/>
            <a:headEnd/>
            <a:tailEnd/>
          </a:ln>
        </p:spPr>
        <p:txBody>
          <a:bodyPr>
            <a:spAutoFit/>
          </a:bodyPr>
          <a:lstStyle/>
          <a:p>
            <a:pPr>
              <a:spcBef>
                <a:spcPct val="50000"/>
              </a:spcBef>
            </a:pPr>
            <a:r>
              <a:rPr lang="en-US" sz="3200" b="1">
                <a:latin typeface="Arial" charset="0"/>
              </a:rPr>
              <a:t>=   8 : 2 = 4</a:t>
            </a:r>
            <a:r>
              <a:rPr lang="en-US" sz="3200" b="1">
                <a:latin typeface="Comic Sans MS" pitchFamily="66" charset="0"/>
              </a:rPr>
              <a:t> </a:t>
            </a:r>
          </a:p>
        </p:txBody>
      </p:sp>
      <p:sp>
        <p:nvSpPr>
          <p:cNvPr id="35850" name="Text Box 10"/>
          <p:cNvSpPr txBox="1">
            <a:spLocks noChangeArrowheads="1"/>
          </p:cNvSpPr>
          <p:nvPr/>
        </p:nvSpPr>
        <p:spPr bwMode="auto">
          <a:xfrm>
            <a:off x="228600" y="4449763"/>
            <a:ext cx="2590800" cy="579437"/>
          </a:xfrm>
          <a:prstGeom prst="rect">
            <a:avLst/>
          </a:prstGeom>
          <a:noFill/>
          <a:ln w="9525">
            <a:noFill/>
            <a:miter lim="800000"/>
            <a:headEnd/>
            <a:tailEnd/>
          </a:ln>
        </p:spPr>
        <p:txBody>
          <a:bodyPr>
            <a:spAutoFit/>
          </a:bodyPr>
          <a:lstStyle/>
          <a:p>
            <a:pPr>
              <a:spcBef>
                <a:spcPct val="50000"/>
              </a:spcBef>
            </a:pPr>
            <a:r>
              <a:rPr lang="en-US" sz="3200" b="1">
                <a:latin typeface="Arial" charset="0"/>
              </a:rPr>
              <a:t>24 : 2 : 3</a:t>
            </a:r>
            <a:r>
              <a:rPr lang="en-US" sz="3200" b="1">
                <a:latin typeface="Comic Sans MS" pitchFamily="66" charset="0"/>
              </a:rPr>
              <a:t> </a:t>
            </a:r>
          </a:p>
        </p:txBody>
      </p:sp>
      <p:sp>
        <p:nvSpPr>
          <p:cNvPr id="35851" name="Text Box 11"/>
          <p:cNvSpPr txBox="1">
            <a:spLocks noChangeArrowheads="1"/>
          </p:cNvSpPr>
          <p:nvPr/>
        </p:nvSpPr>
        <p:spPr bwMode="auto">
          <a:xfrm>
            <a:off x="3124200" y="4449763"/>
            <a:ext cx="3733800" cy="579437"/>
          </a:xfrm>
          <a:prstGeom prst="rect">
            <a:avLst/>
          </a:prstGeom>
          <a:noFill/>
          <a:ln w="9525">
            <a:noFill/>
            <a:miter lim="800000"/>
            <a:headEnd/>
            <a:tailEnd/>
          </a:ln>
        </p:spPr>
        <p:txBody>
          <a:bodyPr>
            <a:spAutoFit/>
          </a:bodyPr>
          <a:lstStyle/>
          <a:p>
            <a:pPr>
              <a:spcBef>
                <a:spcPct val="50000"/>
              </a:spcBef>
            </a:pPr>
            <a:r>
              <a:rPr lang="en-US" sz="3200" b="1">
                <a:latin typeface="Arial" charset="0"/>
              </a:rPr>
              <a:t>= 12 : 3 = 4</a:t>
            </a:r>
          </a:p>
        </p:txBody>
      </p:sp>
      <p:sp>
        <p:nvSpPr>
          <p:cNvPr id="35852" name="Text Box 12"/>
          <p:cNvSpPr txBox="1">
            <a:spLocks noChangeArrowheads="1"/>
          </p:cNvSpPr>
          <p:nvPr/>
        </p:nvSpPr>
        <p:spPr bwMode="auto">
          <a:xfrm>
            <a:off x="0" y="5302250"/>
            <a:ext cx="8763000" cy="641350"/>
          </a:xfrm>
          <a:prstGeom prst="rect">
            <a:avLst/>
          </a:prstGeom>
          <a:noFill/>
          <a:ln w="9525">
            <a:noFill/>
            <a:miter lim="800000"/>
            <a:headEnd/>
            <a:tailEnd/>
          </a:ln>
        </p:spPr>
        <p:txBody>
          <a:bodyPr>
            <a:spAutoFit/>
          </a:bodyPr>
          <a:lstStyle/>
          <a:p>
            <a:pPr algn="ctr">
              <a:spcBef>
                <a:spcPct val="50000"/>
              </a:spcBef>
            </a:pPr>
            <a:r>
              <a:rPr lang="en-US" sz="3600" b="1">
                <a:solidFill>
                  <a:srgbClr val="FF6600"/>
                </a:solidFill>
                <a:latin typeface="Arial" charset="0"/>
              </a:rPr>
              <a:t>Vậy: 24 : ( 3 x 2 ) = 24 : 3 : 2 = 24 : 2 : 3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5843"/>
                                        </p:tgtEl>
                                        <p:attrNameLst>
                                          <p:attrName>style.visibility</p:attrName>
                                        </p:attrNameLst>
                                      </p:cBhvr>
                                      <p:to>
                                        <p:strVal val="visible"/>
                                      </p:to>
                                    </p:set>
                                    <p:animEffect transition="in" filter="blinds(horizontal)">
                                      <p:cBhvr>
                                        <p:cTn id="7" dur="500"/>
                                        <p:tgtEl>
                                          <p:spTgt spid="35843"/>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5844"/>
                                        </p:tgtEl>
                                        <p:attrNameLst>
                                          <p:attrName>style.visibility</p:attrName>
                                        </p:attrNameLst>
                                      </p:cBhvr>
                                      <p:to>
                                        <p:strVal val="visible"/>
                                      </p:to>
                                    </p:set>
                                    <p:animEffect transition="in" filter="blinds(horizontal)">
                                      <p:cBhvr>
                                        <p:cTn id="10" dur="500"/>
                                        <p:tgtEl>
                                          <p:spTgt spid="35844"/>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35845"/>
                                        </p:tgtEl>
                                        <p:attrNameLst>
                                          <p:attrName>style.visibility</p:attrName>
                                        </p:attrNameLst>
                                      </p:cBhvr>
                                      <p:to>
                                        <p:strVal val="visible"/>
                                      </p:to>
                                    </p:set>
                                    <p:animEffect transition="in" filter="blinds(horizontal)">
                                      <p:cBhvr>
                                        <p:cTn id="15" dur="500"/>
                                        <p:tgtEl>
                                          <p:spTgt spid="35845"/>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35846"/>
                                        </p:tgtEl>
                                        <p:attrNameLst>
                                          <p:attrName>style.visibility</p:attrName>
                                        </p:attrNameLst>
                                      </p:cBhvr>
                                      <p:to>
                                        <p:strVal val="visible"/>
                                      </p:to>
                                    </p:set>
                                    <p:animEffect transition="in" filter="blinds(horizontal)">
                                      <p:cBhvr>
                                        <p:cTn id="20" dur="500"/>
                                        <p:tgtEl>
                                          <p:spTgt spid="35846"/>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4" presetClass="entr" presetSubtype="16" fill="hold" grpId="0" nodeType="clickEffect">
                                  <p:stCondLst>
                                    <p:cond delay="0"/>
                                  </p:stCondLst>
                                  <p:childTnLst>
                                    <p:set>
                                      <p:cBhvr>
                                        <p:cTn id="24" dur="1" fill="hold">
                                          <p:stCondLst>
                                            <p:cond delay="0"/>
                                          </p:stCondLst>
                                        </p:cTn>
                                        <p:tgtEl>
                                          <p:spTgt spid="35847"/>
                                        </p:tgtEl>
                                        <p:attrNameLst>
                                          <p:attrName>style.visibility</p:attrName>
                                        </p:attrNameLst>
                                      </p:cBhvr>
                                      <p:to>
                                        <p:strVal val="visible"/>
                                      </p:to>
                                    </p:set>
                                    <p:animEffect transition="in" filter="box(in)">
                                      <p:cBhvr>
                                        <p:cTn id="25" dur="500"/>
                                        <p:tgtEl>
                                          <p:spTgt spid="35847"/>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35848"/>
                                        </p:tgtEl>
                                        <p:attrNameLst>
                                          <p:attrName>style.visibility</p:attrName>
                                        </p:attrNameLst>
                                      </p:cBhvr>
                                      <p:to>
                                        <p:strVal val="visible"/>
                                      </p:to>
                                    </p:set>
                                    <p:animEffect transition="in" filter="blinds(horizontal)">
                                      <p:cBhvr>
                                        <p:cTn id="30" dur="500"/>
                                        <p:tgtEl>
                                          <p:spTgt spid="35848"/>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4" presetClass="entr" presetSubtype="16" fill="hold" grpId="0" nodeType="clickEffect">
                                  <p:stCondLst>
                                    <p:cond delay="0"/>
                                  </p:stCondLst>
                                  <p:childTnLst>
                                    <p:set>
                                      <p:cBhvr>
                                        <p:cTn id="34" dur="1" fill="hold">
                                          <p:stCondLst>
                                            <p:cond delay="0"/>
                                          </p:stCondLst>
                                        </p:cTn>
                                        <p:tgtEl>
                                          <p:spTgt spid="35849"/>
                                        </p:tgtEl>
                                        <p:attrNameLst>
                                          <p:attrName>style.visibility</p:attrName>
                                        </p:attrNameLst>
                                      </p:cBhvr>
                                      <p:to>
                                        <p:strVal val="visible"/>
                                      </p:to>
                                    </p:set>
                                    <p:animEffect transition="in" filter="box(in)">
                                      <p:cBhvr>
                                        <p:cTn id="35" dur="500"/>
                                        <p:tgtEl>
                                          <p:spTgt spid="35849"/>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4" presetClass="entr" presetSubtype="16" fill="hold" grpId="0" nodeType="clickEffect">
                                  <p:stCondLst>
                                    <p:cond delay="0"/>
                                  </p:stCondLst>
                                  <p:childTnLst>
                                    <p:set>
                                      <p:cBhvr>
                                        <p:cTn id="39" dur="1" fill="hold">
                                          <p:stCondLst>
                                            <p:cond delay="0"/>
                                          </p:stCondLst>
                                        </p:cTn>
                                        <p:tgtEl>
                                          <p:spTgt spid="35850"/>
                                        </p:tgtEl>
                                        <p:attrNameLst>
                                          <p:attrName>style.visibility</p:attrName>
                                        </p:attrNameLst>
                                      </p:cBhvr>
                                      <p:to>
                                        <p:strVal val="visible"/>
                                      </p:to>
                                    </p:set>
                                    <p:animEffect transition="in" filter="box(in)">
                                      <p:cBhvr>
                                        <p:cTn id="40" dur="500"/>
                                        <p:tgtEl>
                                          <p:spTgt spid="35850"/>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3" presetClass="entr" presetSubtype="10" fill="hold" grpId="0" nodeType="clickEffect">
                                  <p:stCondLst>
                                    <p:cond delay="0"/>
                                  </p:stCondLst>
                                  <p:childTnLst>
                                    <p:set>
                                      <p:cBhvr>
                                        <p:cTn id="44" dur="1" fill="hold">
                                          <p:stCondLst>
                                            <p:cond delay="0"/>
                                          </p:stCondLst>
                                        </p:cTn>
                                        <p:tgtEl>
                                          <p:spTgt spid="35851"/>
                                        </p:tgtEl>
                                        <p:attrNameLst>
                                          <p:attrName>style.visibility</p:attrName>
                                        </p:attrNameLst>
                                      </p:cBhvr>
                                      <p:to>
                                        <p:strVal val="visible"/>
                                      </p:to>
                                    </p:set>
                                    <p:animEffect transition="in" filter="blinds(horizontal)">
                                      <p:cBhvr>
                                        <p:cTn id="45" dur="500"/>
                                        <p:tgtEl>
                                          <p:spTgt spid="35851"/>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4" presetClass="entr" presetSubtype="16" fill="hold" grpId="0" nodeType="clickEffect">
                                  <p:stCondLst>
                                    <p:cond delay="0"/>
                                  </p:stCondLst>
                                  <p:childTnLst>
                                    <p:set>
                                      <p:cBhvr>
                                        <p:cTn id="49" dur="1" fill="hold">
                                          <p:stCondLst>
                                            <p:cond delay="0"/>
                                          </p:stCondLst>
                                        </p:cTn>
                                        <p:tgtEl>
                                          <p:spTgt spid="35852"/>
                                        </p:tgtEl>
                                        <p:attrNameLst>
                                          <p:attrName>style.visibility</p:attrName>
                                        </p:attrNameLst>
                                      </p:cBhvr>
                                      <p:to>
                                        <p:strVal val="visible"/>
                                      </p:to>
                                    </p:set>
                                    <p:animEffect transition="in" filter="box(in)">
                                      <p:cBhvr>
                                        <p:cTn id="50" dur="500"/>
                                        <p:tgtEl>
                                          <p:spTgt spid="358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3" grpId="0"/>
      <p:bldP spid="35844" grpId="0"/>
      <p:bldP spid="35845" grpId="0"/>
      <p:bldP spid="35846" grpId="0"/>
      <p:bldP spid="35847" grpId="0"/>
      <p:bldP spid="35848" grpId="0"/>
      <p:bldP spid="35849" grpId="0"/>
      <p:bldP spid="35850" grpId="0"/>
      <p:bldP spid="35851" grpId="0"/>
      <p:bldP spid="3585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0" y="152400"/>
            <a:ext cx="9144000" cy="6705600"/>
          </a:xfrm>
          <a:prstGeom prst="rect">
            <a:avLst/>
          </a:prstGeom>
          <a:noFill/>
          <a:ln w="9525">
            <a:noFill/>
            <a:miter lim="800000"/>
            <a:headEnd/>
            <a:tailEnd/>
          </a:ln>
          <a:effectLst/>
        </p:spPr>
        <p:txBody>
          <a:bodyPr anchor="ctr"/>
          <a:lstStyle/>
          <a:p>
            <a:pPr algn="ctr" eaLnBrk="1" hangingPunct="1">
              <a:defRPr/>
            </a:pPr>
            <a:endParaRPr lang="en-US" sz="2000">
              <a:solidFill>
                <a:srgbClr val="1E45B2"/>
              </a:solidFill>
              <a:effectLst>
                <a:outerShdw blurRad="38100" dist="38100" dir="2700000" algn="tl">
                  <a:srgbClr val="C0C0C0"/>
                </a:outerShdw>
              </a:effectLst>
              <a:latin typeface="Arial"/>
            </a:endParaRPr>
          </a:p>
        </p:txBody>
      </p:sp>
      <p:sp>
        <p:nvSpPr>
          <p:cNvPr id="36867" name="Rectangle 3"/>
          <p:cNvSpPr>
            <a:spLocks noGrp="1" noChangeArrowheads="1"/>
          </p:cNvSpPr>
          <p:nvPr>
            <p:ph type="title"/>
          </p:nvPr>
        </p:nvSpPr>
        <p:spPr>
          <a:xfrm>
            <a:off x="444500" y="381000"/>
            <a:ext cx="8166100" cy="1600200"/>
          </a:xfrm>
        </p:spPr>
        <p:txBody>
          <a:bodyPr anchor="b"/>
          <a:lstStyle/>
          <a:p>
            <a:pPr eaLnBrk="1" hangingPunct="1">
              <a:defRPr/>
            </a:pPr>
            <a:r>
              <a:rPr lang="en-US" sz="3600" b="0" smtClean="0">
                <a:solidFill>
                  <a:schemeClr val="tx1"/>
                </a:solidFill>
                <a:latin typeface="Arial"/>
              </a:rPr>
              <a:t>Bài 1: Tính giá trị của biểu thức</a:t>
            </a:r>
          </a:p>
        </p:txBody>
      </p:sp>
      <p:sp>
        <p:nvSpPr>
          <p:cNvPr id="36868" name="Rectangle 4"/>
          <p:cNvSpPr>
            <a:spLocks noGrp="1" noChangeArrowheads="1"/>
          </p:cNvSpPr>
          <p:nvPr>
            <p:ph type="body" idx="1"/>
          </p:nvPr>
        </p:nvSpPr>
        <p:spPr>
          <a:xfrm>
            <a:off x="0" y="2286000"/>
            <a:ext cx="9144000" cy="3429000"/>
          </a:xfrm>
        </p:spPr>
        <p:txBody>
          <a:bodyPr/>
          <a:lstStyle/>
          <a:p>
            <a:pPr eaLnBrk="1" hangingPunct="1">
              <a:buFont typeface="Wingdings" pitchFamily="2" charset="2"/>
              <a:buNone/>
              <a:defRPr/>
            </a:pPr>
            <a:r>
              <a:rPr lang="en-US" sz="3100" smtClean="0">
                <a:latin typeface="Arial"/>
              </a:rPr>
              <a:t> a) 50 : ( 2 x 5)       b) 72 : ( 9 x 8 )     c) 28 : ( 7 x 2 )</a:t>
            </a:r>
            <a:r>
              <a:rPr lang="en-US" sz="3000" smtClean="0">
                <a:solidFill>
                  <a:srgbClr val="FF6600"/>
                </a:solidFill>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6867"/>
                                        </p:tgtEl>
                                        <p:attrNameLst>
                                          <p:attrName>style.visibility</p:attrName>
                                        </p:attrNameLst>
                                      </p:cBhvr>
                                      <p:to>
                                        <p:strVal val="visible"/>
                                      </p:to>
                                    </p:set>
                                    <p:animEffect transition="in" filter="blinds(horizontal)">
                                      <p:cBhvr>
                                        <p:cTn id="7" dur="500"/>
                                        <p:tgtEl>
                                          <p:spTgt spid="3686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6868">
                                            <p:txEl>
                                              <p:pRg st="0" end="0"/>
                                            </p:txEl>
                                          </p:spTgt>
                                        </p:tgtEl>
                                        <p:attrNameLst>
                                          <p:attrName>style.visibility</p:attrName>
                                        </p:attrNameLst>
                                      </p:cBhvr>
                                      <p:to>
                                        <p:strVal val="visible"/>
                                      </p:to>
                                    </p:set>
                                    <p:animEffect transition="in" filter="box(in)">
                                      <p:cBhvr>
                                        <p:cTn id="12" dur="500"/>
                                        <p:tgtEl>
                                          <p:spTgt spid="3686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7" grpId="0"/>
      <p:bldP spid="36868"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ChangeArrowheads="1"/>
          </p:cNvSpPr>
          <p:nvPr/>
        </p:nvSpPr>
        <p:spPr bwMode="auto">
          <a:xfrm>
            <a:off x="0" y="152400"/>
            <a:ext cx="9144000" cy="6705600"/>
          </a:xfrm>
          <a:prstGeom prst="rect">
            <a:avLst/>
          </a:prstGeom>
          <a:noFill/>
          <a:ln w="9525">
            <a:noFill/>
            <a:miter lim="800000"/>
            <a:headEnd/>
            <a:tailEnd/>
          </a:ln>
          <a:effectLst/>
        </p:spPr>
        <p:txBody>
          <a:bodyPr anchor="ctr"/>
          <a:lstStyle/>
          <a:p>
            <a:pPr algn="ctr" eaLnBrk="1" hangingPunct="1">
              <a:defRPr/>
            </a:pPr>
            <a:r>
              <a:rPr lang="en-US" sz="2000">
                <a:solidFill>
                  <a:srgbClr val="1E45B2"/>
                </a:solidFill>
                <a:effectLst>
                  <a:outerShdw blurRad="38100" dist="38100" dir="2700000" algn="tl">
                    <a:srgbClr val="C0C0C0"/>
                  </a:outerShdw>
                </a:effectLst>
                <a:latin typeface="Arial"/>
              </a:rPr>
              <a:t/>
            </a:r>
            <a:br>
              <a:rPr lang="en-US" sz="2000">
                <a:solidFill>
                  <a:srgbClr val="1E45B2"/>
                </a:solidFill>
                <a:effectLst>
                  <a:outerShdw blurRad="38100" dist="38100" dir="2700000" algn="tl">
                    <a:srgbClr val="C0C0C0"/>
                  </a:outerShdw>
                </a:effectLst>
                <a:latin typeface="Arial"/>
              </a:rPr>
            </a:br>
            <a:endParaRPr lang="en-US" sz="2000">
              <a:solidFill>
                <a:srgbClr val="1E45B2"/>
              </a:solidFill>
              <a:effectLst>
                <a:outerShdw blurRad="38100" dist="38100" dir="2700000" algn="tl">
                  <a:srgbClr val="C0C0C0"/>
                </a:outerShdw>
              </a:effectLst>
              <a:latin typeface="Arial"/>
            </a:endParaRPr>
          </a:p>
        </p:txBody>
      </p:sp>
      <p:sp>
        <p:nvSpPr>
          <p:cNvPr id="38915" name="Text Box 3"/>
          <p:cNvSpPr txBox="1">
            <a:spLocks noChangeArrowheads="1"/>
          </p:cNvSpPr>
          <p:nvPr/>
        </p:nvSpPr>
        <p:spPr bwMode="auto">
          <a:xfrm>
            <a:off x="304800" y="533400"/>
            <a:ext cx="8839200" cy="1570038"/>
          </a:xfrm>
          <a:prstGeom prst="rect">
            <a:avLst/>
          </a:prstGeom>
          <a:noFill/>
          <a:ln w="9525">
            <a:noFill/>
            <a:miter lim="800000"/>
            <a:headEnd/>
            <a:tailEnd/>
          </a:ln>
        </p:spPr>
        <p:txBody>
          <a:bodyPr>
            <a:spAutoFit/>
          </a:bodyPr>
          <a:lstStyle/>
          <a:p>
            <a:pPr>
              <a:spcBef>
                <a:spcPct val="50000"/>
              </a:spcBef>
            </a:pPr>
            <a:r>
              <a:rPr lang="en-US" sz="3200" b="1" u="sng">
                <a:latin typeface="Arial" charset="0"/>
              </a:rPr>
              <a:t>Bài 2</a:t>
            </a:r>
            <a:r>
              <a:rPr lang="en-US" sz="3200" b="1">
                <a:latin typeface="Arial" charset="0"/>
              </a:rPr>
              <a:t>: Chuyển mỗi phép chia sau </a:t>
            </a:r>
            <a:r>
              <a:rPr lang="vi-VN" sz="3200" b="1">
                <a:latin typeface="Arial" charset="0"/>
              </a:rPr>
              <a:t>đ</a:t>
            </a:r>
            <a:r>
              <a:rPr lang="en-US" sz="3200" b="1">
                <a:latin typeface="Arial" charset="0"/>
              </a:rPr>
              <a:t>ây thành phép chia một số chia cho một tích rồi tính ( theo mẫu )</a:t>
            </a:r>
          </a:p>
        </p:txBody>
      </p:sp>
      <p:sp>
        <p:nvSpPr>
          <p:cNvPr id="38916" name="Text Box 4"/>
          <p:cNvSpPr txBox="1">
            <a:spLocks noChangeArrowheads="1"/>
          </p:cNvSpPr>
          <p:nvPr/>
        </p:nvSpPr>
        <p:spPr bwMode="auto">
          <a:xfrm>
            <a:off x="1295400" y="2057400"/>
            <a:ext cx="2438400" cy="579438"/>
          </a:xfrm>
          <a:prstGeom prst="rect">
            <a:avLst/>
          </a:prstGeom>
          <a:noFill/>
          <a:ln w="9525">
            <a:noFill/>
            <a:miter lim="800000"/>
            <a:headEnd/>
            <a:tailEnd/>
          </a:ln>
        </p:spPr>
        <p:txBody>
          <a:bodyPr>
            <a:spAutoFit/>
          </a:bodyPr>
          <a:lstStyle/>
          <a:p>
            <a:pPr>
              <a:spcBef>
                <a:spcPct val="50000"/>
              </a:spcBef>
            </a:pPr>
            <a:r>
              <a:rPr lang="en-US" sz="3200" b="1">
                <a:latin typeface="Arial" charset="0"/>
              </a:rPr>
              <a:t>60 : 15</a:t>
            </a:r>
          </a:p>
        </p:txBody>
      </p:sp>
      <p:sp>
        <p:nvSpPr>
          <p:cNvPr id="38917" name="Text Box 5"/>
          <p:cNvSpPr txBox="1">
            <a:spLocks noChangeArrowheads="1"/>
          </p:cNvSpPr>
          <p:nvPr/>
        </p:nvSpPr>
        <p:spPr bwMode="auto">
          <a:xfrm>
            <a:off x="2667000" y="2057400"/>
            <a:ext cx="2286000" cy="579438"/>
          </a:xfrm>
          <a:prstGeom prst="rect">
            <a:avLst/>
          </a:prstGeom>
          <a:noFill/>
          <a:ln w="9525">
            <a:noFill/>
            <a:miter lim="800000"/>
            <a:headEnd/>
            <a:tailEnd/>
          </a:ln>
        </p:spPr>
        <p:txBody>
          <a:bodyPr>
            <a:spAutoFit/>
          </a:bodyPr>
          <a:lstStyle/>
          <a:p>
            <a:pPr>
              <a:spcBef>
                <a:spcPct val="50000"/>
              </a:spcBef>
            </a:pPr>
            <a:r>
              <a:rPr lang="en-US" sz="3200" b="1">
                <a:latin typeface="Arial" charset="0"/>
              </a:rPr>
              <a:t>= 60 : </a:t>
            </a:r>
          </a:p>
        </p:txBody>
      </p:sp>
      <p:sp>
        <p:nvSpPr>
          <p:cNvPr id="38918" name="Text Box 6"/>
          <p:cNvSpPr txBox="1">
            <a:spLocks noChangeArrowheads="1"/>
          </p:cNvSpPr>
          <p:nvPr/>
        </p:nvSpPr>
        <p:spPr bwMode="auto">
          <a:xfrm>
            <a:off x="3886200" y="2057400"/>
            <a:ext cx="2438400" cy="579438"/>
          </a:xfrm>
          <a:prstGeom prst="rect">
            <a:avLst/>
          </a:prstGeom>
          <a:noFill/>
          <a:ln w="9525">
            <a:noFill/>
            <a:miter lim="800000"/>
            <a:headEnd/>
            <a:tailEnd/>
          </a:ln>
        </p:spPr>
        <p:txBody>
          <a:bodyPr>
            <a:spAutoFit/>
          </a:bodyPr>
          <a:lstStyle/>
          <a:p>
            <a:pPr>
              <a:spcBef>
                <a:spcPct val="50000"/>
              </a:spcBef>
            </a:pPr>
            <a:r>
              <a:rPr lang="en-US" sz="3200" b="1">
                <a:solidFill>
                  <a:srgbClr val="F7274F"/>
                </a:solidFill>
                <a:latin typeface="Arial" charset="0"/>
              </a:rPr>
              <a:t>( 5 x 3 )</a:t>
            </a:r>
          </a:p>
        </p:txBody>
      </p:sp>
      <p:sp>
        <p:nvSpPr>
          <p:cNvPr id="38919" name="Text Box 7"/>
          <p:cNvSpPr txBox="1">
            <a:spLocks noChangeArrowheads="1"/>
          </p:cNvSpPr>
          <p:nvPr/>
        </p:nvSpPr>
        <p:spPr bwMode="auto">
          <a:xfrm>
            <a:off x="2590800" y="2743200"/>
            <a:ext cx="2286000" cy="579438"/>
          </a:xfrm>
          <a:prstGeom prst="rect">
            <a:avLst/>
          </a:prstGeom>
          <a:noFill/>
          <a:ln w="9525">
            <a:noFill/>
            <a:miter lim="800000"/>
            <a:headEnd/>
            <a:tailEnd/>
          </a:ln>
        </p:spPr>
        <p:txBody>
          <a:bodyPr>
            <a:spAutoFit/>
          </a:bodyPr>
          <a:lstStyle/>
          <a:p>
            <a:pPr>
              <a:spcBef>
                <a:spcPct val="50000"/>
              </a:spcBef>
            </a:pPr>
            <a:r>
              <a:rPr lang="en-US" sz="3200" b="1">
                <a:latin typeface="Arial" charset="0"/>
              </a:rPr>
              <a:t> = 60 : 5 : 3</a:t>
            </a:r>
          </a:p>
        </p:txBody>
      </p:sp>
      <p:sp>
        <p:nvSpPr>
          <p:cNvPr id="38920" name="Text Box 8"/>
          <p:cNvSpPr txBox="1">
            <a:spLocks noChangeArrowheads="1"/>
          </p:cNvSpPr>
          <p:nvPr/>
        </p:nvSpPr>
        <p:spPr bwMode="auto">
          <a:xfrm>
            <a:off x="2590800" y="3429000"/>
            <a:ext cx="2286000" cy="1077913"/>
          </a:xfrm>
          <a:prstGeom prst="rect">
            <a:avLst/>
          </a:prstGeom>
          <a:noFill/>
          <a:ln w="9525">
            <a:noFill/>
            <a:miter lim="800000"/>
            <a:headEnd/>
            <a:tailEnd/>
          </a:ln>
        </p:spPr>
        <p:txBody>
          <a:bodyPr>
            <a:spAutoFit/>
          </a:bodyPr>
          <a:lstStyle/>
          <a:p>
            <a:pPr>
              <a:spcBef>
                <a:spcPct val="50000"/>
              </a:spcBef>
            </a:pPr>
            <a:r>
              <a:rPr lang="en-US" sz="3200" b="1">
                <a:latin typeface="Arial" charset="0"/>
              </a:rPr>
              <a:t> = 12 : 3 = 4</a:t>
            </a:r>
          </a:p>
        </p:txBody>
      </p:sp>
      <p:sp>
        <p:nvSpPr>
          <p:cNvPr id="38921" name="Text Box 9"/>
          <p:cNvSpPr txBox="1">
            <a:spLocks noChangeArrowheads="1"/>
          </p:cNvSpPr>
          <p:nvPr/>
        </p:nvSpPr>
        <p:spPr bwMode="auto">
          <a:xfrm>
            <a:off x="1295400" y="4419600"/>
            <a:ext cx="2743200" cy="579438"/>
          </a:xfrm>
          <a:prstGeom prst="rect">
            <a:avLst/>
          </a:prstGeom>
          <a:noFill/>
          <a:ln w="9525">
            <a:noFill/>
            <a:miter lim="800000"/>
            <a:headEnd/>
            <a:tailEnd/>
          </a:ln>
        </p:spPr>
        <p:txBody>
          <a:bodyPr>
            <a:spAutoFit/>
          </a:bodyPr>
          <a:lstStyle/>
          <a:p>
            <a:pPr>
              <a:spcBef>
                <a:spcPct val="50000"/>
              </a:spcBef>
            </a:pPr>
            <a:r>
              <a:rPr lang="en-US" sz="3200" b="1">
                <a:latin typeface="Arial" charset="0"/>
              </a:rPr>
              <a:t>a) 80 : 40</a:t>
            </a:r>
          </a:p>
        </p:txBody>
      </p:sp>
      <p:sp>
        <p:nvSpPr>
          <p:cNvPr id="38922" name="Text Box 10"/>
          <p:cNvSpPr txBox="1">
            <a:spLocks noChangeArrowheads="1"/>
          </p:cNvSpPr>
          <p:nvPr/>
        </p:nvSpPr>
        <p:spPr bwMode="auto">
          <a:xfrm>
            <a:off x="5486400" y="4419600"/>
            <a:ext cx="2743200" cy="579438"/>
          </a:xfrm>
          <a:prstGeom prst="rect">
            <a:avLst/>
          </a:prstGeom>
          <a:noFill/>
          <a:ln w="9525">
            <a:noFill/>
            <a:miter lim="800000"/>
            <a:headEnd/>
            <a:tailEnd/>
          </a:ln>
        </p:spPr>
        <p:txBody>
          <a:bodyPr>
            <a:spAutoFit/>
          </a:bodyPr>
          <a:lstStyle/>
          <a:p>
            <a:pPr>
              <a:spcBef>
                <a:spcPct val="50000"/>
              </a:spcBef>
            </a:pPr>
            <a:r>
              <a:rPr lang="en-US" sz="3200" b="1">
                <a:latin typeface="Arial" charset="0"/>
              </a:rPr>
              <a:t>c) 80 : 16</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8916"/>
                                        </p:tgtEl>
                                        <p:attrNameLst>
                                          <p:attrName>style.visibility</p:attrName>
                                        </p:attrNameLst>
                                      </p:cBhvr>
                                      <p:to>
                                        <p:strVal val="visible"/>
                                      </p:to>
                                    </p:set>
                                    <p:animEffect transition="in" filter="blinds(horizontal)">
                                      <p:cBhvr>
                                        <p:cTn id="7" dur="500"/>
                                        <p:tgtEl>
                                          <p:spTgt spid="3891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38918">
                                            <p:txEl>
                                              <p:pRg st="0" end="0"/>
                                            </p:txEl>
                                          </p:spTgt>
                                        </p:tgtEl>
                                        <p:attrNameLst>
                                          <p:attrName>style.visibility</p:attrName>
                                        </p:attrNameLst>
                                      </p:cBhvr>
                                      <p:to>
                                        <p:strVal val="visible"/>
                                      </p:to>
                                    </p:set>
                                    <p:animEffect transition="in" filter="box(in)">
                                      <p:cBhvr>
                                        <p:cTn id="12" dur="500"/>
                                        <p:tgtEl>
                                          <p:spTgt spid="38918">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8917"/>
                                        </p:tgtEl>
                                        <p:attrNameLst>
                                          <p:attrName>style.visibility</p:attrName>
                                        </p:attrNameLst>
                                      </p:cBhvr>
                                      <p:to>
                                        <p:strVal val="visible"/>
                                      </p:to>
                                    </p:set>
                                    <p:animEffect transition="in" filter="box(in)">
                                      <p:cBhvr>
                                        <p:cTn id="17" dur="500"/>
                                        <p:tgtEl>
                                          <p:spTgt spid="3891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8919"/>
                                        </p:tgtEl>
                                        <p:attrNameLst>
                                          <p:attrName>style.visibility</p:attrName>
                                        </p:attrNameLst>
                                      </p:cBhvr>
                                      <p:to>
                                        <p:strVal val="visible"/>
                                      </p:to>
                                    </p:set>
                                    <p:animEffect transition="in" filter="box(in)">
                                      <p:cBhvr>
                                        <p:cTn id="22" dur="500"/>
                                        <p:tgtEl>
                                          <p:spTgt spid="38919"/>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38920"/>
                                        </p:tgtEl>
                                        <p:attrNameLst>
                                          <p:attrName>style.visibility</p:attrName>
                                        </p:attrNameLst>
                                      </p:cBhvr>
                                      <p:to>
                                        <p:strVal val="visible"/>
                                      </p:to>
                                    </p:set>
                                    <p:animEffect transition="in" filter="box(in)">
                                      <p:cBhvr>
                                        <p:cTn id="27" dur="500"/>
                                        <p:tgtEl>
                                          <p:spTgt spid="38920"/>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38915"/>
                                        </p:tgtEl>
                                        <p:attrNameLst>
                                          <p:attrName>style.visibility</p:attrName>
                                        </p:attrNameLst>
                                      </p:cBhvr>
                                      <p:to>
                                        <p:strVal val="visible"/>
                                      </p:to>
                                    </p:set>
                                    <p:animEffect transition="in" filter="box(in)">
                                      <p:cBhvr>
                                        <p:cTn id="32" dur="500"/>
                                        <p:tgtEl>
                                          <p:spTgt spid="38915"/>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38921"/>
                                        </p:tgtEl>
                                        <p:attrNameLst>
                                          <p:attrName>style.visibility</p:attrName>
                                        </p:attrNameLst>
                                      </p:cBhvr>
                                      <p:to>
                                        <p:strVal val="visible"/>
                                      </p:to>
                                    </p:set>
                                    <p:animEffect transition="in" filter="box(in)">
                                      <p:cBhvr>
                                        <p:cTn id="37" dur="500"/>
                                        <p:tgtEl>
                                          <p:spTgt spid="38921"/>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4" presetClass="entr" presetSubtype="16" fill="hold" grpId="0" nodeType="clickEffect">
                                  <p:stCondLst>
                                    <p:cond delay="0"/>
                                  </p:stCondLst>
                                  <p:childTnLst>
                                    <p:set>
                                      <p:cBhvr>
                                        <p:cTn id="41" dur="1" fill="hold">
                                          <p:stCondLst>
                                            <p:cond delay="0"/>
                                          </p:stCondLst>
                                        </p:cTn>
                                        <p:tgtEl>
                                          <p:spTgt spid="38922"/>
                                        </p:tgtEl>
                                        <p:attrNameLst>
                                          <p:attrName>style.visibility</p:attrName>
                                        </p:attrNameLst>
                                      </p:cBhvr>
                                      <p:to>
                                        <p:strVal val="visible"/>
                                      </p:to>
                                    </p:set>
                                    <p:animEffect transition="in" filter="box(in)">
                                      <p:cBhvr>
                                        <p:cTn id="42" dur="500"/>
                                        <p:tgtEl>
                                          <p:spTgt spid="389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5" grpId="0"/>
      <p:bldP spid="38916" grpId="0"/>
      <p:bldP spid="38917" grpId="0"/>
      <p:bldP spid="38919" grpId="0"/>
      <p:bldP spid="38920" grpId="0"/>
      <p:bldP spid="38921" grpId="0"/>
      <p:bldP spid="3892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Rectangle 4"/>
          <p:cNvSpPr>
            <a:spLocks noChangeArrowheads="1"/>
          </p:cNvSpPr>
          <p:nvPr/>
        </p:nvSpPr>
        <p:spPr bwMode="auto">
          <a:xfrm>
            <a:off x="0" y="152400"/>
            <a:ext cx="9144000" cy="6705600"/>
          </a:xfrm>
          <a:prstGeom prst="rect">
            <a:avLst/>
          </a:prstGeom>
          <a:noFill/>
          <a:ln w="9525">
            <a:noFill/>
            <a:miter lim="800000"/>
            <a:headEnd/>
            <a:tailEnd/>
          </a:ln>
          <a:effectLst/>
        </p:spPr>
        <p:txBody>
          <a:bodyPr anchor="ctr"/>
          <a:lstStyle/>
          <a:p>
            <a:pPr algn="ctr" eaLnBrk="1" hangingPunct="1">
              <a:defRPr/>
            </a:pPr>
            <a:r>
              <a:rPr lang="en-US" sz="2000">
                <a:solidFill>
                  <a:srgbClr val="1E45B2"/>
                </a:solidFill>
                <a:effectLst>
                  <a:outerShdw blurRad="38100" dist="38100" dir="2700000" algn="tl">
                    <a:srgbClr val="C0C0C0"/>
                  </a:outerShdw>
                </a:effectLst>
                <a:latin typeface="Arial"/>
              </a:rPr>
              <a:t/>
            </a:r>
            <a:br>
              <a:rPr lang="en-US" sz="2000">
                <a:solidFill>
                  <a:srgbClr val="1E45B2"/>
                </a:solidFill>
                <a:effectLst>
                  <a:outerShdw blurRad="38100" dist="38100" dir="2700000" algn="tl">
                    <a:srgbClr val="C0C0C0"/>
                  </a:outerShdw>
                </a:effectLst>
                <a:latin typeface="Arial"/>
              </a:rPr>
            </a:br>
            <a:endParaRPr lang="en-US" sz="2000">
              <a:solidFill>
                <a:srgbClr val="1E45B2"/>
              </a:solidFill>
              <a:effectLst>
                <a:outerShdw blurRad="38100" dist="38100" dir="2700000" algn="tl">
                  <a:srgbClr val="C0C0C0"/>
                </a:outerShdw>
              </a:effectLst>
              <a:latin typeface="Arial"/>
            </a:endParaRPr>
          </a:p>
        </p:txBody>
      </p:sp>
      <p:grpSp>
        <p:nvGrpSpPr>
          <p:cNvPr id="2" name="Group 55"/>
          <p:cNvGrpSpPr>
            <a:grpSpLocks/>
          </p:cNvGrpSpPr>
          <p:nvPr/>
        </p:nvGrpSpPr>
        <p:grpSpPr bwMode="auto">
          <a:xfrm>
            <a:off x="304800" y="533400"/>
            <a:ext cx="3200400" cy="5867400"/>
            <a:chOff x="192" y="336"/>
            <a:chExt cx="2016" cy="3696"/>
          </a:xfrm>
        </p:grpSpPr>
        <p:sp>
          <p:nvSpPr>
            <p:cNvPr id="9232" name="Text Box 5"/>
            <p:cNvSpPr txBox="1">
              <a:spLocks noChangeArrowheads="1"/>
            </p:cNvSpPr>
            <p:nvPr/>
          </p:nvSpPr>
          <p:spPr bwMode="auto">
            <a:xfrm>
              <a:off x="336" y="1728"/>
              <a:ext cx="1056" cy="404"/>
            </a:xfrm>
            <a:prstGeom prst="rect">
              <a:avLst/>
            </a:prstGeom>
            <a:noFill/>
            <a:ln w="9525">
              <a:noFill/>
              <a:miter lim="800000"/>
              <a:headEnd/>
              <a:tailEnd/>
            </a:ln>
          </p:spPr>
          <p:txBody>
            <a:bodyPr>
              <a:spAutoFit/>
            </a:bodyPr>
            <a:lstStyle/>
            <a:p>
              <a:pPr>
                <a:spcBef>
                  <a:spcPct val="50000"/>
                </a:spcBef>
              </a:pPr>
              <a:r>
                <a:rPr lang="en-US" sz="3600" b="1">
                  <a:latin typeface="Arial" charset="0"/>
                </a:rPr>
                <a:t>40 =</a:t>
              </a:r>
            </a:p>
          </p:txBody>
        </p:sp>
        <p:sp>
          <p:nvSpPr>
            <p:cNvPr id="9233" name="Rectangle 15"/>
            <p:cNvSpPr>
              <a:spLocks noChangeArrowheads="1"/>
            </p:cNvSpPr>
            <p:nvPr/>
          </p:nvSpPr>
          <p:spPr bwMode="auto">
            <a:xfrm>
              <a:off x="1440" y="336"/>
              <a:ext cx="768" cy="336"/>
            </a:xfrm>
            <a:prstGeom prst="rect">
              <a:avLst/>
            </a:prstGeom>
            <a:solidFill>
              <a:schemeClr val="accent1"/>
            </a:solidFill>
            <a:ln w="9525">
              <a:solidFill>
                <a:schemeClr val="tx1"/>
              </a:solidFill>
              <a:miter lim="800000"/>
              <a:headEnd/>
              <a:tailEnd/>
            </a:ln>
          </p:spPr>
          <p:txBody>
            <a:bodyPr wrap="none" anchor="ctr"/>
            <a:lstStyle/>
            <a:p>
              <a:pPr algn="ctr"/>
              <a:r>
                <a:rPr lang="en-US" b="1">
                  <a:latin typeface="Arial" charset="0"/>
                </a:rPr>
                <a:t>1 x 40</a:t>
              </a:r>
            </a:p>
          </p:txBody>
        </p:sp>
        <p:sp>
          <p:nvSpPr>
            <p:cNvPr id="9234" name="Rectangle 16"/>
            <p:cNvSpPr>
              <a:spLocks noChangeArrowheads="1"/>
            </p:cNvSpPr>
            <p:nvPr/>
          </p:nvSpPr>
          <p:spPr bwMode="auto">
            <a:xfrm>
              <a:off x="1440" y="816"/>
              <a:ext cx="768" cy="336"/>
            </a:xfrm>
            <a:prstGeom prst="rect">
              <a:avLst/>
            </a:prstGeom>
            <a:solidFill>
              <a:schemeClr val="accent1"/>
            </a:solidFill>
            <a:ln w="9525">
              <a:solidFill>
                <a:schemeClr val="tx1"/>
              </a:solidFill>
              <a:miter lim="800000"/>
              <a:headEnd/>
              <a:tailEnd/>
            </a:ln>
          </p:spPr>
          <p:txBody>
            <a:bodyPr wrap="none" anchor="ctr"/>
            <a:lstStyle/>
            <a:p>
              <a:pPr algn="ctr"/>
              <a:r>
                <a:rPr lang="en-US" b="1">
                  <a:latin typeface="Arial" charset="0"/>
                </a:rPr>
                <a:t>40 x 1</a:t>
              </a:r>
            </a:p>
          </p:txBody>
        </p:sp>
        <p:sp>
          <p:nvSpPr>
            <p:cNvPr id="9235" name="Rectangle 17"/>
            <p:cNvSpPr>
              <a:spLocks noChangeArrowheads="1"/>
            </p:cNvSpPr>
            <p:nvPr/>
          </p:nvSpPr>
          <p:spPr bwMode="auto">
            <a:xfrm>
              <a:off x="1440" y="1296"/>
              <a:ext cx="768" cy="336"/>
            </a:xfrm>
            <a:prstGeom prst="rect">
              <a:avLst/>
            </a:prstGeom>
            <a:solidFill>
              <a:schemeClr val="accent1"/>
            </a:solidFill>
            <a:ln w="9525">
              <a:solidFill>
                <a:schemeClr val="tx1"/>
              </a:solidFill>
              <a:miter lim="800000"/>
              <a:headEnd/>
              <a:tailEnd/>
            </a:ln>
          </p:spPr>
          <p:txBody>
            <a:bodyPr wrap="none" anchor="ctr"/>
            <a:lstStyle/>
            <a:p>
              <a:pPr algn="ctr"/>
              <a:r>
                <a:rPr lang="en-US" b="1">
                  <a:latin typeface="Arial" charset="0"/>
                </a:rPr>
                <a:t>2 x 20</a:t>
              </a:r>
            </a:p>
          </p:txBody>
        </p:sp>
        <p:sp>
          <p:nvSpPr>
            <p:cNvPr id="9236" name="Rectangle 18"/>
            <p:cNvSpPr>
              <a:spLocks noChangeArrowheads="1"/>
            </p:cNvSpPr>
            <p:nvPr/>
          </p:nvSpPr>
          <p:spPr bwMode="auto">
            <a:xfrm>
              <a:off x="1440" y="1776"/>
              <a:ext cx="768" cy="336"/>
            </a:xfrm>
            <a:prstGeom prst="rect">
              <a:avLst/>
            </a:prstGeom>
            <a:solidFill>
              <a:schemeClr val="accent1"/>
            </a:solidFill>
            <a:ln w="9525">
              <a:solidFill>
                <a:schemeClr val="tx1"/>
              </a:solidFill>
              <a:miter lim="800000"/>
              <a:headEnd/>
              <a:tailEnd/>
            </a:ln>
          </p:spPr>
          <p:txBody>
            <a:bodyPr wrap="none" anchor="ctr"/>
            <a:lstStyle/>
            <a:p>
              <a:pPr algn="ctr"/>
              <a:r>
                <a:rPr lang="en-US" b="1">
                  <a:latin typeface="Arial" charset="0"/>
                </a:rPr>
                <a:t>20 x 2</a:t>
              </a:r>
            </a:p>
          </p:txBody>
        </p:sp>
        <p:sp>
          <p:nvSpPr>
            <p:cNvPr id="9237" name="Rectangle 19"/>
            <p:cNvSpPr>
              <a:spLocks noChangeArrowheads="1"/>
            </p:cNvSpPr>
            <p:nvPr/>
          </p:nvSpPr>
          <p:spPr bwMode="auto">
            <a:xfrm>
              <a:off x="1440" y="2256"/>
              <a:ext cx="768" cy="336"/>
            </a:xfrm>
            <a:prstGeom prst="rect">
              <a:avLst/>
            </a:prstGeom>
            <a:solidFill>
              <a:schemeClr val="accent1"/>
            </a:solidFill>
            <a:ln w="9525">
              <a:solidFill>
                <a:schemeClr val="tx1"/>
              </a:solidFill>
              <a:miter lim="800000"/>
              <a:headEnd/>
              <a:tailEnd/>
            </a:ln>
          </p:spPr>
          <p:txBody>
            <a:bodyPr wrap="none" anchor="ctr"/>
            <a:lstStyle/>
            <a:p>
              <a:pPr algn="ctr"/>
              <a:r>
                <a:rPr lang="en-US" b="1">
                  <a:latin typeface="Arial" charset="0"/>
                </a:rPr>
                <a:t>4 x 10</a:t>
              </a:r>
            </a:p>
          </p:txBody>
        </p:sp>
        <p:sp>
          <p:nvSpPr>
            <p:cNvPr id="9238" name="Rectangle 20"/>
            <p:cNvSpPr>
              <a:spLocks noChangeArrowheads="1"/>
            </p:cNvSpPr>
            <p:nvPr/>
          </p:nvSpPr>
          <p:spPr bwMode="auto">
            <a:xfrm>
              <a:off x="1440" y="2736"/>
              <a:ext cx="768" cy="336"/>
            </a:xfrm>
            <a:prstGeom prst="rect">
              <a:avLst/>
            </a:prstGeom>
            <a:solidFill>
              <a:schemeClr val="accent1"/>
            </a:solidFill>
            <a:ln w="9525">
              <a:solidFill>
                <a:schemeClr val="tx1"/>
              </a:solidFill>
              <a:miter lim="800000"/>
              <a:headEnd/>
              <a:tailEnd/>
            </a:ln>
          </p:spPr>
          <p:txBody>
            <a:bodyPr wrap="none" anchor="ctr"/>
            <a:lstStyle/>
            <a:p>
              <a:pPr algn="ctr"/>
              <a:r>
                <a:rPr lang="en-US" b="1">
                  <a:latin typeface="Arial" charset="0"/>
                </a:rPr>
                <a:t>10 x 4</a:t>
              </a:r>
            </a:p>
          </p:txBody>
        </p:sp>
        <p:sp>
          <p:nvSpPr>
            <p:cNvPr id="9239" name="Rectangle 21"/>
            <p:cNvSpPr>
              <a:spLocks noChangeArrowheads="1"/>
            </p:cNvSpPr>
            <p:nvPr/>
          </p:nvSpPr>
          <p:spPr bwMode="auto">
            <a:xfrm>
              <a:off x="1440" y="3216"/>
              <a:ext cx="768" cy="336"/>
            </a:xfrm>
            <a:prstGeom prst="rect">
              <a:avLst/>
            </a:prstGeom>
            <a:solidFill>
              <a:schemeClr val="accent1"/>
            </a:solidFill>
            <a:ln w="9525">
              <a:solidFill>
                <a:schemeClr val="tx1"/>
              </a:solidFill>
              <a:miter lim="800000"/>
              <a:headEnd/>
              <a:tailEnd/>
            </a:ln>
          </p:spPr>
          <p:txBody>
            <a:bodyPr wrap="none" anchor="ctr"/>
            <a:lstStyle/>
            <a:p>
              <a:pPr algn="ctr"/>
              <a:r>
                <a:rPr lang="en-US" b="1">
                  <a:latin typeface="Arial" charset="0"/>
                </a:rPr>
                <a:t>5 x 8</a:t>
              </a:r>
            </a:p>
          </p:txBody>
        </p:sp>
        <p:sp>
          <p:nvSpPr>
            <p:cNvPr id="9240" name="Rectangle 22"/>
            <p:cNvSpPr>
              <a:spLocks noChangeArrowheads="1"/>
            </p:cNvSpPr>
            <p:nvPr/>
          </p:nvSpPr>
          <p:spPr bwMode="auto">
            <a:xfrm>
              <a:off x="1440" y="3696"/>
              <a:ext cx="768" cy="336"/>
            </a:xfrm>
            <a:prstGeom prst="rect">
              <a:avLst/>
            </a:prstGeom>
            <a:solidFill>
              <a:schemeClr val="accent1"/>
            </a:solidFill>
            <a:ln w="9525">
              <a:solidFill>
                <a:schemeClr val="tx1"/>
              </a:solidFill>
              <a:miter lim="800000"/>
              <a:headEnd/>
              <a:tailEnd/>
            </a:ln>
          </p:spPr>
          <p:txBody>
            <a:bodyPr wrap="none" anchor="ctr"/>
            <a:lstStyle/>
            <a:p>
              <a:pPr algn="ctr"/>
              <a:r>
                <a:rPr lang="en-US" b="1">
                  <a:latin typeface="Arial" charset="0"/>
                </a:rPr>
                <a:t>8 x 5</a:t>
              </a:r>
            </a:p>
          </p:txBody>
        </p:sp>
        <p:sp>
          <p:nvSpPr>
            <p:cNvPr id="9241" name="Oval 25"/>
            <p:cNvSpPr>
              <a:spLocks noChangeArrowheads="1"/>
            </p:cNvSpPr>
            <p:nvPr/>
          </p:nvSpPr>
          <p:spPr bwMode="auto">
            <a:xfrm>
              <a:off x="192" y="1680"/>
              <a:ext cx="912" cy="480"/>
            </a:xfrm>
            <a:prstGeom prst="ellipse">
              <a:avLst/>
            </a:prstGeom>
            <a:solidFill>
              <a:schemeClr val="accent1"/>
            </a:solidFill>
            <a:ln w="9525">
              <a:solidFill>
                <a:schemeClr val="tx1"/>
              </a:solidFill>
              <a:round/>
              <a:headEnd/>
              <a:tailEnd/>
            </a:ln>
          </p:spPr>
          <p:txBody>
            <a:bodyPr wrap="none" anchor="ctr"/>
            <a:lstStyle/>
            <a:p>
              <a:pPr algn="ctr"/>
              <a:r>
                <a:rPr lang="en-US" sz="4000" b="1">
                  <a:solidFill>
                    <a:srgbClr val="FF6600"/>
                  </a:solidFill>
                  <a:latin typeface="Arial" charset="0"/>
                </a:rPr>
                <a:t>40 =</a:t>
              </a:r>
            </a:p>
          </p:txBody>
        </p:sp>
        <p:sp>
          <p:nvSpPr>
            <p:cNvPr id="9242" name="Line 26"/>
            <p:cNvSpPr>
              <a:spLocks noChangeShapeType="1"/>
            </p:cNvSpPr>
            <p:nvPr/>
          </p:nvSpPr>
          <p:spPr bwMode="auto">
            <a:xfrm flipV="1">
              <a:off x="768" y="528"/>
              <a:ext cx="672" cy="1152"/>
            </a:xfrm>
            <a:prstGeom prst="line">
              <a:avLst/>
            </a:prstGeom>
            <a:noFill/>
            <a:ln w="19050">
              <a:solidFill>
                <a:schemeClr val="tx1"/>
              </a:solidFill>
              <a:round/>
              <a:headEnd/>
              <a:tailEnd type="triangle" w="med" len="med"/>
            </a:ln>
          </p:spPr>
          <p:txBody>
            <a:bodyPr/>
            <a:lstStyle/>
            <a:p>
              <a:endParaRPr lang="en-US"/>
            </a:p>
          </p:txBody>
        </p:sp>
        <p:sp>
          <p:nvSpPr>
            <p:cNvPr id="9243" name="Line 27"/>
            <p:cNvSpPr>
              <a:spLocks noChangeShapeType="1"/>
            </p:cNvSpPr>
            <p:nvPr/>
          </p:nvSpPr>
          <p:spPr bwMode="auto">
            <a:xfrm flipV="1">
              <a:off x="912" y="1008"/>
              <a:ext cx="480" cy="720"/>
            </a:xfrm>
            <a:prstGeom prst="line">
              <a:avLst/>
            </a:prstGeom>
            <a:noFill/>
            <a:ln w="19050">
              <a:solidFill>
                <a:schemeClr val="tx1"/>
              </a:solidFill>
              <a:round/>
              <a:headEnd/>
              <a:tailEnd type="triangle" w="med" len="med"/>
            </a:ln>
          </p:spPr>
          <p:txBody>
            <a:bodyPr/>
            <a:lstStyle/>
            <a:p>
              <a:endParaRPr lang="en-US"/>
            </a:p>
          </p:txBody>
        </p:sp>
        <p:sp>
          <p:nvSpPr>
            <p:cNvPr id="9244" name="Line 28"/>
            <p:cNvSpPr>
              <a:spLocks noChangeShapeType="1"/>
            </p:cNvSpPr>
            <p:nvPr/>
          </p:nvSpPr>
          <p:spPr bwMode="auto">
            <a:xfrm flipV="1">
              <a:off x="1008" y="1488"/>
              <a:ext cx="432" cy="336"/>
            </a:xfrm>
            <a:prstGeom prst="line">
              <a:avLst/>
            </a:prstGeom>
            <a:noFill/>
            <a:ln w="19050">
              <a:solidFill>
                <a:schemeClr val="tx1"/>
              </a:solidFill>
              <a:round/>
              <a:headEnd/>
              <a:tailEnd type="triangle" w="med" len="med"/>
            </a:ln>
          </p:spPr>
          <p:txBody>
            <a:bodyPr/>
            <a:lstStyle/>
            <a:p>
              <a:endParaRPr lang="en-US"/>
            </a:p>
          </p:txBody>
        </p:sp>
        <p:sp>
          <p:nvSpPr>
            <p:cNvPr id="9245" name="Line 29"/>
            <p:cNvSpPr>
              <a:spLocks noChangeShapeType="1"/>
            </p:cNvSpPr>
            <p:nvPr/>
          </p:nvSpPr>
          <p:spPr bwMode="auto">
            <a:xfrm>
              <a:off x="1104" y="1968"/>
              <a:ext cx="288" cy="0"/>
            </a:xfrm>
            <a:prstGeom prst="line">
              <a:avLst/>
            </a:prstGeom>
            <a:noFill/>
            <a:ln w="19050">
              <a:solidFill>
                <a:schemeClr val="tx1"/>
              </a:solidFill>
              <a:round/>
              <a:headEnd/>
              <a:tailEnd type="triangle" w="med" len="med"/>
            </a:ln>
          </p:spPr>
          <p:txBody>
            <a:bodyPr/>
            <a:lstStyle/>
            <a:p>
              <a:endParaRPr lang="en-US"/>
            </a:p>
          </p:txBody>
        </p:sp>
        <p:sp>
          <p:nvSpPr>
            <p:cNvPr id="9246" name="Line 35"/>
            <p:cNvSpPr>
              <a:spLocks noChangeShapeType="1"/>
            </p:cNvSpPr>
            <p:nvPr/>
          </p:nvSpPr>
          <p:spPr bwMode="auto">
            <a:xfrm>
              <a:off x="1056" y="2064"/>
              <a:ext cx="0" cy="48"/>
            </a:xfrm>
            <a:prstGeom prst="line">
              <a:avLst/>
            </a:prstGeom>
            <a:noFill/>
            <a:ln w="9525">
              <a:solidFill>
                <a:schemeClr val="tx1"/>
              </a:solidFill>
              <a:round/>
              <a:headEnd/>
              <a:tailEnd type="triangle" w="med" len="med"/>
            </a:ln>
          </p:spPr>
          <p:txBody>
            <a:bodyPr/>
            <a:lstStyle/>
            <a:p>
              <a:endParaRPr lang="en-US"/>
            </a:p>
          </p:txBody>
        </p:sp>
        <p:sp>
          <p:nvSpPr>
            <p:cNvPr id="9247" name="Line 38"/>
            <p:cNvSpPr>
              <a:spLocks noChangeShapeType="1"/>
            </p:cNvSpPr>
            <p:nvPr/>
          </p:nvSpPr>
          <p:spPr bwMode="auto">
            <a:xfrm>
              <a:off x="1008" y="2064"/>
              <a:ext cx="432" cy="384"/>
            </a:xfrm>
            <a:prstGeom prst="line">
              <a:avLst/>
            </a:prstGeom>
            <a:noFill/>
            <a:ln w="19050">
              <a:solidFill>
                <a:schemeClr val="tx1"/>
              </a:solidFill>
              <a:round/>
              <a:headEnd/>
              <a:tailEnd type="triangle" w="med" len="med"/>
            </a:ln>
          </p:spPr>
          <p:txBody>
            <a:bodyPr/>
            <a:lstStyle/>
            <a:p>
              <a:endParaRPr lang="en-US"/>
            </a:p>
          </p:txBody>
        </p:sp>
        <p:sp>
          <p:nvSpPr>
            <p:cNvPr id="9248" name="Line 39"/>
            <p:cNvSpPr>
              <a:spLocks noChangeShapeType="1"/>
            </p:cNvSpPr>
            <p:nvPr/>
          </p:nvSpPr>
          <p:spPr bwMode="auto">
            <a:xfrm>
              <a:off x="912" y="2112"/>
              <a:ext cx="528" cy="816"/>
            </a:xfrm>
            <a:prstGeom prst="line">
              <a:avLst/>
            </a:prstGeom>
            <a:noFill/>
            <a:ln w="19050">
              <a:solidFill>
                <a:schemeClr val="tx1"/>
              </a:solidFill>
              <a:round/>
              <a:headEnd/>
              <a:tailEnd type="triangle" w="med" len="med"/>
            </a:ln>
          </p:spPr>
          <p:txBody>
            <a:bodyPr/>
            <a:lstStyle/>
            <a:p>
              <a:endParaRPr lang="en-US"/>
            </a:p>
          </p:txBody>
        </p:sp>
        <p:sp>
          <p:nvSpPr>
            <p:cNvPr id="9249" name="Line 40"/>
            <p:cNvSpPr>
              <a:spLocks noChangeShapeType="1"/>
            </p:cNvSpPr>
            <p:nvPr/>
          </p:nvSpPr>
          <p:spPr bwMode="auto">
            <a:xfrm>
              <a:off x="816" y="2160"/>
              <a:ext cx="624" cy="1248"/>
            </a:xfrm>
            <a:prstGeom prst="line">
              <a:avLst/>
            </a:prstGeom>
            <a:noFill/>
            <a:ln w="19050">
              <a:solidFill>
                <a:schemeClr val="tx1"/>
              </a:solidFill>
              <a:round/>
              <a:headEnd/>
              <a:tailEnd type="triangle" w="med" len="med"/>
            </a:ln>
          </p:spPr>
          <p:txBody>
            <a:bodyPr/>
            <a:lstStyle/>
            <a:p>
              <a:endParaRPr lang="en-US"/>
            </a:p>
          </p:txBody>
        </p:sp>
        <p:sp>
          <p:nvSpPr>
            <p:cNvPr id="9250" name="Line 41"/>
            <p:cNvSpPr>
              <a:spLocks noChangeShapeType="1"/>
            </p:cNvSpPr>
            <p:nvPr/>
          </p:nvSpPr>
          <p:spPr bwMode="auto">
            <a:xfrm>
              <a:off x="672" y="2160"/>
              <a:ext cx="768" cy="1728"/>
            </a:xfrm>
            <a:prstGeom prst="line">
              <a:avLst/>
            </a:prstGeom>
            <a:noFill/>
            <a:ln w="19050">
              <a:solidFill>
                <a:schemeClr val="tx1"/>
              </a:solidFill>
              <a:round/>
              <a:headEnd/>
              <a:tailEnd type="triangle" w="med" len="med"/>
            </a:ln>
          </p:spPr>
          <p:txBody>
            <a:bodyPr/>
            <a:lstStyle/>
            <a:p>
              <a:endParaRPr lang="en-US"/>
            </a:p>
          </p:txBody>
        </p:sp>
      </p:grpSp>
      <p:grpSp>
        <p:nvGrpSpPr>
          <p:cNvPr id="3" name="Group 54"/>
          <p:cNvGrpSpPr>
            <a:grpSpLocks/>
          </p:cNvGrpSpPr>
          <p:nvPr/>
        </p:nvGrpSpPr>
        <p:grpSpPr bwMode="auto">
          <a:xfrm>
            <a:off x="5105400" y="838200"/>
            <a:ext cx="3276600" cy="4800600"/>
            <a:chOff x="3216" y="528"/>
            <a:chExt cx="2064" cy="3024"/>
          </a:xfrm>
        </p:grpSpPr>
        <p:sp>
          <p:nvSpPr>
            <p:cNvPr id="9221" name="Oval 43"/>
            <p:cNvSpPr>
              <a:spLocks noChangeArrowheads="1"/>
            </p:cNvSpPr>
            <p:nvPr/>
          </p:nvSpPr>
          <p:spPr bwMode="auto">
            <a:xfrm>
              <a:off x="3216" y="1728"/>
              <a:ext cx="912" cy="480"/>
            </a:xfrm>
            <a:prstGeom prst="ellipse">
              <a:avLst/>
            </a:prstGeom>
            <a:solidFill>
              <a:schemeClr val="accent1"/>
            </a:solidFill>
            <a:ln w="9525">
              <a:solidFill>
                <a:schemeClr val="tx1"/>
              </a:solidFill>
              <a:round/>
              <a:headEnd/>
              <a:tailEnd/>
            </a:ln>
          </p:spPr>
          <p:txBody>
            <a:bodyPr wrap="none" anchor="ctr"/>
            <a:lstStyle/>
            <a:p>
              <a:pPr algn="ctr"/>
              <a:r>
                <a:rPr lang="en-US" sz="4000" b="1">
                  <a:solidFill>
                    <a:srgbClr val="FF6600"/>
                  </a:solidFill>
                  <a:latin typeface="Arial" charset="0"/>
                </a:rPr>
                <a:t>16 =</a:t>
              </a:r>
            </a:p>
          </p:txBody>
        </p:sp>
        <p:sp>
          <p:nvSpPr>
            <p:cNvPr id="9222" name="Rectangle 44"/>
            <p:cNvSpPr>
              <a:spLocks noChangeArrowheads="1"/>
            </p:cNvSpPr>
            <p:nvPr/>
          </p:nvSpPr>
          <p:spPr bwMode="auto">
            <a:xfrm>
              <a:off x="4512" y="3216"/>
              <a:ext cx="768" cy="336"/>
            </a:xfrm>
            <a:prstGeom prst="rect">
              <a:avLst/>
            </a:prstGeom>
            <a:solidFill>
              <a:schemeClr val="accent1"/>
            </a:solidFill>
            <a:ln w="9525">
              <a:solidFill>
                <a:schemeClr val="tx1"/>
              </a:solidFill>
              <a:miter lim="800000"/>
              <a:headEnd/>
              <a:tailEnd/>
            </a:ln>
          </p:spPr>
          <p:txBody>
            <a:bodyPr wrap="none" anchor="ctr"/>
            <a:lstStyle/>
            <a:p>
              <a:pPr algn="ctr"/>
              <a:r>
                <a:rPr lang="en-US" b="1">
                  <a:latin typeface="Arial" charset="0"/>
                </a:rPr>
                <a:t>4 x 4</a:t>
              </a:r>
            </a:p>
          </p:txBody>
        </p:sp>
        <p:sp>
          <p:nvSpPr>
            <p:cNvPr id="9223" name="Rectangle 45"/>
            <p:cNvSpPr>
              <a:spLocks noChangeArrowheads="1"/>
            </p:cNvSpPr>
            <p:nvPr/>
          </p:nvSpPr>
          <p:spPr bwMode="auto">
            <a:xfrm>
              <a:off x="4512" y="2544"/>
              <a:ext cx="768" cy="336"/>
            </a:xfrm>
            <a:prstGeom prst="rect">
              <a:avLst/>
            </a:prstGeom>
            <a:solidFill>
              <a:schemeClr val="accent1"/>
            </a:solidFill>
            <a:ln w="9525">
              <a:solidFill>
                <a:schemeClr val="tx1"/>
              </a:solidFill>
              <a:miter lim="800000"/>
              <a:headEnd/>
              <a:tailEnd/>
            </a:ln>
          </p:spPr>
          <p:txBody>
            <a:bodyPr wrap="none" anchor="ctr"/>
            <a:lstStyle/>
            <a:p>
              <a:pPr algn="ctr"/>
              <a:r>
                <a:rPr lang="en-US" b="1">
                  <a:latin typeface="Arial" charset="0"/>
                </a:rPr>
                <a:t>8 x 2</a:t>
              </a:r>
            </a:p>
          </p:txBody>
        </p:sp>
        <p:sp>
          <p:nvSpPr>
            <p:cNvPr id="9224" name="Rectangle 46"/>
            <p:cNvSpPr>
              <a:spLocks noChangeArrowheads="1"/>
            </p:cNvSpPr>
            <p:nvPr/>
          </p:nvSpPr>
          <p:spPr bwMode="auto">
            <a:xfrm>
              <a:off x="4512" y="1824"/>
              <a:ext cx="768" cy="336"/>
            </a:xfrm>
            <a:prstGeom prst="rect">
              <a:avLst/>
            </a:prstGeom>
            <a:solidFill>
              <a:schemeClr val="accent1"/>
            </a:solidFill>
            <a:ln w="9525">
              <a:solidFill>
                <a:schemeClr val="tx1"/>
              </a:solidFill>
              <a:miter lim="800000"/>
              <a:headEnd/>
              <a:tailEnd/>
            </a:ln>
          </p:spPr>
          <p:txBody>
            <a:bodyPr wrap="none" anchor="ctr"/>
            <a:lstStyle/>
            <a:p>
              <a:pPr algn="ctr"/>
              <a:r>
                <a:rPr lang="en-US" b="1">
                  <a:latin typeface="Arial" charset="0"/>
                </a:rPr>
                <a:t>2 x 8</a:t>
              </a:r>
            </a:p>
          </p:txBody>
        </p:sp>
        <p:sp>
          <p:nvSpPr>
            <p:cNvPr id="9225" name="Rectangle 47"/>
            <p:cNvSpPr>
              <a:spLocks noChangeArrowheads="1"/>
            </p:cNvSpPr>
            <p:nvPr/>
          </p:nvSpPr>
          <p:spPr bwMode="auto">
            <a:xfrm>
              <a:off x="4512" y="1200"/>
              <a:ext cx="768" cy="336"/>
            </a:xfrm>
            <a:prstGeom prst="rect">
              <a:avLst/>
            </a:prstGeom>
            <a:solidFill>
              <a:schemeClr val="accent1"/>
            </a:solidFill>
            <a:ln w="9525">
              <a:solidFill>
                <a:schemeClr val="tx1"/>
              </a:solidFill>
              <a:miter lim="800000"/>
              <a:headEnd/>
              <a:tailEnd/>
            </a:ln>
          </p:spPr>
          <p:txBody>
            <a:bodyPr wrap="none" anchor="ctr"/>
            <a:lstStyle/>
            <a:p>
              <a:pPr algn="ctr"/>
              <a:r>
                <a:rPr lang="en-US" b="1">
                  <a:latin typeface="Arial" charset="0"/>
                </a:rPr>
                <a:t>16 x 1</a:t>
              </a:r>
            </a:p>
          </p:txBody>
        </p:sp>
        <p:sp>
          <p:nvSpPr>
            <p:cNvPr id="9226" name="Rectangle 48"/>
            <p:cNvSpPr>
              <a:spLocks noChangeArrowheads="1"/>
            </p:cNvSpPr>
            <p:nvPr/>
          </p:nvSpPr>
          <p:spPr bwMode="auto">
            <a:xfrm>
              <a:off x="4512" y="528"/>
              <a:ext cx="768" cy="336"/>
            </a:xfrm>
            <a:prstGeom prst="rect">
              <a:avLst/>
            </a:prstGeom>
            <a:solidFill>
              <a:schemeClr val="accent1"/>
            </a:solidFill>
            <a:ln w="9525">
              <a:solidFill>
                <a:schemeClr val="tx1"/>
              </a:solidFill>
              <a:miter lim="800000"/>
              <a:headEnd/>
              <a:tailEnd/>
            </a:ln>
          </p:spPr>
          <p:txBody>
            <a:bodyPr wrap="none" anchor="ctr"/>
            <a:lstStyle/>
            <a:p>
              <a:pPr algn="ctr"/>
              <a:r>
                <a:rPr lang="en-US" b="1">
                  <a:latin typeface="Arial" charset="0"/>
                </a:rPr>
                <a:t>1 x 16</a:t>
              </a:r>
            </a:p>
          </p:txBody>
        </p:sp>
        <p:sp>
          <p:nvSpPr>
            <p:cNvPr id="9227" name="Line 49"/>
            <p:cNvSpPr>
              <a:spLocks noChangeShapeType="1"/>
            </p:cNvSpPr>
            <p:nvPr/>
          </p:nvSpPr>
          <p:spPr bwMode="auto">
            <a:xfrm>
              <a:off x="4080" y="1968"/>
              <a:ext cx="432" cy="0"/>
            </a:xfrm>
            <a:prstGeom prst="line">
              <a:avLst/>
            </a:prstGeom>
            <a:noFill/>
            <a:ln w="19050">
              <a:solidFill>
                <a:schemeClr val="tx1"/>
              </a:solidFill>
              <a:round/>
              <a:headEnd/>
              <a:tailEnd type="triangle" w="med" len="med"/>
            </a:ln>
          </p:spPr>
          <p:txBody>
            <a:bodyPr/>
            <a:lstStyle/>
            <a:p>
              <a:endParaRPr lang="en-US"/>
            </a:p>
          </p:txBody>
        </p:sp>
        <p:sp>
          <p:nvSpPr>
            <p:cNvPr id="9228" name="Line 50"/>
            <p:cNvSpPr>
              <a:spLocks noChangeShapeType="1"/>
            </p:cNvSpPr>
            <p:nvPr/>
          </p:nvSpPr>
          <p:spPr bwMode="auto">
            <a:xfrm>
              <a:off x="4080" y="2064"/>
              <a:ext cx="432" cy="672"/>
            </a:xfrm>
            <a:prstGeom prst="line">
              <a:avLst/>
            </a:prstGeom>
            <a:noFill/>
            <a:ln w="19050">
              <a:solidFill>
                <a:schemeClr val="tx1"/>
              </a:solidFill>
              <a:round/>
              <a:headEnd/>
              <a:tailEnd type="triangle" w="med" len="med"/>
            </a:ln>
          </p:spPr>
          <p:txBody>
            <a:bodyPr/>
            <a:lstStyle/>
            <a:p>
              <a:endParaRPr lang="en-US"/>
            </a:p>
          </p:txBody>
        </p:sp>
        <p:sp>
          <p:nvSpPr>
            <p:cNvPr id="9229" name="Line 51"/>
            <p:cNvSpPr>
              <a:spLocks noChangeShapeType="1"/>
            </p:cNvSpPr>
            <p:nvPr/>
          </p:nvSpPr>
          <p:spPr bwMode="auto">
            <a:xfrm>
              <a:off x="3984" y="2160"/>
              <a:ext cx="528" cy="1248"/>
            </a:xfrm>
            <a:prstGeom prst="line">
              <a:avLst/>
            </a:prstGeom>
            <a:noFill/>
            <a:ln w="19050">
              <a:solidFill>
                <a:schemeClr val="tx1"/>
              </a:solidFill>
              <a:round/>
              <a:headEnd/>
              <a:tailEnd type="triangle" w="med" len="med"/>
            </a:ln>
          </p:spPr>
          <p:txBody>
            <a:bodyPr/>
            <a:lstStyle/>
            <a:p>
              <a:endParaRPr lang="en-US"/>
            </a:p>
          </p:txBody>
        </p:sp>
        <p:sp>
          <p:nvSpPr>
            <p:cNvPr id="9230" name="Line 52"/>
            <p:cNvSpPr>
              <a:spLocks noChangeShapeType="1"/>
            </p:cNvSpPr>
            <p:nvPr/>
          </p:nvSpPr>
          <p:spPr bwMode="auto">
            <a:xfrm flipV="1">
              <a:off x="4080" y="1344"/>
              <a:ext cx="432" cy="480"/>
            </a:xfrm>
            <a:prstGeom prst="line">
              <a:avLst/>
            </a:prstGeom>
            <a:noFill/>
            <a:ln w="19050">
              <a:solidFill>
                <a:schemeClr val="tx1"/>
              </a:solidFill>
              <a:round/>
              <a:headEnd/>
              <a:tailEnd type="triangle" w="med" len="med"/>
            </a:ln>
          </p:spPr>
          <p:txBody>
            <a:bodyPr/>
            <a:lstStyle/>
            <a:p>
              <a:endParaRPr lang="en-US"/>
            </a:p>
          </p:txBody>
        </p:sp>
        <p:sp>
          <p:nvSpPr>
            <p:cNvPr id="9231" name="Line 53"/>
            <p:cNvSpPr>
              <a:spLocks noChangeShapeType="1"/>
            </p:cNvSpPr>
            <p:nvPr/>
          </p:nvSpPr>
          <p:spPr bwMode="auto">
            <a:xfrm flipV="1">
              <a:off x="3984" y="720"/>
              <a:ext cx="528" cy="1056"/>
            </a:xfrm>
            <a:prstGeom prst="line">
              <a:avLst/>
            </a:prstGeom>
            <a:noFill/>
            <a:ln w="19050">
              <a:solidFill>
                <a:schemeClr val="tx1"/>
              </a:solidFill>
              <a:round/>
              <a:headEnd/>
              <a:tailEnd type="triangle" w="med" len="med"/>
            </a:ln>
          </p:spPr>
          <p:txBody>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ox(in)">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5"/>
          <p:cNvSpPr>
            <a:spLocks noChangeArrowheads="1"/>
          </p:cNvSpPr>
          <p:nvPr/>
        </p:nvSpPr>
        <p:spPr bwMode="auto">
          <a:xfrm>
            <a:off x="0" y="152400"/>
            <a:ext cx="9144000" cy="6705600"/>
          </a:xfrm>
          <a:prstGeom prst="rect">
            <a:avLst/>
          </a:prstGeom>
          <a:noFill/>
          <a:ln w="9525">
            <a:noFill/>
            <a:miter lim="800000"/>
            <a:headEnd/>
            <a:tailEnd/>
          </a:ln>
          <a:effectLst/>
        </p:spPr>
        <p:txBody>
          <a:bodyPr anchor="ctr"/>
          <a:lstStyle/>
          <a:p>
            <a:pPr algn="ctr" eaLnBrk="1" hangingPunct="1">
              <a:defRPr/>
            </a:pPr>
            <a:endParaRPr lang="en-US" sz="1800">
              <a:solidFill>
                <a:srgbClr val="1E45B2"/>
              </a:solidFill>
              <a:effectLst>
                <a:outerShdw blurRad="38100" dist="38100" dir="2700000" algn="tl">
                  <a:srgbClr val="C0C0C0"/>
                </a:outerShdw>
              </a:effectLst>
              <a:latin typeface="Arial"/>
            </a:endParaRPr>
          </a:p>
        </p:txBody>
      </p:sp>
      <p:sp>
        <p:nvSpPr>
          <p:cNvPr id="21510" name="Text Box 6"/>
          <p:cNvSpPr txBox="1">
            <a:spLocks noChangeArrowheads="1"/>
          </p:cNvSpPr>
          <p:nvPr/>
        </p:nvSpPr>
        <p:spPr bwMode="auto">
          <a:xfrm>
            <a:off x="228600" y="228600"/>
            <a:ext cx="8610600" cy="1200150"/>
          </a:xfrm>
          <a:prstGeom prst="rect">
            <a:avLst/>
          </a:prstGeom>
          <a:noFill/>
          <a:ln w="9525">
            <a:noFill/>
            <a:miter lim="800000"/>
            <a:headEnd/>
            <a:tailEnd/>
          </a:ln>
        </p:spPr>
        <p:txBody>
          <a:bodyPr>
            <a:spAutoFit/>
          </a:bodyPr>
          <a:lstStyle/>
          <a:p>
            <a:pPr>
              <a:spcBef>
                <a:spcPct val="50000"/>
              </a:spcBef>
            </a:pPr>
            <a:r>
              <a:rPr lang="en-US" sz="2400" b="1">
                <a:latin typeface="Arial" charset="0"/>
              </a:rPr>
              <a:t>Bài 3: Có hai bạn học sinh, mỗi bạn mua 3 quyển vở cùng loại và tất cả phải trả 7200 </a:t>
            </a:r>
            <a:r>
              <a:rPr lang="vi-VN" sz="2400" b="1">
                <a:latin typeface="Arial" charset="0"/>
              </a:rPr>
              <a:t>đ</a:t>
            </a:r>
            <a:r>
              <a:rPr lang="en-US" sz="2400" b="1">
                <a:latin typeface="Arial" charset="0"/>
              </a:rPr>
              <a:t>ồng. Tính giá tiền mỗi quyển vở?</a:t>
            </a:r>
          </a:p>
        </p:txBody>
      </p:sp>
      <p:sp>
        <p:nvSpPr>
          <p:cNvPr id="21511" name="Text Box 7"/>
          <p:cNvSpPr txBox="1">
            <a:spLocks noChangeArrowheads="1"/>
          </p:cNvSpPr>
          <p:nvPr/>
        </p:nvSpPr>
        <p:spPr bwMode="auto">
          <a:xfrm>
            <a:off x="1752600" y="1752600"/>
            <a:ext cx="2590800" cy="523875"/>
          </a:xfrm>
          <a:prstGeom prst="rect">
            <a:avLst/>
          </a:prstGeom>
          <a:noFill/>
          <a:ln w="9525">
            <a:noFill/>
            <a:miter lim="800000"/>
            <a:headEnd/>
            <a:tailEnd/>
          </a:ln>
        </p:spPr>
        <p:txBody>
          <a:bodyPr>
            <a:spAutoFit/>
          </a:bodyPr>
          <a:lstStyle/>
          <a:p>
            <a:pPr algn="ctr">
              <a:spcBef>
                <a:spcPct val="50000"/>
              </a:spcBef>
            </a:pPr>
            <a:r>
              <a:rPr lang="en-US" b="1">
                <a:latin typeface="Arial" charset="0"/>
              </a:rPr>
              <a:t>Tóm tắt</a:t>
            </a:r>
          </a:p>
        </p:txBody>
      </p:sp>
      <p:sp>
        <p:nvSpPr>
          <p:cNvPr id="21512" name="Text Box 8"/>
          <p:cNvSpPr txBox="1">
            <a:spLocks noChangeArrowheads="1"/>
          </p:cNvSpPr>
          <p:nvPr/>
        </p:nvSpPr>
        <p:spPr bwMode="auto">
          <a:xfrm>
            <a:off x="228600" y="2514600"/>
            <a:ext cx="7086600" cy="461963"/>
          </a:xfrm>
          <a:prstGeom prst="rect">
            <a:avLst/>
          </a:prstGeom>
          <a:noFill/>
          <a:ln w="9525">
            <a:noFill/>
            <a:miter lim="800000"/>
            <a:headEnd/>
            <a:tailEnd/>
          </a:ln>
        </p:spPr>
        <p:txBody>
          <a:bodyPr>
            <a:spAutoFit/>
          </a:bodyPr>
          <a:lstStyle/>
          <a:p>
            <a:pPr>
              <a:spcBef>
                <a:spcPct val="50000"/>
              </a:spcBef>
            </a:pPr>
            <a:r>
              <a:rPr lang="en-US" sz="2400" b="1">
                <a:latin typeface="Arial" charset="0"/>
              </a:rPr>
              <a:t>Có 		 	        : 2 bạn học sinh.</a:t>
            </a:r>
          </a:p>
        </p:txBody>
      </p:sp>
      <p:sp>
        <p:nvSpPr>
          <p:cNvPr id="21513" name="Text Box 9"/>
          <p:cNvSpPr txBox="1">
            <a:spLocks noChangeArrowheads="1"/>
          </p:cNvSpPr>
          <p:nvPr/>
        </p:nvSpPr>
        <p:spPr bwMode="auto">
          <a:xfrm>
            <a:off x="228600" y="2971800"/>
            <a:ext cx="7010400" cy="461963"/>
          </a:xfrm>
          <a:prstGeom prst="rect">
            <a:avLst/>
          </a:prstGeom>
          <a:noFill/>
          <a:ln w="9525">
            <a:noFill/>
            <a:miter lim="800000"/>
            <a:headEnd/>
            <a:tailEnd/>
          </a:ln>
        </p:spPr>
        <p:txBody>
          <a:bodyPr>
            <a:spAutoFit/>
          </a:bodyPr>
          <a:lstStyle/>
          <a:p>
            <a:pPr>
              <a:spcBef>
                <a:spcPct val="50000"/>
              </a:spcBef>
            </a:pPr>
            <a:r>
              <a:rPr lang="en-US" sz="2400" b="1">
                <a:latin typeface="Arial" charset="0"/>
              </a:rPr>
              <a:t>Mỗi bạn mua  	        : 3 quyển vở.</a:t>
            </a:r>
          </a:p>
        </p:txBody>
      </p:sp>
      <p:sp>
        <p:nvSpPr>
          <p:cNvPr id="21514" name="Text Box 10"/>
          <p:cNvSpPr txBox="1">
            <a:spLocks noChangeArrowheads="1"/>
          </p:cNvSpPr>
          <p:nvPr/>
        </p:nvSpPr>
        <p:spPr bwMode="auto">
          <a:xfrm>
            <a:off x="304800" y="3505200"/>
            <a:ext cx="5867400" cy="461963"/>
          </a:xfrm>
          <a:prstGeom prst="rect">
            <a:avLst/>
          </a:prstGeom>
          <a:noFill/>
          <a:ln w="9525">
            <a:noFill/>
            <a:miter lim="800000"/>
            <a:headEnd/>
            <a:tailEnd/>
          </a:ln>
        </p:spPr>
        <p:txBody>
          <a:bodyPr>
            <a:spAutoFit/>
          </a:bodyPr>
          <a:lstStyle/>
          <a:p>
            <a:pPr>
              <a:spcBef>
                <a:spcPct val="50000"/>
              </a:spcBef>
            </a:pPr>
            <a:r>
              <a:rPr lang="en-US" sz="2400" b="1">
                <a:latin typeface="Arial" charset="0"/>
              </a:rPr>
              <a:t>Tất cả phải trả             : 7200 </a:t>
            </a:r>
            <a:r>
              <a:rPr lang="vi-VN" sz="2400" b="1">
                <a:latin typeface="Arial" charset="0"/>
              </a:rPr>
              <a:t>đ</a:t>
            </a:r>
            <a:r>
              <a:rPr lang="en-US" sz="2400" b="1">
                <a:latin typeface="Arial" charset="0"/>
              </a:rPr>
              <a:t>ồng.</a:t>
            </a:r>
          </a:p>
        </p:txBody>
      </p:sp>
      <p:sp>
        <p:nvSpPr>
          <p:cNvPr id="21515" name="Text Box 11"/>
          <p:cNvSpPr txBox="1">
            <a:spLocks noChangeArrowheads="1"/>
          </p:cNvSpPr>
          <p:nvPr/>
        </p:nvSpPr>
        <p:spPr bwMode="auto">
          <a:xfrm>
            <a:off x="228600" y="4038600"/>
            <a:ext cx="6248400" cy="461963"/>
          </a:xfrm>
          <a:prstGeom prst="rect">
            <a:avLst/>
          </a:prstGeom>
          <a:noFill/>
          <a:ln w="9525">
            <a:noFill/>
            <a:miter lim="800000"/>
            <a:headEnd/>
            <a:tailEnd/>
          </a:ln>
        </p:spPr>
        <p:txBody>
          <a:bodyPr>
            <a:spAutoFit/>
          </a:bodyPr>
          <a:lstStyle/>
          <a:p>
            <a:pPr>
              <a:spcBef>
                <a:spcPct val="50000"/>
              </a:spcBef>
            </a:pPr>
            <a:r>
              <a:rPr lang="en-US" sz="2400" b="1">
                <a:latin typeface="Arial" charset="0"/>
              </a:rPr>
              <a:t>Hỏi giá tiền mỗi quyển: …? </a:t>
            </a:r>
            <a:r>
              <a:rPr lang="vi-VN" sz="2400" b="1">
                <a:latin typeface="Arial" charset="0"/>
              </a:rPr>
              <a:t>đ</a:t>
            </a:r>
            <a:r>
              <a:rPr lang="en-US" sz="2400" b="1">
                <a:latin typeface="Arial" charset="0"/>
              </a:rPr>
              <a:t>ồng.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1510"/>
                                        </p:tgtEl>
                                        <p:attrNameLst>
                                          <p:attrName>style.visibility</p:attrName>
                                        </p:attrNameLst>
                                      </p:cBhvr>
                                      <p:to>
                                        <p:strVal val="visible"/>
                                      </p:to>
                                    </p:set>
                                    <p:animEffect transition="in" filter="blinds(horizontal)">
                                      <p:cBhvr>
                                        <p:cTn id="7" dur="500"/>
                                        <p:tgtEl>
                                          <p:spTgt spid="2151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1511"/>
                                        </p:tgtEl>
                                        <p:attrNameLst>
                                          <p:attrName>style.visibility</p:attrName>
                                        </p:attrNameLst>
                                      </p:cBhvr>
                                      <p:to>
                                        <p:strVal val="visible"/>
                                      </p:to>
                                    </p:set>
                                    <p:animEffect transition="in" filter="blinds(horizontal)">
                                      <p:cBhvr>
                                        <p:cTn id="12" dur="500"/>
                                        <p:tgtEl>
                                          <p:spTgt spid="2151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1512"/>
                                        </p:tgtEl>
                                        <p:attrNameLst>
                                          <p:attrName>style.visibility</p:attrName>
                                        </p:attrNameLst>
                                      </p:cBhvr>
                                      <p:to>
                                        <p:strVal val="visible"/>
                                      </p:to>
                                    </p:set>
                                    <p:animEffect transition="in" filter="blinds(horizontal)">
                                      <p:cBhvr>
                                        <p:cTn id="17" dur="500"/>
                                        <p:tgtEl>
                                          <p:spTgt spid="2151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21513"/>
                                        </p:tgtEl>
                                        <p:attrNameLst>
                                          <p:attrName>style.visibility</p:attrName>
                                        </p:attrNameLst>
                                      </p:cBhvr>
                                      <p:to>
                                        <p:strVal val="visible"/>
                                      </p:to>
                                    </p:set>
                                    <p:animEffect transition="in" filter="blinds(horizontal)">
                                      <p:cBhvr>
                                        <p:cTn id="22" dur="500"/>
                                        <p:tgtEl>
                                          <p:spTgt spid="21513"/>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21514"/>
                                        </p:tgtEl>
                                        <p:attrNameLst>
                                          <p:attrName>style.visibility</p:attrName>
                                        </p:attrNameLst>
                                      </p:cBhvr>
                                      <p:to>
                                        <p:strVal val="visible"/>
                                      </p:to>
                                    </p:set>
                                    <p:animEffect transition="in" filter="blinds(horizontal)">
                                      <p:cBhvr>
                                        <p:cTn id="27" dur="500"/>
                                        <p:tgtEl>
                                          <p:spTgt spid="21514"/>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21515"/>
                                        </p:tgtEl>
                                        <p:attrNameLst>
                                          <p:attrName>style.visibility</p:attrName>
                                        </p:attrNameLst>
                                      </p:cBhvr>
                                      <p:to>
                                        <p:strVal val="visible"/>
                                      </p:to>
                                    </p:set>
                                    <p:animEffect transition="in" filter="blinds(horizontal)">
                                      <p:cBhvr>
                                        <p:cTn id="32" dur="500"/>
                                        <p:tgtEl>
                                          <p:spTgt spid="215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10" grpId="0"/>
      <p:bldP spid="21511" grpId="0"/>
      <p:bldP spid="21512" grpId="0"/>
      <p:bldP spid="21513" grpId="0"/>
      <p:bldP spid="21514" grpId="0"/>
      <p:bldP spid="2151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Rectangle 4"/>
          <p:cNvSpPr>
            <a:spLocks noChangeArrowheads="1"/>
          </p:cNvSpPr>
          <p:nvPr/>
        </p:nvSpPr>
        <p:spPr bwMode="auto">
          <a:xfrm>
            <a:off x="0" y="152400"/>
            <a:ext cx="9144000" cy="6705600"/>
          </a:xfrm>
          <a:prstGeom prst="rect">
            <a:avLst/>
          </a:prstGeom>
          <a:noFill/>
          <a:ln w="9525">
            <a:noFill/>
            <a:miter lim="800000"/>
            <a:headEnd/>
            <a:tailEnd/>
          </a:ln>
          <a:effectLst/>
        </p:spPr>
        <p:txBody>
          <a:bodyPr anchor="ctr"/>
          <a:lstStyle/>
          <a:p>
            <a:pPr algn="ctr" eaLnBrk="1" hangingPunct="1">
              <a:defRPr/>
            </a:pPr>
            <a:endParaRPr lang="en-US" sz="2000">
              <a:solidFill>
                <a:srgbClr val="1E45B2"/>
              </a:solidFill>
              <a:effectLst>
                <a:outerShdw blurRad="38100" dist="38100" dir="2700000" algn="tl">
                  <a:srgbClr val="C0C0C0"/>
                </a:outerShdw>
              </a:effectLst>
              <a:latin typeface="Arial"/>
            </a:endParaRPr>
          </a:p>
        </p:txBody>
      </p:sp>
      <p:sp>
        <p:nvSpPr>
          <p:cNvPr id="24581" name="Rectangle 5"/>
          <p:cNvSpPr>
            <a:spLocks noChangeArrowheads="1"/>
          </p:cNvSpPr>
          <p:nvPr/>
        </p:nvSpPr>
        <p:spPr bwMode="auto">
          <a:xfrm>
            <a:off x="685800" y="152400"/>
            <a:ext cx="6870700" cy="1143000"/>
          </a:xfrm>
          <a:prstGeom prst="rect">
            <a:avLst/>
          </a:prstGeom>
          <a:noFill/>
          <a:ln w="9525">
            <a:noFill/>
            <a:miter lim="800000"/>
            <a:headEnd/>
            <a:tailEnd/>
          </a:ln>
        </p:spPr>
        <p:txBody>
          <a:bodyPr anchor="b"/>
          <a:lstStyle/>
          <a:p>
            <a:pPr algn="ctr" eaLnBrk="1" hangingPunct="1">
              <a:defRPr/>
            </a:pPr>
            <a:r>
              <a:rPr lang="en-US" sz="4400" b="1">
                <a:solidFill>
                  <a:schemeClr val="tx2"/>
                </a:solidFill>
                <a:effectLst>
                  <a:outerShdw blurRad="38100" dist="38100" dir="2700000" algn="tl">
                    <a:srgbClr val="C0C0C0"/>
                  </a:outerShdw>
                </a:effectLst>
                <a:latin typeface="Arial"/>
              </a:rPr>
              <a:t>         </a:t>
            </a:r>
            <a:r>
              <a:rPr lang="en-US" sz="3600">
                <a:solidFill>
                  <a:schemeClr val="tx2"/>
                </a:solidFill>
                <a:effectLst>
                  <a:outerShdw blurRad="38100" dist="38100" dir="2700000" algn="tl">
                    <a:srgbClr val="C0C0C0"/>
                  </a:outerShdw>
                </a:effectLst>
                <a:latin typeface="Arial"/>
              </a:rPr>
              <a:t>Bài giải</a:t>
            </a:r>
          </a:p>
        </p:txBody>
      </p:sp>
      <p:sp>
        <p:nvSpPr>
          <p:cNvPr id="24582" name="Rectangle 6"/>
          <p:cNvSpPr>
            <a:spLocks noChangeArrowheads="1"/>
          </p:cNvSpPr>
          <p:nvPr/>
        </p:nvSpPr>
        <p:spPr bwMode="auto">
          <a:xfrm>
            <a:off x="0" y="1447800"/>
            <a:ext cx="5181600" cy="2590800"/>
          </a:xfrm>
          <a:prstGeom prst="rect">
            <a:avLst/>
          </a:prstGeom>
          <a:noFill/>
          <a:ln w="9525">
            <a:noFill/>
            <a:miter lim="800000"/>
            <a:headEnd/>
            <a:tailEnd/>
          </a:ln>
        </p:spPr>
        <p:txBody>
          <a:bodyPr/>
          <a:lstStyle/>
          <a:p>
            <a:pPr marL="342900" indent="-342900" algn="ctr" eaLnBrk="1" hangingPunct="1">
              <a:spcBef>
                <a:spcPct val="20000"/>
              </a:spcBef>
              <a:buClr>
                <a:schemeClr val="hlink"/>
              </a:buClr>
              <a:buSzPct val="70000"/>
              <a:buFont typeface="Wingdings" pitchFamily="2" charset="2"/>
              <a:buNone/>
              <a:defRPr/>
            </a:pPr>
            <a:r>
              <a:rPr lang="en-US" sz="2400" b="1">
                <a:effectLst>
                  <a:outerShdw blurRad="38100" dist="38100" dir="2700000" algn="tl">
                    <a:srgbClr val="C0C0C0"/>
                  </a:outerShdw>
                </a:effectLst>
                <a:latin typeface="Arial"/>
              </a:rPr>
              <a:t>Số quyển vở cả hai bạn mua là: </a:t>
            </a:r>
          </a:p>
          <a:p>
            <a:pPr marL="342900" indent="-342900" algn="ctr" eaLnBrk="1" hangingPunct="1">
              <a:spcBef>
                <a:spcPct val="20000"/>
              </a:spcBef>
              <a:buClr>
                <a:schemeClr val="hlink"/>
              </a:buClr>
              <a:buSzPct val="70000"/>
              <a:buFont typeface="Wingdings" pitchFamily="2" charset="2"/>
              <a:buNone/>
              <a:defRPr/>
            </a:pPr>
            <a:r>
              <a:rPr lang="en-US" sz="2400" b="1">
                <a:effectLst>
                  <a:outerShdw blurRad="38100" dist="38100" dir="2700000" algn="tl">
                    <a:srgbClr val="C0C0C0"/>
                  </a:outerShdw>
                </a:effectLst>
                <a:latin typeface="Arial"/>
              </a:rPr>
              <a:t>  3 x 2 = 6 (quyển)</a:t>
            </a:r>
          </a:p>
          <a:p>
            <a:pPr marL="342900" indent="-342900" algn="ctr" eaLnBrk="1" hangingPunct="1">
              <a:spcBef>
                <a:spcPct val="20000"/>
              </a:spcBef>
              <a:buClr>
                <a:schemeClr val="hlink"/>
              </a:buClr>
              <a:buSzPct val="70000"/>
              <a:buFont typeface="Wingdings" pitchFamily="2" charset="2"/>
              <a:buNone/>
              <a:defRPr/>
            </a:pPr>
            <a:r>
              <a:rPr lang="en-US" sz="2400" b="1">
                <a:effectLst>
                  <a:outerShdw blurRad="38100" dist="38100" dir="2700000" algn="tl">
                    <a:srgbClr val="C0C0C0"/>
                  </a:outerShdw>
                </a:effectLst>
                <a:latin typeface="Arial"/>
              </a:rPr>
              <a:t>Giá tiền mỗi quyển vở là:</a:t>
            </a:r>
          </a:p>
          <a:p>
            <a:pPr marL="342900" indent="-342900" algn="ctr" eaLnBrk="1" hangingPunct="1">
              <a:spcBef>
                <a:spcPct val="20000"/>
              </a:spcBef>
              <a:buClr>
                <a:schemeClr val="hlink"/>
              </a:buClr>
              <a:buSzPct val="70000"/>
              <a:buFont typeface="Wingdings" pitchFamily="2" charset="2"/>
              <a:buNone/>
              <a:defRPr/>
            </a:pPr>
            <a:r>
              <a:rPr lang="en-US" sz="2400" b="1">
                <a:effectLst>
                  <a:outerShdw blurRad="38100" dist="38100" dir="2700000" algn="tl">
                    <a:srgbClr val="C0C0C0"/>
                  </a:outerShdw>
                </a:effectLst>
                <a:latin typeface="Arial"/>
              </a:rPr>
              <a:t>7200 : 6 = 1200 (đồng)</a:t>
            </a:r>
          </a:p>
          <a:p>
            <a:pPr marL="342900" indent="-342900" algn="ctr" eaLnBrk="1" hangingPunct="1">
              <a:spcBef>
                <a:spcPct val="20000"/>
              </a:spcBef>
              <a:buClr>
                <a:schemeClr val="hlink"/>
              </a:buClr>
              <a:buSzPct val="70000"/>
              <a:buFont typeface="Wingdings" pitchFamily="2" charset="2"/>
              <a:buNone/>
              <a:defRPr/>
            </a:pPr>
            <a:r>
              <a:rPr lang="en-US" sz="2400" b="1">
                <a:effectLst>
                  <a:outerShdw blurRad="38100" dist="38100" dir="2700000" algn="tl">
                    <a:srgbClr val="C0C0C0"/>
                  </a:outerShdw>
                </a:effectLst>
                <a:latin typeface="Arial"/>
              </a:rPr>
              <a:t>                 Đáp số : 1200 đồng</a:t>
            </a:r>
          </a:p>
        </p:txBody>
      </p:sp>
      <p:sp>
        <p:nvSpPr>
          <p:cNvPr id="24583" name="Text Box 7"/>
          <p:cNvSpPr txBox="1">
            <a:spLocks noChangeArrowheads="1"/>
          </p:cNvSpPr>
          <p:nvPr/>
        </p:nvSpPr>
        <p:spPr bwMode="auto">
          <a:xfrm>
            <a:off x="4800600" y="1447800"/>
            <a:ext cx="4343400" cy="2195513"/>
          </a:xfrm>
          <a:prstGeom prst="rect">
            <a:avLst/>
          </a:prstGeom>
          <a:noFill/>
          <a:ln w="9525">
            <a:noFill/>
            <a:miter lim="800000"/>
            <a:headEnd/>
            <a:tailEnd/>
          </a:ln>
        </p:spPr>
        <p:txBody>
          <a:bodyPr>
            <a:spAutoFit/>
          </a:bodyPr>
          <a:lstStyle/>
          <a:p>
            <a:pPr algn="ctr">
              <a:lnSpc>
                <a:spcPct val="115000"/>
              </a:lnSpc>
              <a:spcBef>
                <a:spcPct val="50000"/>
              </a:spcBef>
            </a:pPr>
            <a:r>
              <a:rPr lang="en-US" sz="2400" b="1">
                <a:latin typeface="Arial" charset="0"/>
              </a:rPr>
              <a:t>Số tiền mỗi bạn phải trả là: 7200 : 2 = 3600 (</a:t>
            </a:r>
            <a:r>
              <a:rPr lang="vi-VN" sz="2400" b="1">
                <a:latin typeface="Arial" charset="0"/>
              </a:rPr>
              <a:t>đ</a:t>
            </a:r>
            <a:r>
              <a:rPr lang="en-US" sz="2400" b="1">
                <a:latin typeface="Arial" charset="0"/>
              </a:rPr>
              <a:t>ồng)           Giá tiền mỗi quyển vở là:                  3600 : 3 = 1200 (</a:t>
            </a:r>
            <a:r>
              <a:rPr lang="vi-VN" sz="2400" b="1">
                <a:latin typeface="Arial" charset="0"/>
              </a:rPr>
              <a:t>đ</a:t>
            </a:r>
            <a:r>
              <a:rPr lang="en-US" sz="2400" b="1">
                <a:latin typeface="Arial" charset="0"/>
              </a:rPr>
              <a:t>ồng)                  Đáp số: 1200 </a:t>
            </a:r>
            <a:r>
              <a:rPr lang="vi-VN" sz="2400" b="1">
                <a:latin typeface="Arial" charset="0"/>
              </a:rPr>
              <a:t>đ</a:t>
            </a:r>
            <a:r>
              <a:rPr lang="en-US" sz="2400" b="1">
                <a:latin typeface="Arial" charset="0"/>
              </a:rPr>
              <a:t>ồng</a:t>
            </a:r>
          </a:p>
        </p:txBody>
      </p:sp>
      <p:sp>
        <p:nvSpPr>
          <p:cNvPr id="24584" name="Line 8"/>
          <p:cNvSpPr>
            <a:spLocks noChangeShapeType="1"/>
          </p:cNvSpPr>
          <p:nvPr/>
        </p:nvSpPr>
        <p:spPr bwMode="auto">
          <a:xfrm>
            <a:off x="4876800" y="1600200"/>
            <a:ext cx="0" cy="2286000"/>
          </a:xfrm>
          <a:prstGeom prst="line">
            <a:avLst/>
          </a:prstGeom>
          <a:noFill/>
          <a:ln w="38100" cmpd="dbl">
            <a:solidFill>
              <a:schemeClr val="tx1"/>
            </a:solidFill>
            <a:round/>
            <a:headEnd/>
            <a:tailEnd/>
          </a:ln>
        </p:spPr>
        <p:txBody>
          <a:bodyPr/>
          <a:lstStyle/>
          <a:p>
            <a:endParaRPr lang="en-US"/>
          </a:p>
        </p:txBody>
      </p:sp>
      <p:sp>
        <p:nvSpPr>
          <p:cNvPr id="24585" name="Text Box 9"/>
          <p:cNvSpPr txBox="1">
            <a:spLocks noChangeArrowheads="1"/>
          </p:cNvSpPr>
          <p:nvPr/>
        </p:nvSpPr>
        <p:spPr bwMode="auto">
          <a:xfrm>
            <a:off x="381000" y="4953000"/>
            <a:ext cx="3733800" cy="519113"/>
          </a:xfrm>
          <a:prstGeom prst="rect">
            <a:avLst/>
          </a:prstGeom>
          <a:noFill/>
          <a:ln w="9525">
            <a:noFill/>
            <a:miter lim="800000"/>
            <a:headEnd/>
            <a:tailEnd/>
          </a:ln>
        </p:spPr>
        <p:txBody>
          <a:bodyPr>
            <a:spAutoFit/>
          </a:bodyPr>
          <a:lstStyle/>
          <a:p>
            <a:pPr algn="ctr">
              <a:spcBef>
                <a:spcPct val="50000"/>
              </a:spcBef>
            </a:pPr>
            <a:r>
              <a:rPr lang="en-US" b="1">
                <a:solidFill>
                  <a:srgbClr val="FF6600"/>
                </a:solidFill>
                <a:latin typeface="Arial" charset="0"/>
              </a:rPr>
              <a:t>7200 </a:t>
            </a:r>
            <a:r>
              <a:rPr lang="en-US" b="1">
                <a:solidFill>
                  <a:srgbClr val="FF6600"/>
                </a:solidFill>
                <a:latin typeface="Arial" charset="0"/>
                <a:sym typeface="Wingdings" pitchFamily="2" charset="2"/>
              </a:rPr>
              <a:t>: (3 x 2)= 1200</a:t>
            </a:r>
          </a:p>
        </p:txBody>
      </p:sp>
      <p:sp>
        <p:nvSpPr>
          <p:cNvPr id="24586" name="Text Box 10"/>
          <p:cNvSpPr txBox="1">
            <a:spLocks noChangeArrowheads="1"/>
          </p:cNvSpPr>
          <p:nvPr/>
        </p:nvSpPr>
        <p:spPr bwMode="auto">
          <a:xfrm>
            <a:off x="4876800" y="4906963"/>
            <a:ext cx="3733800" cy="519112"/>
          </a:xfrm>
          <a:prstGeom prst="rect">
            <a:avLst/>
          </a:prstGeom>
          <a:noFill/>
          <a:ln w="9525">
            <a:noFill/>
            <a:miter lim="800000"/>
            <a:headEnd/>
            <a:tailEnd/>
          </a:ln>
        </p:spPr>
        <p:txBody>
          <a:bodyPr>
            <a:spAutoFit/>
          </a:bodyPr>
          <a:lstStyle/>
          <a:p>
            <a:pPr algn="ctr">
              <a:spcBef>
                <a:spcPct val="50000"/>
              </a:spcBef>
            </a:pPr>
            <a:r>
              <a:rPr lang="en-US" b="1">
                <a:solidFill>
                  <a:srgbClr val="FF6600"/>
                </a:solidFill>
                <a:latin typeface="Arial" charset="0"/>
              </a:rPr>
              <a:t>7200 </a:t>
            </a:r>
            <a:r>
              <a:rPr lang="en-US" b="1">
                <a:solidFill>
                  <a:srgbClr val="FF6600"/>
                </a:solidFill>
                <a:latin typeface="Arial" charset="0"/>
                <a:sym typeface="Wingdings" pitchFamily="2" charset="2"/>
              </a:rPr>
              <a:t>: 2 : 3 = 1200</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4581"/>
                                        </p:tgtEl>
                                        <p:attrNameLst>
                                          <p:attrName>style.visibility</p:attrName>
                                        </p:attrNameLst>
                                      </p:cBhvr>
                                      <p:to>
                                        <p:strVal val="visible"/>
                                      </p:to>
                                    </p:set>
                                    <p:animEffect transition="in" filter="blinds(horizontal)">
                                      <p:cBhvr>
                                        <p:cTn id="7" dur="500"/>
                                        <p:tgtEl>
                                          <p:spTgt spid="2458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24582"/>
                                        </p:tgtEl>
                                        <p:attrNameLst>
                                          <p:attrName>style.visibility</p:attrName>
                                        </p:attrNameLst>
                                      </p:cBhvr>
                                      <p:to>
                                        <p:strVal val="visible"/>
                                      </p:to>
                                    </p:set>
                                    <p:animEffect transition="in" filter="box(in)">
                                      <p:cBhvr>
                                        <p:cTn id="12" dur="500"/>
                                        <p:tgtEl>
                                          <p:spTgt spid="2458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24584"/>
                                        </p:tgtEl>
                                        <p:attrNameLst>
                                          <p:attrName>style.visibility</p:attrName>
                                        </p:attrNameLst>
                                      </p:cBhvr>
                                      <p:to>
                                        <p:strVal val="visible"/>
                                      </p:to>
                                    </p:set>
                                    <p:animEffect transition="in" filter="box(in)">
                                      <p:cBhvr>
                                        <p:cTn id="17" dur="500"/>
                                        <p:tgtEl>
                                          <p:spTgt spid="24584"/>
                                        </p:tgtEl>
                                      </p:cBhvr>
                                    </p:animEffect>
                                  </p:childTnLst>
                                </p:cTn>
                              </p:par>
                            </p:childTnLst>
                          </p:cTn>
                        </p:par>
                        <p:par>
                          <p:cTn id="18" fill="hold" nodeType="afterGroup">
                            <p:stCondLst>
                              <p:cond delay="500"/>
                            </p:stCondLst>
                            <p:childTnLst>
                              <p:par>
                                <p:cTn id="19" presetID="4" presetClass="entr" presetSubtype="16" fill="hold" grpId="0" nodeType="afterEffect">
                                  <p:stCondLst>
                                    <p:cond delay="0"/>
                                  </p:stCondLst>
                                  <p:childTnLst>
                                    <p:set>
                                      <p:cBhvr>
                                        <p:cTn id="20" dur="1" fill="hold">
                                          <p:stCondLst>
                                            <p:cond delay="0"/>
                                          </p:stCondLst>
                                        </p:cTn>
                                        <p:tgtEl>
                                          <p:spTgt spid="24583"/>
                                        </p:tgtEl>
                                        <p:attrNameLst>
                                          <p:attrName>style.visibility</p:attrName>
                                        </p:attrNameLst>
                                      </p:cBhvr>
                                      <p:to>
                                        <p:strVal val="visible"/>
                                      </p:to>
                                    </p:set>
                                    <p:animEffect transition="in" filter="box(in)">
                                      <p:cBhvr>
                                        <p:cTn id="21" dur="500"/>
                                        <p:tgtEl>
                                          <p:spTgt spid="24583"/>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24585"/>
                                        </p:tgtEl>
                                        <p:attrNameLst>
                                          <p:attrName>style.visibility</p:attrName>
                                        </p:attrNameLst>
                                      </p:cBhvr>
                                      <p:to>
                                        <p:strVal val="visible"/>
                                      </p:to>
                                    </p:set>
                                    <p:animEffect transition="in" filter="blinds(horizontal)">
                                      <p:cBhvr>
                                        <p:cTn id="26" dur="500"/>
                                        <p:tgtEl>
                                          <p:spTgt spid="24585"/>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4" presetClass="entr" presetSubtype="16" fill="hold" grpId="0" nodeType="clickEffect">
                                  <p:stCondLst>
                                    <p:cond delay="0"/>
                                  </p:stCondLst>
                                  <p:childTnLst>
                                    <p:set>
                                      <p:cBhvr>
                                        <p:cTn id="30" dur="1" fill="hold">
                                          <p:stCondLst>
                                            <p:cond delay="0"/>
                                          </p:stCondLst>
                                        </p:cTn>
                                        <p:tgtEl>
                                          <p:spTgt spid="24586"/>
                                        </p:tgtEl>
                                        <p:attrNameLst>
                                          <p:attrName>style.visibility</p:attrName>
                                        </p:attrNameLst>
                                      </p:cBhvr>
                                      <p:to>
                                        <p:strVal val="visible"/>
                                      </p:to>
                                    </p:set>
                                    <p:animEffect transition="in" filter="box(in)">
                                      <p:cBhvr>
                                        <p:cTn id="31" dur="500"/>
                                        <p:tgtEl>
                                          <p:spTgt spid="245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1" grpId="0"/>
      <p:bldP spid="24582" grpId="0"/>
      <p:bldP spid="24583" grpId="0"/>
      <p:bldP spid="24584" grpId="0" animBg="1"/>
      <p:bldP spid="24585" grpId="0"/>
      <p:bldP spid="2458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WordArt 2"/>
          <p:cNvSpPr>
            <a:spLocks noChangeArrowheads="1" noChangeShapeType="1" noTextEdit="1"/>
          </p:cNvSpPr>
          <p:nvPr/>
        </p:nvSpPr>
        <p:spPr bwMode="auto">
          <a:xfrm>
            <a:off x="685800" y="1143000"/>
            <a:ext cx="5791200" cy="3062288"/>
          </a:xfrm>
          <a:prstGeom prst="rect">
            <a:avLst/>
          </a:prstGeom>
        </p:spPr>
        <p:txBody>
          <a:bodyPr wrap="none" fromWordArt="1">
            <a:prstTxWarp prst="textCascadeUp">
              <a:avLst>
                <a:gd name="adj" fmla="val 44444"/>
              </a:avLst>
            </a:prstTxWarp>
            <a:scene3d>
              <a:camera prst="legacyPerspectiveFront">
                <a:rot lat="20519994" lon="1080000" rev="0"/>
              </a:camera>
              <a:lightRig rig="legacyHarsh2" dir="b"/>
            </a:scene3d>
            <a:sp3d extrusionH="430200" prstMaterial="legacyMatte">
              <a:extrusionClr>
                <a:srgbClr val="FF6600"/>
              </a:extrusionClr>
            </a:sp3d>
          </a:bodyPr>
          <a:lstStyle/>
          <a:p>
            <a:pPr algn="ctr"/>
            <a:r>
              <a:rPr lang="vi-VN" sz="7200" kern="10">
                <a:ln w="9525">
                  <a:round/>
                  <a:headEnd/>
                  <a:tailEnd/>
                </a:ln>
                <a:gradFill rotWithShape="1">
                  <a:gsLst>
                    <a:gs pos="0">
                      <a:srgbClr val="FFE701"/>
                    </a:gs>
                    <a:gs pos="100000">
                      <a:srgbClr val="FE3E02"/>
                    </a:gs>
                  </a:gsLst>
                  <a:lin ang="5400000" scaled="1"/>
                </a:gradFill>
                <a:latin typeface="Arial"/>
                <a:cs typeface="Arial"/>
              </a:rPr>
              <a:t>Trò chơi</a:t>
            </a:r>
            <a:endParaRPr lang="en-US" sz="7200" kern="10">
              <a:ln w="9525">
                <a:round/>
                <a:headEnd/>
                <a:tailEnd/>
              </a:ln>
              <a:gradFill rotWithShape="1">
                <a:gsLst>
                  <a:gs pos="0">
                    <a:srgbClr val="FFE701"/>
                  </a:gs>
                  <a:gs pos="100000">
                    <a:srgbClr val="FE3E02"/>
                  </a:gs>
                </a:gsLst>
                <a:lin ang="5400000" scaled="1"/>
              </a:gradFill>
              <a:latin typeface="Arial"/>
              <a:cs typeface="Aria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3794"/>
                                        </p:tgtEl>
                                        <p:attrNameLst>
                                          <p:attrName>style.visibility</p:attrName>
                                        </p:attrNameLst>
                                      </p:cBhvr>
                                      <p:to>
                                        <p:strVal val="visible"/>
                                      </p:to>
                                    </p:set>
                                    <p:animEffect transition="in" filter="box(in)">
                                      <p:cBhvr>
                                        <p:cTn id="7" dur="500"/>
                                        <p:tgtEl>
                                          <p:spTgt spid="337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4" grpId="0" animBg="1"/>
    </p:bldLst>
  </p:timing>
</p:sld>
</file>

<file path=ppt/theme/theme1.xml><?xml version="1.0" encoding="utf-8"?>
<a:theme xmlns:a="http://schemas.openxmlformats.org/drawingml/2006/main" name="Blends">
  <a:themeElements>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Garamond"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Garamond" pitchFamily="18"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Stream">
  <a:themeElements>
    <a:clrScheme name="Stream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Garamond"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Garamond" pitchFamily="18" charset="0"/>
          </a:defRPr>
        </a:defPPr>
      </a:lstStyle>
    </a:lnDef>
  </a:objectDefaults>
  <a:extraClrSchemeLst>
    <a:extraClrScheme>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tream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Stream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Stream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Stream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Stream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Stream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Stream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Crayons</Template>
  <TotalTime>163</TotalTime>
  <Words>387</Words>
  <Application>Microsoft PowerPoint</Application>
  <PresentationFormat>On-screen Show (4:3)</PresentationFormat>
  <Paragraphs>58</Paragraphs>
  <Slides>8</Slides>
  <Notes>1</Notes>
  <HiddenSlides>0</HiddenSlides>
  <MMClips>0</MMClips>
  <ScaleCrop>false</ScaleCrop>
  <HeadingPairs>
    <vt:vector size="8" baseType="variant">
      <vt:variant>
        <vt:lpstr>Fonts Used</vt:lpstr>
      </vt:variant>
      <vt:variant>
        <vt:i4>5</vt:i4>
      </vt:variant>
      <vt:variant>
        <vt:lpstr>Theme</vt:lpstr>
      </vt:variant>
      <vt:variant>
        <vt:i4>2</vt:i4>
      </vt:variant>
      <vt:variant>
        <vt:lpstr>Embedded OLE Servers</vt:lpstr>
      </vt:variant>
      <vt:variant>
        <vt:i4>1</vt:i4>
      </vt:variant>
      <vt:variant>
        <vt:lpstr>Slide Titles</vt:lpstr>
      </vt:variant>
      <vt:variant>
        <vt:i4>8</vt:i4>
      </vt:variant>
    </vt:vector>
  </HeadingPairs>
  <TitlesOfParts>
    <vt:vector size="16" baseType="lpstr">
      <vt:lpstr>Garamond</vt:lpstr>
      <vt:lpstr>Arial</vt:lpstr>
      <vt:lpstr>Tahoma</vt:lpstr>
      <vt:lpstr>Wingdings</vt:lpstr>
      <vt:lpstr>Comic Sans MS</vt:lpstr>
      <vt:lpstr>Blends</vt:lpstr>
      <vt:lpstr>Stream</vt:lpstr>
      <vt:lpstr>CorelDRAW 12.0 Graphic</vt:lpstr>
      <vt:lpstr>Slide 1</vt:lpstr>
      <vt:lpstr>Slide 2</vt:lpstr>
      <vt:lpstr>Bài 1: Tính giá trị của biểu thức</vt:lpstr>
      <vt:lpstr>Slide 4</vt:lpstr>
      <vt:lpstr>Slide 5</vt:lpstr>
      <vt:lpstr>Slide 6</vt:lpstr>
      <vt:lpstr>Slide 7</vt:lpstr>
      <vt:lpstr>Slide 8</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Chia mét sã cho mét tÝch    Chia mét sã cho mét tÝch  Chia mét sã cho mét tÝch   Chia mét sã cho mét tÝch  Chia mét sã cho mét tÝch   Chia mét sã cho mét tÝch  Chia mét sã cho mét tÝch   Chia mét sã cho mét tÝch  Chia mét sã cho mét tÝch   Chia mét sã cho mét tÝch  Chia mét sã cho mét tÝch   Chia mét sã cho mét tÝch  Chia mét sã cho mét tÝch   Chia mét sã cho mét tÝch  Chia mét sã cho mét tÝch   Chia mét sã cho mét tÝch  Chia mét sã cho mét tÝch   Chia mét sã cho mét tÝch  Chia mét sã cho mét tÝch   Chia mét sã cho mét tÝch</dc:title>
  <dc:creator>Ke toan</dc:creator>
  <cp:lastModifiedBy>CSTeam</cp:lastModifiedBy>
  <cp:revision>11</cp:revision>
  <dcterms:created xsi:type="dcterms:W3CDTF">2006-12-09T05:04:03Z</dcterms:created>
  <dcterms:modified xsi:type="dcterms:W3CDTF">2016-06-30T02:11:49Z</dcterms:modified>
</cp:coreProperties>
</file>