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Override5.xml" ContentType="application/vnd.openxmlformats-officedocument.themeOverr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theme/themeOverride4.xml" ContentType="application/vnd.openxmlformats-officedocument.themeOverr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651" r:id="rId3"/>
    <p:sldMasterId id="2147483657" r:id="rId4"/>
    <p:sldMasterId id="2147483659" r:id="rId5"/>
  </p:sldMasterIdLst>
  <p:notesMasterIdLst>
    <p:notesMasterId r:id="rId20"/>
  </p:notesMasterIdLst>
  <p:sldIdLst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73" r:id="rId17"/>
    <p:sldId id="269" r:id="rId18"/>
    <p:sldId id="270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430909"/>
    <a:srgbClr val="181339"/>
    <a:srgbClr val="4D4D4D"/>
    <a:srgbClr val="B5E9C6"/>
    <a:srgbClr val="FF0066"/>
    <a:srgbClr val="00CC00"/>
    <a:srgbClr val="D60093"/>
    <a:srgbClr val="DCF4E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5639" autoAdjust="0"/>
    <p:restoredTop sz="94660"/>
  </p:normalViewPr>
  <p:slideViewPr>
    <p:cSldViewPr>
      <p:cViewPr varScale="1">
        <p:scale>
          <a:sx n="38" d="100"/>
          <a:sy n="38" d="100"/>
        </p:scale>
        <p:origin x="-10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58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2C039E6D-48CC-4927-B5C4-10DBB417AF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D7BC5A-D9C2-4505-87CC-AE70F0119352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16875-F30B-488E-96F7-8AB3790B98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6339C-62D5-4112-954A-A7ED9C8F5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A0562D-CA3D-439C-8DB3-29585C3AA4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5B77D-7B91-4078-813C-BCECC9F6DE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>
                  <a:gd name="T0" fmla="*/ 636 w 994"/>
                  <a:gd name="T1" fmla="*/ 373 h 529"/>
                  <a:gd name="T2" fmla="*/ 495 w 994"/>
                  <a:gd name="T3" fmla="*/ 370 h 529"/>
                  <a:gd name="T4" fmla="*/ 280 w 994"/>
                  <a:gd name="T5" fmla="*/ 249 h 529"/>
                  <a:gd name="T6" fmla="*/ 127 w 994"/>
                  <a:gd name="T7" fmla="*/ 66 h 529"/>
                  <a:gd name="T8" fmla="*/ 0 w 994"/>
                  <a:gd name="T9" fmla="*/ 0 h 529"/>
                  <a:gd name="T10" fmla="*/ 22 w 994"/>
                  <a:gd name="T11" fmla="*/ 26 h 529"/>
                  <a:gd name="T12" fmla="*/ 0 w 994"/>
                  <a:gd name="T13" fmla="*/ 65 h 529"/>
                  <a:gd name="T14" fmla="*/ 30 w 994"/>
                  <a:gd name="T15" fmla="*/ 119 h 529"/>
                  <a:gd name="T16" fmla="*/ 75 w 994"/>
                  <a:gd name="T17" fmla="*/ 243 h 529"/>
                  <a:gd name="T18" fmla="*/ 45 w 994"/>
                  <a:gd name="T19" fmla="*/ 422 h 529"/>
                  <a:gd name="T20" fmla="*/ 200 w 994"/>
                  <a:gd name="T21" fmla="*/ 329 h 529"/>
                  <a:gd name="T22" fmla="*/ 592 w 994"/>
                  <a:gd name="T23" fmla="*/ 527 h 529"/>
                  <a:gd name="T24" fmla="*/ 994 w 994"/>
                  <a:gd name="T25" fmla="*/ 529 h 529"/>
                  <a:gd name="T26" fmla="*/ 828 w 994"/>
                  <a:gd name="T27" fmla="*/ 473 h 529"/>
                  <a:gd name="T28" fmla="*/ 636 w 994"/>
                  <a:gd name="T29" fmla="*/ 373 h 529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62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62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59BC3-3FE3-4BE0-AE19-D932AFA0F3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3161C-8511-45BF-BEC5-29D9F526D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23873C-1C85-4A23-AB53-2A7053F4C0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273E5D-E6D8-4317-BF97-6CDC4B280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A309A4-CA06-4FEC-A1F0-8197B8CD78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B319E-D671-4770-83E0-AAA1CB091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2760E-3F2F-4244-B993-A6707E5EE0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C697E5-2049-4024-906F-EFC4E1736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38E32-FD78-4E3F-99CC-DA6FA0D628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04E827-7FEF-48CB-B3F7-3C0BF8265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4AFFF4-FDA4-4EDD-A12B-D4D7321DCD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D8A08D-97EC-41E0-B5F7-D9659CAFB8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175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175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463B6-3D44-4D3C-8CA2-C0553706F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B5780-3E00-45FA-8DDF-28352AC40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BD4622-213D-42DD-8E70-0AFA9118BD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F9071-4AAC-4E2B-A75D-2F54A5A704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7C1CA-1CE6-4EE4-A536-334BBB915B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BADC62-82D5-4F4C-8226-4EDCD6B72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4E227-7EB5-4E55-B2F2-4E667A29C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CCC14E-730A-43E2-916A-C0E373D805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BCDC06-EE51-4D3A-86A8-4C35C45F3B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0D067C-64A9-4F9E-8167-AAFFE966F7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F5A3D-C872-43F0-90D1-E6EBBAE09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D646D-8661-4CDD-9702-9C5855DFE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981C5-B9FA-48CA-A827-6F89D7B009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2" y="188"/>
              <a:ext cx="4299" cy="3371"/>
              <a:chOff x="0" y="1"/>
              <a:chExt cx="5533" cy="4340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1"/>
                <a:ext cx="5470" cy="4340"/>
                <a:chOff x="0" y="1"/>
                <a:chExt cx="5470" cy="4340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8"/>
                  <a:ext cx="2919" cy="2149"/>
                  <a:chOff x="1265" y="816"/>
                  <a:chExt cx="2919" cy="2149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6"/>
                    <a:ext cx="2919" cy="2149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79" y="1601"/>
                    <a:ext cx="578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1"/>
                  <a:ext cx="5470" cy="4340"/>
                  <a:chOff x="0" y="1"/>
                  <a:chExt cx="5470" cy="4340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4" y="1503"/>
                    <a:ext cx="1261" cy="2324"/>
                    <a:chOff x="3470" y="1531"/>
                    <a:chExt cx="1261" cy="2324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4" y="2237"/>
                      <a:ext cx="1725" cy="31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4" y="3149"/>
                      <a:ext cx="923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3"/>
                    <a:ext cx="2461" cy="1330"/>
                    <a:chOff x="2864" y="2021"/>
                    <a:chExt cx="2461" cy="1330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21"/>
                      <a:ext cx="1812" cy="34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3" cy="5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69" y="1804"/>
                    <a:ext cx="2479" cy="1064"/>
                    <a:chOff x="2895" y="1832"/>
                    <a:chExt cx="2479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5" y="1832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0" cy="657"/>
                    <a:chOff x="2958" y="1414"/>
                    <a:chExt cx="2340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3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29" cy="48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1"/>
                    <a:chOff x="2983" y="1269"/>
                    <a:chExt cx="2150" cy="341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1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91"/>
                    <a:ext cx="1879" cy="425"/>
                    <a:chOff x="2938" y="919"/>
                    <a:chExt cx="1879" cy="425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19"/>
                      <a:ext cx="662" cy="33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1" cy="1334"/>
                    <a:chOff x="-5" y="2196"/>
                    <a:chExt cx="2461" cy="1334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2" cy="34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5" y="2984"/>
                      <a:ext cx="974" cy="54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2"/>
                    <a:chOff x="-52" y="2009"/>
                    <a:chExt cx="2477" cy="1062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6" cy="30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7"/>
                    <a:ext cx="2472" cy="927"/>
                    <a:chOff x="-74" y="1815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1" y="1815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8" y="1563"/>
                    <a:ext cx="2338" cy="655"/>
                    <a:chOff x="24" y="1591"/>
                    <a:chExt cx="2338" cy="655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3" cy="312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4" y="1758"/>
                      <a:ext cx="829" cy="48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6"/>
                    <a:ext cx="2150" cy="345"/>
                    <a:chOff x="189" y="1444"/>
                    <a:chExt cx="2150" cy="345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5" y="1466"/>
                      <a:ext cx="1404" cy="219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4"/>
                      <a:ext cx="754" cy="345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1" y="1306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3"/>
                    <a:ext cx="1848" cy="552"/>
                    <a:chOff x="616" y="901"/>
                    <a:chExt cx="1848" cy="552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1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1"/>
                      <a:ext cx="662" cy="33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91"/>
                    <a:ext cx="1767" cy="741"/>
                    <a:chOff x="911" y="591"/>
                    <a:chExt cx="1767" cy="741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5" y="111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1"/>
                      <a:ext cx="662" cy="33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3"/>
                    <a:ext cx="778" cy="1517"/>
                    <a:chOff x="1633" y="101"/>
                    <a:chExt cx="778" cy="1517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3" y="959"/>
                      <a:ext cx="1102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28"/>
                      <a:ext cx="591" cy="338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1"/>
                    <a:ext cx="634" cy="1535"/>
                    <a:chOff x="1935" y="29"/>
                    <a:chExt cx="634" cy="1535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31" y="925"/>
                      <a:ext cx="1062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19" y="145"/>
                      <a:ext cx="570" cy="33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7" cy="566"/>
                    <a:chOff x="2822" y="672"/>
                    <a:chExt cx="1847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2" y="1023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5" y="672"/>
                      <a:ext cx="664" cy="34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3" cy="717"/>
                    <a:chOff x="2683" y="445"/>
                    <a:chExt cx="1783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3" y="445"/>
                      <a:ext cx="663" cy="339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9" y="196"/>
                    <a:ext cx="552" cy="22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5"/>
                    <a:ext cx="638" cy="1518"/>
                    <a:chOff x="2800" y="43"/>
                    <a:chExt cx="638" cy="1518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61" y="938"/>
                      <a:ext cx="1062" cy="184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4"/>
                      <a:ext cx="570" cy="28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11" y="135"/>
                    <a:ext cx="1014" cy="1462"/>
                    <a:chOff x="2937" y="163"/>
                    <a:chExt cx="1014" cy="1462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4" y="913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29" y="263"/>
                      <a:ext cx="622" cy="422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5"/>
                    <a:ext cx="241" cy="1449"/>
                    <a:chOff x="2730" y="33"/>
                    <a:chExt cx="241" cy="1449"/>
                  </a:xfrm>
                </p:grpSpPr>
                <p:sp>
                  <p:nvSpPr>
                    <p:cNvPr id="85" name="Freeform 84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2"/>
                      <a:ext cx="954" cy="85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6" name="Freeform 85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8" y="222"/>
                      <a:ext cx="512" cy="134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0"/>
                    <a:ext cx="1083" cy="2447"/>
                    <a:chOff x="943" y="1768"/>
                    <a:chExt cx="1083" cy="2447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09" y="2475"/>
                      <a:ext cx="1724" cy="31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6" y="3509"/>
                      <a:ext cx="923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1"/>
                    <a:chOff x="1455" y="1936"/>
                    <a:chExt cx="766" cy="2371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8" y="2578"/>
                      <a:ext cx="1595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2" y="3634"/>
                      <a:ext cx="856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57" y="1958"/>
                    <a:ext cx="459" cy="2329"/>
                    <a:chOff x="1952" y="1986"/>
                    <a:chExt cx="492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8" y="2691"/>
                      <a:ext cx="1711" cy="30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0" y="3895"/>
                      <a:ext cx="917" cy="473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2"/>
                    <a:chOff x="3334" y="1717"/>
                    <a:chExt cx="1125" cy="2422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8" y="2423"/>
                      <a:ext cx="1724" cy="311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2" y="3433"/>
                      <a:ext cx="923" cy="490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4" y="1839"/>
                    <a:ext cx="882" cy="2423"/>
                    <a:chOff x="3180" y="1867"/>
                    <a:chExt cx="882" cy="2423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42"/>
                      <a:ext cx="1649" cy="300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7" y="3615"/>
                      <a:ext cx="883" cy="467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 cap="flat" cmpd="sng">
                      <a:noFill/>
                      <a:prstDash val="solid"/>
                      <a:round/>
                      <a:headEnd type="none" w="med" len="med"/>
                      <a:tailEnd type="none" w="med" len="med"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22" cy="2386"/>
                    <a:chOff x="3006" y="1983"/>
                    <a:chExt cx="622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9" y="2660"/>
                      <a:ext cx="1599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5" y="3747"/>
                      <a:ext cx="859" cy="38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2"/>
                    <a:ext cx="403" cy="2220"/>
                    <a:chOff x="2819" y="2100"/>
                    <a:chExt cx="403" cy="2220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7" y="2712"/>
                      <a:ext cx="1470" cy="246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5" y="3733"/>
                      <a:ext cx="790" cy="384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9" cy="2185"/>
                    <a:chOff x="2287" y="2135"/>
                    <a:chExt cx="429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3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504 h 504"/>
                        <a:gd name="T2" fmla="*/ 864 w 2736"/>
                        <a:gd name="T3" fmla="*/ 168 h 504"/>
                        <a:gd name="T4" fmla="*/ 1776 w 2736"/>
                        <a:gd name="T5" fmla="*/ 24 h 504"/>
                        <a:gd name="T6" fmla="*/ 2736 w 2736"/>
                        <a:gd name="T7" fmla="*/ 24 h 504"/>
                        <a:gd name="T8" fmla="*/ 2720 w 2736"/>
                        <a:gd name="T9" fmla="*/ 103 h 504"/>
                        <a:gd name="T10" fmla="*/ 1764 w 2736"/>
                        <a:gd name="T11" fmla="*/ 103 h 504"/>
                        <a:gd name="T12" fmla="*/ 654 w 2736"/>
                        <a:gd name="T13" fmla="*/ 292 h 504"/>
                        <a:gd name="T14" fmla="*/ 0 w 2736"/>
                        <a:gd name="T15" fmla="*/ 50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6"/>
                    </a:xfrm>
                    <a:custGeom>
                      <a:avLst/>
                      <a:gdLst>
                        <a:gd name="T0" fmla="*/ 5 w 1769"/>
                        <a:gd name="T1" fmla="*/ 8 h 791"/>
                        <a:gd name="T2" fmla="*/ 485 w 1769"/>
                        <a:gd name="T3" fmla="*/ 56 h 791"/>
                        <a:gd name="T4" fmla="*/ 1157 w 1769"/>
                        <a:gd name="T5" fmla="*/ 200 h 791"/>
                        <a:gd name="T6" fmla="*/ 1611 w 1769"/>
                        <a:gd name="T7" fmla="*/ 432 h 791"/>
                        <a:gd name="T8" fmla="*/ 1756 w 1769"/>
                        <a:gd name="T9" fmla="*/ 609 h 791"/>
                        <a:gd name="T10" fmla="*/ 1689 w 1769"/>
                        <a:gd name="T11" fmla="*/ 787 h 791"/>
                        <a:gd name="T12" fmla="*/ 1589 w 1769"/>
                        <a:gd name="T13" fmla="*/ 632 h 791"/>
                        <a:gd name="T14" fmla="*/ 1389 w 1769"/>
                        <a:gd name="T15" fmla="*/ 454 h 791"/>
                        <a:gd name="T16" fmla="*/ 1109 w 1769"/>
                        <a:gd name="T17" fmla="*/ 296 h 791"/>
                        <a:gd name="T18" fmla="*/ 581 w 1769"/>
                        <a:gd name="T19" fmla="*/ 152 h 791"/>
                        <a:gd name="T20" fmla="*/ 0 w 1769"/>
                        <a:gd name="T21" fmla="*/ 76 h 791"/>
                        <a:gd name="T22" fmla="*/ 5 w 1769"/>
                        <a:gd name="T23" fmla="*/ 8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 wrap="none" anchor="ctr"/>
                    <a:lstStyle/>
                    <a:p>
                      <a:pPr>
                        <a:defRPr/>
                      </a:pPr>
                      <a:endParaRPr lang="en-US"/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2" y="313"/>
                <a:ext cx="5461" cy="3667"/>
                <a:chOff x="72" y="313"/>
                <a:chExt cx="5461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2" y="313"/>
                  <a:ext cx="5461" cy="3667"/>
                  <a:chOff x="72" y="313"/>
                  <a:chExt cx="5461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4" y="456"/>
                    <a:ext cx="2569" cy="2047"/>
                  </a:xfrm>
                  <a:custGeom>
                    <a:avLst/>
                    <a:gdLst>
                      <a:gd name="T0" fmla="*/ 2569 w 36729"/>
                      <a:gd name="T1" fmla="*/ 990 h 21600"/>
                      <a:gd name="T2" fmla="*/ 0 w 36729"/>
                      <a:gd name="T3" fmla="*/ 1156 h 21600"/>
                      <a:gd name="T4" fmla="*/ 1247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6" y="1601"/>
                    <a:ext cx="2018" cy="2379"/>
                  </a:xfrm>
                  <a:custGeom>
                    <a:avLst/>
                    <a:gdLst>
                      <a:gd name="T0" fmla="*/ 0 w 30473"/>
                      <a:gd name="T1" fmla="*/ 203 h 22305"/>
                      <a:gd name="T2" fmla="*/ 2017 w 30473"/>
                      <a:gd name="T3" fmla="*/ 2379 h 22305"/>
                      <a:gd name="T4" fmla="*/ 588 w 30473"/>
                      <a:gd name="T5" fmla="*/ 2304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7" y="1181"/>
                    <a:ext cx="1427" cy="2380"/>
                  </a:xfrm>
                  <a:custGeom>
                    <a:avLst/>
                    <a:gdLst>
                      <a:gd name="T0" fmla="*/ 0 w 34812"/>
                      <a:gd name="T1" fmla="*/ 481 h 22305"/>
                      <a:gd name="T2" fmla="*/ 1427 w 34812"/>
                      <a:gd name="T3" fmla="*/ 2380 h 22305"/>
                      <a:gd name="T4" fmla="*/ 542 w 34812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2" y="812"/>
                    <a:ext cx="2542" cy="2380"/>
                  </a:xfrm>
                  <a:custGeom>
                    <a:avLst/>
                    <a:gdLst>
                      <a:gd name="T0" fmla="*/ 0 w 36830"/>
                      <a:gd name="T1" fmla="*/ 670 h 22305"/>
                      <a:gd name="T2" fmla="*/ 2541 w 36830"/>
                      <a:gd name="T3" fmla="*/ 2380 h 22305"/>
                      <a:gd name="T4" fmla="*/ 1051 w 36830"/>
                      <a:gd name="T5" fmla="*/ 2305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9" y="313"/>
                    <a:ext cx="1851" cy="2304"/>
                  </a:xfrm>
                  <a:custGeom>
                    <a:avLst/>
                    <a:gdLst>
                      <a:gd name="T0" fmla="*/ 0 w 31881"/>
                      <a:gd name="T1" fmla="*/ 1068 h 21600"/>
                      <a:gd name="T2" fmla="*/ 1851 w 31881"/>
                      <a:gd name="T3" fmla="*/ 518 h 21600"/>
                      <a:gd name="T4" fmla="*/ 1058 w 31881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2" cy="2304"/>
                  </a:xfrm>
                  <a:custGeom>
                    <a:avLst/>
                    <a:gdLst>
                      <a:gd name="T0" fmla="*/ 0 w 31146"/>
                      <a:gd name="T1" fmla="*/ 481 h 21600"/>
                      <a:gd name="T2" fmla="*/ 762 w 31146"/>
                      <a:gd name="T3" fmla="*/ 1020 h 21600"/>
                      <a:gd name="T4" fmla="*/ 323 w 31146"/>
                      <a:gd name="T5" fmla="*/ 2304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798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64 h 2368"/>
                      <a:gd name="T2" fmla="*/ 240 w 776"/>
                      <a:gd name="T3" fmla="*/ 16 h 2368"/>
                      <a:gd name="T4" fmla="*/ 96 w 776"/>
                      <a:gd name="T5" fmla="*/ 160 h 2368"/>
                      <a:gd name="T6" fmla="*/ 336 w 776"/>
                      <a:gd name="T7" fmla="*/ 160 h 2368"/>
                      <a:gd name="T8" fmla="*/ 192 w 776"/>
                      <a:gd name="T9" fmla="*/ 304 h 2368"/>
                      <a:gd name="T10" fmla="*/ 384 w 776"/>
                      <a:gd name="T11" fmla="*/ 352 h 2368"/>
                      <a:gd name="T12" fmla="*/ 288 w 776"/>
                      <a:gd name="T13" fmla="*/ 448 h 2368"/>
                      <a:gd name="T14" fmla="*/ 480 w 776"/>
                      <a:gd name="T15" fmla="*/ 496 h 2368"/>
                      <a:gd name="T16" fmla="*/ 384 w 776"/>
                      <a:gd name="T17" fmla="*/ 592 h 2368"/>
                      <a:gd name="T18" fmla="*/ 528 w 776"/>
                      <a:gd name="T19" fmla="*/ 640 h 2368"/>
                      <a:gd name="T20" fmla="*/ 480 w 776"/>
                      <a:gd name="T21" fmla="*/ 736 h 2368"/>
                      <a:gd name="T22" fmla="*/ 576 w 776"/>
                      <a:gd name="T23" fmla="*/ 832 h 2368"/>
                      <a:gd name="T24" fmla="*/ 576 w 776"/>
                      <a:gd name="T25" fmla="*/ 928 h 2368"/>
                      <a:gd name="T26" fmla="*/ 672 w 776"/>
                      <a:gd name="T27" fmla="*/ 1072 h 2368"/>
                      <a:gd name="T28" fmla="*/ 624 w 776"/>
                      <a:gd name="T29" fmla="*/ 1216 h 2368"/>
                      <a:gd name="T30" fmla="*/ 720 w 776"/>
                      <a:gd name="T31" fmla="*/ 1312 h 2368"/>
                      <a:gd name="T32" fmla="*/ 672 w 776"/>
                      <a:gd name="T33" fmla="*/ 1456 h 2368"/>
                      <a:gd name="T34" fmla="*/ 720 w 776"/>
                      <a:gd name="T35" fmla="*/ 1600 h 2368"/>
                      <a:gd name="T36" fmla="*/ 672 w 776"/>
                      <a:gd name="T37" fmla="*/ 1696 h 2368"/>
                      <a:gd name="T38" fmla="*/ 768 w 776"/>
                      <a:gd name="T39" fmla="*/ 1840 h 2368"/>
                      <a:gd name="T40" fmla="*/ 720 w 776"/>
                      <a:gd name="T41" fmla="*/ 1984 h 2368"/>
                      <a:gd name="T42" fmla="*/ 768 w 776"/>
                      <a:gd name="T43" fmla="*/ 2176 h 2368"/>
                      <a:gd name="T44" fmla="*/ 720 w 776"/>
                      <a:gd name="T45" fmla="*/ 2224 h 2368"/>
                      <a:gd name="T46" fmla="*/ 768 w 776"/>
                      <a:gd name="T47" fmla="*/ 2368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78" y="1529"/>
                  <a:ext cx="444" cy="837"/>
                </a:xfrm>
                <a:custGeom>
                  <a:avLst/>
                  <a:gdLst>
                    <a:gd name="T0" fmla="*/ 0 w 776"/>
                    <a:gd name="T1" fmla="*/ 64 h 2368"/>
                    <a:gd name="T2" fmla="*/ 240 w 776"/>
                    <a:gd name="T3" fmla="*/ 16 h 2368"/>
                    <a:gd name="T4" fmla="*/ 96 w 776"/>
                    <a:gd name="T5" fmla="*/ 160 h 2368"/>
                    <a:gd name="T6" fmla="*/ 336 w 776"/>
                    <a:gd name="T7" fmla="*/ 160 h 2368"/>
                    <a:gd name="T8" fmla="*/ 192 w 776"/>
                    <a:gd name="T9" fmla="*/ 304 h 2368"/>
                    <a:gd name="T10" fmla="*/ 384 w 776"/>
                    <a:gd name="T11" fmla="*/ 352 h 2368"/>
                    <a:gd name="T12" fmla="*/ 288 w 776"/>
                    <a:gd name="T13" fmla="*/ 448 h 2368"/>
                    <a:gd name="T14" fmla="*/ 480 w 776"/>
                    <a:gd name="T15" fmla="*/ 496 h 2368"/>
                    <a:gd name="T16" fmla="*/ 384 w 776"/>
                    <a:gd name="T17" fmla="*/ 592 h 2368"/>
                    <a:gd name="T18" fmla="*/ 528 w 776"/>
                    <a:gd name="T19" fmla="*/ 640 h 2368"/>
                    <a:gd name="T20" fmla="*/ 480 w 776"/>
                    <a:gd name="T21" fmla="*/ 736 h 2368"/>
                    <a:gd name="T22" fmla="*/ 576 w 776"/>
                    <a:gd name="T23" fmla="*/ 832 h 2368"/>
                    <a:gd name="T24" fmla="*/ 576 w 776"/>
                    <a:gd name="T25" fmla="*/ 928 h 2368"/>
                    <a:gd name="T26" fmla="*/ 672 w 776"/>
                    <a:gd name="T27" fmla="*/ 1072 h 2368"/>
                    <a:gd name="T28" fmla="*/ 624 w 776"/>
                    <a:gd name="T29" fmla="*/ 1216 h 2368"/>
                    <a:gd name="T30" fmla="*/ 720 w 776"/>
                    <a:gd name="T31" fmla="*/ 1312 h 2368"/>
                    <a:gd name="T32" fmla="*/ 672 w 776"/>
                    <a:gd name="T33" fmla="*/ 1456 h 2368"/>
                    <a:gd name="T34" fmla="*/ 720 w 776"/>
                    <a:gd name="T35" fmla="*/ 1600 h 2368"/>
                    <a:gd name="T36" fmla="*/ 672 w 776"/>
                    <a:gd name="T37" fmla="*/ 1696 h 2368"/>
                    <a:gd name="T38" fmla="*/ 768 w 776"/>
                    <a:gd name="T39" fmla="*/ 1840 h 2368"/>
                    <a:gd name="T40" fmla="*/ 720 w 776"/>
                    <a:gd name="T41" fmla="*/ 1984 h 2368"/>
                    <a:gd name="T42" fmla="*/ 768 w 776"/>
                    <a:gd name="T43" fmla="*/ 2176 h 2368"/>
                    <a:gd name="T44" fmla="*/ 720 w 776"/>
                    <a:gd name="T45" fmla="*/ 2224 h 2368"/>
                    <a:gd name="T46" fmla="*/ 768 w 776"/>
                    <a:gd name="T47" fmla="*/ 2368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53"/>
              <a:ext cx="4040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2" cy="2304"/>
              </a:xfrm>
              <a:custGeom>
                <a:avLst/>
                <a:gdLst>
                  <a:gd name="T0" fmla="*/ 537 w 21600"/>
                  <a:gd name="T1" fmla="*/ 0 h 21602"/>
                  <a:gd name="T2" fmla="*/ 2121 w 21600"/>
                  <a:gd name="T3" fmla="*/ 2304 h 21602"/>
                  <a:gd name="T4" fmla="*/ 0 w 21600"/>
                  <a:gd name="T5" fmla="*/ 2229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4" cy="2379"/>
              </a:xfrm>
              <a:custGeom>
                <a:avLst/>
                <a:gdLst>
                  <a:gd name="T0" fmla="*/ 0 w 28940"/>
                  <a:gd name="T1" fmla="*/ 137 h 22305"/>
                  <a:gd name="T2" fmla="*/ 1244 w 28940"/>
                  <a:gd name="T3" fmla="*/ 2379 h 22305"/>
                  <a:gd name="T4" fmla="*/ 316 w 28940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452 h 22305"/>
                  <a:gd name="T2" fmla="*/ 2375 w 34455"/>
                  <a:gd name="T3" fmla="*/ 2379 h 22305"/>
                  <a:gd name="T4" fmla="*/ 886 w 34455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481 h 22305"/>
                  <a:gd name="T2" fmla="*/ 381 w 34812"/>
                  <a:gd name="T3" fmla="*/ 2379 h 22305"/>
                  <a:gd name="T4" fmla="*/ 145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481 h 22305"/>
                  <a:gd name="T2" fmla="*/ 1004 w 34812"/>
                  <a:gd name="T3" fmla="*/ 2379 h 22305"/>
                  <a:gd name="T4" fmla="*/ 381 w 34812"/>
                  <a:gd name="T5" fmla="*/ 23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0" y="2635"/>
                <a:ext cx="485" cy="147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7" y="2149"/>
                <a:ext cx="441" cy="83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6" cy="152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8" y="1470"/>
                <a:ext cx="1518" cy="106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4" cy="1434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0" cy="83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4167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4168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83DF3-782A-4530-93F0-54499E1631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35E06B-850E-46E8-B968-2EBE52A3D4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C5D24-E89C-4A24-A88B-F32AEB8050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0A5B6-51AE-4851-940E-5B382A0B7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901DE-F2A3-42DF-9914-A914B2153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E12C74-88AD-4D7F-825D-EA151B982E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B33B-206A-492D-A6F8-6FE11D9CC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4BF21-4261-436A-BA10-E1931094B0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50F31-72CC-4EAE-8BF2-52DA2907D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7530B-B881-4722-A60B-953947D20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4BF72C-766C-4530-9581-48AEC1FA3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D4EF17-96D5-48D3-AC84-C667173240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6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9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0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grpSp>
        <p:nvGrpSpPr>
          <p:cNvPr id="15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6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7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Freeform 21"/>
            <p:cNvSpPr>
              <a:spLocks/>
            </p:cNvSpPr>
            <p:nvPr userDrawn="1"/>
          </p:nvSpPr>
          <p:spPr bwMode="auto">
            <a:xfrm rot="7320404">
              <a:off x="5000" y="2913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19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70" cy="667"/>
              <a:chOff x="4986" y="2752"/>
              <a:chExt cx="470" cy="667"/>
            </a:xfrm>
          </p:grpSpPr>
          <p:sp>
            <p:nvSpPr>
              <p:cNvPr id="20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Freeform 26"/>
              <p:cNvSpPr>
                <a:spLocks/>
              </p:cNvSpPr>
              <p:nvPr userDrawn="1"/>
            </p:nvSpPr>
            <p:spPr bwMode="auto">
              <a:xfrm rot="7320404">
                <a:off x="5365" y="2873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Freeform 27"/>
              <p:cNvSpPr>
                <a:spLocks/>
              </p:cNvSpPr>
              <p:nvPr userDrawn="1"/>
            </p:nvSpPr>
            <p:spPr bwMode="auto">
              <a:xfrm rot="7320404">
                <a:off x="5137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25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6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7" name="Rectangle 5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" name="Rectangle 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E0FD9-8FF7-48CD-8AAE-FC1C7EEF53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AE48B-9E58-4293-B369-7EB7A51F21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CEF920-AEA6-4518-8D41-98E73B9CC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5058CA-65CB-4445-BE3E-93094A03D4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5E70D7-72BE-4031-8AA7-19BB5F89FB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636A8-C1E4-4D04-B1E4-666150E9C4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71E627-07B7-4633-824F-EDE80DE93B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ED8B1-4932-4B3A-8F68-081927534D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83ACDE-68ED-4C1D-B15A-B01F1E37A0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36368F-BD3F-4196-ADB3-CAC84940F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A1E21-AE5D-4C5C-BDA5-CBE8821B35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0DE427-C96D-45C9-B6AA-875555727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D7A44-AA69-49B7-9886-5264AA914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B86FEA-9C97-43E7-88B6-745DE53E62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C6780A-B196-4FC8-ABA1-F66202E72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55424-11D9-4F05-9818-DB30B6820A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3289FB29-CA55-4001-973E-2BF4585ED0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  <p:sldLayoutId id="214748391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207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>
                <a:gd name="T0" fmla="*/ 6027 w 6027"/>
                <a:gd name="T1" fmla="*/ 2296 h 2296"/>
                <a:gd name="T2" fmla="*/ 0 w 6027"/>
                <a:gd name="T3" fmla="*/ 2296 h 2296"/>
                <a:gd name="T4" fmla="*/ 0 w 6027"/>
                <a:gd name="T5" fmla="*/ 0 h 2296"/>
                <a:gd name="T6" fmla="*/ 6027 w 6027"/>
                <a:gd name="T7" fmla="*/ 0 h 2296"/>
                <a:gd name="T8" fmla="*/ 6027 w 6027"/>
                <a:gd name="T9" fmla="*/ 2296 h 2296"/>
                <a:gd name="T10" fmla="*/ 6027 w 6027"/>
                <a:gd name="T11" fmla="*/ 2296 h 229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58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05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>
              <a:gd name="T0" fmla="*/ 5748 w 5748"/>
              <a:gd name="T1" fmla="*/ 246 h 246"/>
              <a:gd name="T2" fmla="*/ 0 w 5748"/>
              <a:gd name="T3" fmla="*/ 246 h 246"/>
              <a:gd name="T4" fmla="*/ 0 w 5748"/>
              <a:gd name="T5" fmla="*/ 0 h 246"/>
              <a:gd name="T6" fmla="*/ 5748 w 5748"/>
              <a:gd name="T7" fmla="*/ 0 h 246"/>
              <a:gd name="T8" fmla="*/ 5748 w 5748"/>
              <a:gd name="T9" fmla="*/ 246 h 246"/>
              <a:gd name="T10" fmla="*/ 5748 w 5748"/>
              <a:gd name="T11" fmla="*/ 246 h 24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2052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2458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66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2068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>
                  <a:gd name="T0" fmla="*/ 636 w 996"/>
                  <a:gd name="T1" fmla="*/ 373 h 533"/>
                  <a:gd name="T2" fmla="*/ 495 w 996"/>
                  <a:gd name="T3" fmla="*/ 370 h 533"/>
                  <a:gd name="T4" fmla="*/ 280 w 996"/>
                  <a:gd name="T5" fmla="*/ 249 h 533"/>
                  <a:gd name="T6" fmla="*/ 127 w 996"/>
                  <a:gd name="T7" fmla="*/ 66 h 533"/>
                  <a:gd name="T8" fmla="*/ 0 w 996"/>
                  <a:gd name="T9" fmla="*/ 0 h 533"/>
                  <a:gd name="T10" fmla="*/ 22 w 996"/>
                  <a:gd name="T11" fmla="*/ 26 h 533"/>
                  <a:gd name="T12" fmla="*/ 0 w 996"/>
                  <a:gd name="T13" fmla="*/ 65 h 533"/>
                  <a:gd name="T14" fmla="*/ 30 w 996"/>
                  <a:gd name="T15" fmla="*/ 119 h 533"/>
                  <a:gd name="T16" fmla="*/ 75 w 996"/>
                  <a:gd name="T17" fmla="*/ 243 h 533"/>
                  <a:gd name="T18" fmla="*/ 45 w 996"/>
                  <a:gd name="T19" fmla="*/ 422 h 533"/>
                  <a:gd name="T20" fmla="*/ 200 w 996"/>
                  <a:gd name="T21" fmla="*/ 329 h 533"/>
                  <a:gd name="T22" fmla="*/ 612 w 996"/>
                  <a:gd name="T23" fmla="*/ 533 h 533"/>
                  <a:gd name="T24" fmla="*/ 996 w 996"/>
                  <a:gd name="T25" fmla="*/ 529 h 533"/>
                  <a:gd name="T26" fmla="*/ 828 w 996"/>
                  <a:gd name="T27" fmla="*/ 473 h 533"/>
                  <a:gd name="T28" fmla="*/ 636 w 996"/>
                  <a:gd name="T29" fmla="*/ 373 h 533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</a:gdLst>
                <a:ahLst/>
                <a:cxnLst>
                  <a:cxn ang="T30">
                    <a:pos x="T0" y="T1"/>
                  </a:cxn>
                  <a:cxn ang="T31">
                    <a:pos x="T2" y="T3"/>
                  </a:cxn>
                  <a:cxn ang="T32">
                    <a:pos x="T4" y="T5"/>
                  </a:cxn>
                  <a:cxn ang="T33">
                    <a:pos x="T6" y="T7"/>
                  </a:cxn>
                  <a:cxn ang="T34">
                    <a:pos x="T8" y="T9"/>
                  </a:cxn>
                  <a:cxn ang="T35">
                    <a:pos x="T10" y="T11"/>
                  </a:cxn>
                  <a:cxn ang="T36">
                    <a:pos x="T12" y="T13"/>
                  </a:cxn>
                  <a:cxn ang="T37">
                    <a:pos x="T14" y="T15"/>
                  </a:cxn>
                  <a:cxn ang="T38">
                    <a:pos x="T16" y="T17"/>
                  </a:cxn>
                  <a:cxn ang="T39">
                    <a:pos x="T18" y="T19"/>
                  </a:cxn>
                  <a:cxn ang="T40">
                    <a:pos x="T20" y="T21"/>
                  </a:cxn>
                  <a:cxn ang="T41">
                    <a:pos x="T22" y="T23"/>
                  </a:cxn>
                  <a:cxn ang="T42">
                    <a:pos x="T24" y="T25"/>
                  </a:cxn>
                  <a:cxn ang="T43">
                    <a:pos x="T26" y="T27"/>
                  </a:cxn>
                  <a:cxn ang="T44">
                    <a:pos x="T28" y="T29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69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>
                  <a:gd name="T0" fmla="*/ 36 w 186"/>
                  <a:gd name="T1" fmla="*/ 0 h 353"/>
                  <a:gd name="T2" fmla="*/ 54 w 186"/>
                  <a:gd name="T3" fmla="*/ 18 h 353"/>
                  <a:gd name="T4" fmla="*/ 24 w 186"/>
                  <a:gd name="T5" fmla="*/ 30 h 353"/>
                  <a:gd name="T6" fmla="*/ 18 w 186"/>
                  <a:gd name="T7" fmla="*/ 66 h 353"/>
                  <a:gd name="T8" fmla="*/ 42 w 186"/>
                  <a:gd name="T9" fmla="*/ 114 h 353"/>
                  <a:gd name="T10" fmla="*/ 48 w 186"/>
                  <a:gd name="T11" fmla="*/ 162 h 353"/>
                  <a:gd name="T12" fmla="*/ 0 w 186"/>
                  <a:gd name="T13" fmla="*/ 353 h 353"/>
                  <a:gd name="T14" fmla="*/ 54 w 186"/>
                  <a:gd name="T15" fmla="*/ 233 h 353"/>
                  <a:gd name="T16" fmla="*/ 84 w 186"/>
                  <a:gd name="T17" fmla="*/ 216 h 353"/>
                  <a:gd name="T18" fmla="*/ 126 w 186"/>
                  <a:gd name="T19" fmla="*/ 126 h 353"/>
                  <a:gd name="T20" fmla="*/ 144 w 186"/>
                  <a:gd name="T21" fmla="*/ 120 h 353"/>
                  <a:gd name="T22" fmla="*/ 144 w 186"/>
                  <a:gd name="T23" fmla="*/ 90 h 353"/>
                  <a:gd name="T24" fmla="*/ 186 w 186"/>
                  <a:gd name="T25" fmla="*/ 66 h 353"/>
                  <a:gd name="T26" fmla="*/ 162 w 186"/>
                  <a:gd name="T27" fmla="*/ 60 h 353"/>
                  <a:gd name="T28" fmla="*/ 36 w 186"/>
                  <a:gd name="T29" fmla="*/ 0 h 353"/>
                  <a:gd name="T30" fmla="*/ 36 w 186"/>
                  <a:gd name="T31" fmla="*/ 0 h 353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0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>
                  <a:gd name="T0" fmla="*/ 18 w 378"/>
                  <a:gd name="T1" fmla="*/ 0 h 271"/>
                  <a:gd name="T2" fmla="*/ 12 w 378"/>
                  <a:gd name="T3" fmla="*/ 13 h 271"/>
                  <a:gd name="T4" fmla="*/ 0 w 378"/>
                  <a:gd name="T5" fmla="*/ 40 h 271"/>
                  <a:gd name="T6" fmla="*/ 60 w 378"/>
                  <a:gd name="T7" fmla="*/ 121 h 271"/>
                  <a:gd name="T8" fmla="*/ 310 w 378"/>
                  <a:gd name="T9" fmla="*/ 271 h 271"/>
                  <a:gd name="T10" fmla="*/ 290 w 378"/>
                  <a:gd name="T11" fmla="*/ 139 h 271"/>
                  <a:gd name="T12" fmla="*/ 378 w 378"/>
                  <a:gd name="T13" fmla="*/ 76 h 271"/>
                  <a:gd name="T14" fmla="*/ 251 w 378"/>
                  <a:gd name="T15" fmla="*/ 94 h 271"/>
                  <a:gd name="T16" fmla="*/ 90 w 378"/>
                  <a:gd name="T17" fmla="*/ 54 h 271"/>
                  <a:gd name="T18" fmla="*/ 18 w 378"/>
                  <a:gd name="T19" fmla="*/ 0 h 271"/>
                  <a:gd name="T20" fmla="*/ 18 w 378"/>
                  <a:gd name="T21" fmla="*/ 0 h 27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1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>
                  <a:gd name="T0" fmla="*/ 114 w 155"/>
                  <a:gd name="T1" fmla="*/ 0 h 66"/>
                  <a:gd name="T2" fmla="*/ 0 w 155"/>
                  <a:gd name="T3" fmla="*/ 0 h 66"/>
                  <a:gd name="T4" fmla="*/ 0 w 155"/>
                  <a:gd name="T5" fmla="*/ 0 h 66"/>
                  <a:gd name="T6" fmla="*/ 6 w 155"/>
                  <a:gd name="T7" fmla="*/ 6 h 66"/>
                  <a:gd name="T8" fmla="*/ 6 w 155"/>
                  <a:gd name="T9" fmla="*/ 18 h 66"/>
                  <a:gd name="T10" fmla="*/ 0 w 155"/>
                  <a:gd name="T11" fmla="*/ 24 h 66"/>
                  <a:gd name="T12" fmla="*/ 78 w 155"/>
                  <a:gd name="T13" fmla="*/ 60 h 66"/>
                  <a:gd name="T14" fmla="*/ 96 w 155"/>
                  <a:gd name="T15" fmla="*/ 42 h 66"/>
                  <a:gd name="T16" fmla="*/ 155 w 155"/>
                  <a:gd name="T17" fmla="*/ 66 h 66"/>
                  <a:gd name="T18" fmla="*/ 126 w 155"/>
                  <a:gd name="T19" fmla="*/ 24 h 66"/>
                  <a:gd name="T20" fmla="*/ 149 w 155"/>
                  <a:gd name="T21" fmla="*/ 0 h 66"/>
                  <a:gd name="T22" fmla="*/ 114 w 155"/>
                  <a:gd name="T23" fmla="*/ 0 h 66"/>
                  <a:gd name="T24" fmla="*/ 114 w 155"/>
                  <a:gd name="T25" fmla="*/ 0 h 6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72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>
                  <a:gd name="T0" fmla="*/ 6 w 42"/>
                  <a:gd name="T1" fmla="*/ 36 h 72"/>
                  <a:gd name="T2" fmla="*/ 0 w 42"/>
                  <a:gd name="T3" fmla="*/ 18 h 72"/>
                  <a:gd name="T4" fmla="*/ 12 w 42"/>
                  <a:gd name="T5" fmla="*/ 6 h 72"/>
                  <a:gd name="T6" fmla="*/ 0 w 42"/>
                  <a:gd name="T7" fmla="*/ 6 h 72"/>
                  <a:gd name="T8" fmla="*/ 12 w 42"/>
                  <a:gd name="T9" fmla="*/ 6 h 72"/>
                  <a:gd name="T10" fmla="*/ 24 w 42"/>
                  <a:gd name="T11" fmla="*/ 6 h 72"/>
                  <a:gd name="T12" fmla="*/ 36 w 42"/>
                  <a:gd name="T13" fmla="*/ 6 h 72"/>
                  <a:gd name="T14" fmla="*/ 42 w 42"/>
                  <a:gd name="T15" fmla="*/ 0 h 72"/>
                  <a:gd name="T16" fmla="*/ 30 w 42"/>
                  <a:gd name="T17" fmla="*/ 18 h 72"/>
                  <a:gd name="T18" fmla="*/ 42 w 42"/>
                  <a:gd name="T19" fmla="*/ 48 h 72"/>
                  <a:gd name="T20" fmla="*/ 12 w 42"/>
                  <a:gd name="T21" fmla="*/ 72 h 72"/>
                  <a:gd name="T22" fmla="*/ 6 w 42"/>
                  <a:gd name="T23" fmla="*/ 36 h 72"/>
                  <a:gd name="T24" fmla="*/ 6 w 42"/>
                  <a:gd name="T25" fmla="*/ 36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459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053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2059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>
                <a:gd name="T0" fmla="*/ 24 w 365"/>
                <a:gd name="T1" fmla="*/ 24 h 287"/>
                <a:gd name="T2" fmla="*/ 0 w 365"/>
                <a:gd name="T3" fmla="*/ 60 h 287"/>
                <a:gd name="T4" fmla="*/ 66 w 365"/>
                <a:gd name="T5" fmla="*/ 108 h 287"/>
                <a:gd name="T6" fmla="*/ 143 w 365"/>
                <a:gd name="T7" fmla="*/ 180 h 287"/>
                <a:gd name="T8" fmla="*/ 191 w 365"/>
                <a:gd name="T9" fmla="*/ 168 h 287"/>
                <a:gd name="T10" fmla="*/ 341 w 365"/>
                <a:gd name="T11" fmla="*/ 287 h 287"/>
                <a:gd name="T12" fmla="*/ 305 w 365"/>
                <a:gd name="T13" fmla="*/ 174 h 287"/>
                <a:gd name="T14" fmla="*/ 365 w 365"/>
                <a:gd name="T15" fmla="*/ 132 h 287"/>
                <a:gd name="T16" fmla="*/ 359 w 365"/>
                <a:gd name="T17" fmla="*/ 126 h 287"/>
                <a:gd name="T18" fmla="*/ 335 w 365"/>
                <a:gd name="T19" fmla="*/ 114 h 287"/>
                <a:gd name="T20" fmla="*/ 299 w 365"/>
                <a:gd name="T21" fmla="*/ 90 h 287"/>
                <a:gd name="T22" fmla="*/ 257 w 365"/>
                <a:gd name="T23" fmla="*/ 72 h 287"/>
                <a:gd name="T24" fmla="*/ 215 w 365"/>
                <a:gd name="T25" fmla="*/ 54 h 287"/>
                <a:gd name="T26" fmla="*/ 173 w 365"/>
                <a:gd name="T27" fmla="*/ 36 h 287"/>
                <a:gd name="T28" fmla="*/ 143 w 365"/>
                <a:gd name="T29" fmla="*/ 24 h 287"/>
                <a:gd name="T30" fmla="*/ 131 w 365"/>
                <a:gd name="T31" fmla="*/ 18 h 287"/>
                <a:gd name="T32" fmla="*/ 107 w 365"/>
                <a:gd name="T33" fmla="*/ 18 h 287"/>
                <a:gd name="T34" fmla="*/ 95 w 365"/>
                <a:gd name="T35" fmla="*/ 18 h 287"/>
                <a:gd name="T36" fmla="*/ 72 w 365"/>
                <a:gd name="T37" fmla="*/ 12 h 287"/>
                <a:gd name="T38" fmla="*/ 66 w 365"/>
                <a:gd name="T39" fmla="*/ 12 h 287"/>
                <a:gd name="T40" fmla="*/ 54 w 365"/>
                <a:gd name="T41" fmla="*/ 6 h 287"/>
                <a:gd name="T42" fmla="*/ 42 w 365"/>
                <a:gd name="T43" fmla="*/ 0 h 287"/>
                <a:gd name="T44" fmla="*/ 30 w 365"/>
                <a:gd name="T45" fmla="*/ 0 h 287"/>
                <a:gd name="T46" fmla="*/ 24 w 365"/>
                <a:gd name="T47" fmla="*/ 24 h 287"/>
                <a:gd name="T48" fmla="*/ 24 w 365"/>
                <a:gd name="T49" fmla="*/ 24 h 28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0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>
                <a:gd name="T0" fmla="*/ 186 w 2033"/>
                <a:gd name="T1" fmla="*/ 18 h 499"/>
                <a:gd name="T2" fmla="*/ 138 w 2033"/>
                <a:gd name="T3" fmla="*/ 6 h 499"/>
                <a:gd name="T4" fmla="*/ 96 w 2033"/>
                <a:gd name="T5" fmla="*/ 0 h 499"/>
                <a:gd name="T6" fmla="*/ 36 w 2033"/>
                <a:gd name="T7" fmla="*/ 0 h 499"/>
                <a:gd name="T8" fmla="*/ 12 w 2033"/>
                <a:gd name="T9" fmla="*/ 25 h 499"/>
                <a:gd name="T10" fmla="*/ 0 w 2033"/>
                <a:gd name="T11" fmla="*/ 128 h 499"/>
                <a:gd name="T12" fmla="*/ 60 w 2033"/>
                <a:gd name="T13" fmla="*/ 104 h 499"/>
                <a:gd name="T14" fmla="*/ 90 w 2033"/>
                <a:gd name="T15" fmla="*/ 134 h 499"/>
                <a:gd name="T16" fmla="*/ 150 w 2033"/>
                <a:gd name="T17" fmla="*/ 153 h 499"/>
                <a:gd name="T18" fmla="*/ 209 w 2033"/>
                <a:gd name="T19" fmla="*/ 273 h 499"/>
                <a:gd name="T20" fmla="*/ 401 w 2033"/>
                <a:gd name="T21" fmla="*/ 359 h 499"/>
                <a:gd name="T22" fmla="*/ 777 w 2033"/>
                <a:gd name="T23" fmla="*/ 359 h 499"/>
                <a:gd name="T24" fmla="*/ 2033 w 2033"/>
                <a:gd name="T25" fmla="*/ 499 h 499"/>
                <a:gd name="T26" fmla="*/ 2033 w 2033"/>
                <a:gd name="T27" fmla="*/ 499 h 499"/>
                <a:gd name="T28" fmla="*/ 1991 w 2033"/>
                <a:gd name="T29" fmla="*/ 493 h 499"/>
                <a:gd name="T30" fmla="*/ 676 w 2033"/>
                <a:gd name="T31" fmla="*/ 243 h 499"/>
                <a:gd name="T32" fmla="*/ 514 w 2033"/>
                <a:gd name="T33" fmla="*/ 159 h 499"/>
                <a:gd name="T34" fmla="*/ 425 w 2033"/>
                <a:gd name="T35" fmla="*/ 110 h 499"/>
                <a:gd name="T36" fmla="*/ 365 w 2033"/>
                <a:gd name="T37" fmla="*/ 92 h 499"/>
                <a:gd name="T38" fmla="*/ 281 w 2033"/>
                <a:gd name="T39" fmla="*/ 61 h 499"/>
                <a:gd name="T40" fmla="*/ 186 w 2033"/>
                <a:gd name="T41" fmla="*/ 18 h 499"/>
                <a:gd name="T42" fmla="*/ 186 w 2033"/>
                <a:gd name="T43" fmla="*/ 18 h 499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1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>
                <a:gd name="T0" fmla="*/ 0 w 71"/>
                <a:gd name="T1" fmla="*/ 18 h 60"/>
                <a:gd name="T2" fmla="*/ 6 w 71"/>
                <a:gd name="T3" fmla="*/ 18 h 60"/>
                <a:gd name="T4" fmla="*/ 12 w 71"/>
                <a:gd name="T5" fmla="*/ 12 h 60"/>
                <a:gd name="T6" fmla="*/ 6 w 71"/>
                <a:gd name="T7" fmla="*/ 6 h 60"/>
                <a:gd name="T8" fmla="*/ 0 w 71"/>
                <a:gd name="T9" fmla="*/ 0 h 60"/>
                <a:gd name="T10" fmla="*/ 29 w 71"/>
                <a:gd name="T11" fmla="*/ 18 h 60"/>
                <a:gd name="T12" fmla="*/ 53 w 71"/>
                <a:gd name="T13" fmla="*/ 18 h 60"/>
                <a:gd name="T14" fmla="*/ 59 w 71"/>
                <a:gd name="T15" fmla="*/ 30 h 60"/>
                <a:gd name="T16" fmla="*/ 65 w 71"/>
                <a:gd name="T17" fmla="*/ 42 h 60"/>
                <a:gd name="T18" fmla="*/ 71 w 71"/>
                <a:gd name="T19" fmla="*/ 54 h 60"/>
                <a:gd name="T20" fmla="*/ 71 w 71"/>
                <a:gd name="T21" fmla="*/ 60 h 60"/>
                <a:gd name="T22" fmla="*/ 59 w 71"/>
                <a:gd name="T23" fmla="*/ 54 h 60"/>
                <a:gd name="T24" fmla="*/ 47 w 71"/>
                <a:gd name="T25" fmla="*/ 42 h 60"/>
                <a:gd name="T26" fmla="*/ 23 w 71"/>
                <a:gd name="T27" fmla="*/ 30 h 60"/>
                <a:gd name="T28" fmla="*/ 23 w 71"/>
                <a:gd name="T29" fmla="*/ 36 h 60"/>
                <a:gd name="T30" fmla="*/ 18 w 71"/>
                <a:gd name="T31" fmla="*/ 42 h 60"/>
                <a:gd name="T32" fmla="*/ 12 w 71"/>
                <a:gd name="T33" fmla="*/ 48 h 60"/>
                <a:gd name="T34" fmla="*/ 6 w 71"/>
                <a:gd name="T35" fmla="*/ 48 h 60"/>
                <a:gd name="T36" fmla="*/ 6 w 71"/>
                <a:gd name="T37" fmla="*/ 48 h 60"/>
                <a:gd name="T38" fmla="*/ 6 w 71"/>
                <a:gd name="T39" fmla="*/ 36 h 60"/>
                <a:gd name="T40" fmla="*/ 0 w 71"/>
                <a:gd name="T41" fmla="*/ 18 h 60"/>
                <a:gd name="T42" fmla="*/ 0 w 71"/>
                <a:gd name="T43" fmla="*/ 18 h 60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2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>
                <a:gd name="T0" fmla="*/ 30 w 161"/>
                <a:gd name="T1" fmla="*/ 0 h 162"/>
                <a:gd name="T2" fmla="*/ 48 w 161"/>
                <a:gd name="T3" fmla="*/ 6 h 162"/>
                <a:gd name="T4" fmla="*/ 72 w 161"/>
                <a:gd name="T5" fmla="*/ 6 h 162"/>
                <a:gd name="T6" fmla="*/ 114 w 161"/>
                <a:gd name="T7" fmla="*/ 12 h 162"/>
                <a:gd name="T8" fmla="*/ 96 w 161"/>
                <a:gd name="T9" fmla="*/ 54 h 162"/>
                <a:gd name="T10" fmla="*/ 96 w 161"/>
                <a:gd name="T11" fmla="*/ 60 h 162"/>
                <a:gd name="T12" fmla="*/ 102 w 161"/>
                <a:gd name="T13" fmla="*/ 72 h 162"/>
                <a:gd name="T14" fmla="*/ 108 w 161"/>
                <a:gd name="T15" fmla="*/ 84 h 162"/>
                <a:gd name="T16" fmla="*/ 120 w 161"/>
                <a:gd name="T17" fmla="*/ 96 h 162"/>
                <a:gd name="T18" fmla="*/ 143 w 161"/>
                <a:gd name="T19" fmla="*/ 114 h 162"/>
                <a:gd name="T20" fmla="*/ 155 w 161"/>
                <a:gd name="T21" fmla="*/ 138 h 162"/>
                <a:gd name="T22" fmla="*/ 161 w 161"/>
                <a:gd name="T23" fmla="*/ 156 h 162"/>
                <a:gd name="T24" fmla="*/ 161 w 161"/>
                <a:gd name="T25" fmla="*/ 162 h 162"/>
                <a:gd name="T26" fmla="*/ 96 w 161"/>
                <a:gd name="T27" fmla="*/ 102 h 162"/>
                <a:gd name="T28" fmla="*/ 30 w 161"/>
                <a:gd name="T29" fmla="*/ 54 h 162"/>
                <a:gd name="T30" fmla="*/ 0 w 161"/>
                <a:gd name="T31" fmla="*/ 0 h 162"/>
                <a:gd name="T32" fmla="*/ 30 w 161"/>
                <a:gd name="T33" fmla="*/ 0 h 162"/>
                <a:gd name="T34" fmla="*/ 30 w 161"/>
                <a:gd name="T35" fmla="*/ 0 h 162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3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>
                <a:gd name="T0" fmla="*/ 59 w 59"/>
                <a:gd name="T1" fmla="*/ 6 h 60"/>
                <a:gd name="T2" fmla="*/ 41 w 59"/>
                <a:gd name="T3" fmla="*/ 30 h 60"/>
                <a:gd name="T4" fmla="*/ 41 w 59"/>
                <a:gd name="T5" fmla="*/ 36 h 60"/>
                <a:gd name="T6" fmla="*/ 47 w 59"/>
                <a:gd name="T7" fmla="*/ 42 h 60"/>
                <a:gd name="T8" fmla="*/ 53 w 59"/>
                <a:gd name="T9" fmla="*/ 54 h 60"/>
                <a:gd name="T10" fmla="*/ 53 w 59"/>
                <a:gd name="T11" fmla="*/ 60 h 60"/>
                <a:gd name="T12" fmla="*/ 47 w 59"/>
                <a:gd name="T13" fmla="*/ 54 h 60"/>
                <a:gd name="T14" fmla="*/ 35 w 59"/>
                <a:gd name="T15" fmla="*/ 48 h 60"/>
                <a:gd name="T16" fmla="*/ 23 w 59"/>
                <a:gd name="T17" fmla="*/ 36 h 60"/>
                <a:gd name="T18" fmla="*/ 17 w 59"/>
                <a:gd name="T19" fmla="*/ 30 h 60"/>
                <a:gd name="T20" fmla="*/ 0 w 59"/>
                <a:gd name="T21" fmla="*/ 0 h 60"/>
                <a:gd name="T22" fmla="*/ 59 w 59"/>
                <a:gd name="T23" fmla="*/ 6 h 60"/>
                <a:gd name="T24" fmla="*/ 59 w 59"/>
                <a:gd name="T25" fmla="*/ 6 h 6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064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>
                <a:gd name="T0" fmla="*/ 233 w 245"/>
                <a:gd name="T1" fmla="*/ 36 h 204"/>
                <a:gd name="T2" fmla="*/ 245 w 245"/>
                <a:gd name="T3" fmla="*/ 42 h 204"/>
                <a:gd name="T4" fmla="*/ 209 w 245"/>
                <a:gd name="T5" fmla="*/ 84 h 204"/>
                <a:gd name="T6" fmla="*/ 143 w 245"/>
                <a:gd name="T7" fmla="*/ 132 h 204"/>
                <a:gd name="T8" fmla="*/ 167 w 245"/>
                <a:gd name="T9" fmla="*/ 156 h 204"/>
                <a:gd name="T10" fmla="*/ 179 w 245"/>
                <a:gd name="T11" fmla="*/ 204 h 204"/>
                <a:gd name="T12" fmla="*/ 77 w 245"/>
                <a:gd name="T13" fmla="*/ 132 h 204"/>
                <a:gd name="T14" fmla="*/ 47 w 245"/>
                <a:gd name="T15" fmla="*/ 84 h 204"/>
                <a:gd name="T16" fmla="*/ 89 w 245"/>
                <a:gd name="T17" fmla="*/ 66 h 204"/>
                <a:gd name="T18" fmla="*/ 59 w 245"/>
                <a:gd name="T19" fmla="*/ 36 h 204"/>
                <a:gd name="T20" fmla="*/ 0 w 245"/>
                <a:gd name="T21" fmla="*/ 12 h 204"/>
                <a:gd name="T22" fmla="*/ 0 w 245"/>
                <a:gd name="T23" fmla="*/ 0 h 204"/>
                <a:gd name="T24" fmla="*/ 6 w 245"/>
                <a:gd name="T25" fmla="*/ 0 h 204"/>
                <a:gd name="T26" fmla="*/ 12 w 245"/>
                <a:gd name="T27" fmla="*/ 0 h 204"/>
                <a:gd name="T28" fmla="*/ 47 w 245"/>
                <a:gd name="T29" fmla="*/ 6 h 204"/>
                <a:gd name="T30" fmla="*/ 77 w 245"/>
                <a:gd name="T31" fmla="*/ 6 h 204"/>
                <a:gd name="T32" fmla="*/ 83 w 245"/>
                <a:gd name="T33" fmla="*/ 6 h 204"/>
                <a:gd name="T34" fmla="*/ 89 w 245"/>
                <a:gd name="T35" fmla="*/ 6 h 204"/>
                <a:gd name="T36" fmla="*/ 101 w 245"/>
                <a:gd name="T37" fmla="*/ 12 h 204"/>
                <a:gd name="T38" fmla="*/ 125 w 245"/>
                <a:gd name="T39" fmla="*/ 12 h 204"/>
                <a:gd name="T40" fmla="*/ 143 w 245"/>
                <a:gd name="T41" fmla="*/ 18 h 204"/>
                <a:gd name="T42" fmla="*/ 149 w 245"/>
                <a:gd name="T43" fmla="*/ 18 h 204"/>
                <a:gd name="T44" fmla="*/ 149 w 245"/>
                <a:gd name="T45" fmla="*/ 18 h 204"/>
                <a:gd name="T46" fmla="*/ 203 w 245"/>
                <a:gd name="T47" fmla="*/ 24 h 204"/>
                <a:gd name="T48" fmla="*/ 233 w 245"/>
                <a:gd name="T49" fmla="*/ 36 h 204"/>
                <a:gd name="T50" fmla="*/ 233 w 245"/>
                <a:gd name="T51" fmla="*/ 36 h 20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459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5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60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0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60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254FA2F0-D0DD-4A53-8CA1-EE0C0C1801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54" r:id="rId1"/>
    <p:sldLayoutId id="2147483913" r:id="rId2"/>
    <p:sldLayoutId id="2147483914" r:id="rId3"/>
    <p:sldLayoutId id="2147483915" r:id="rId4"/>
    <p:sldLayoutId id="2147483916" r:id="rId5"/>
    <p:sldLayoutId id="2147483917" r:id="rId6"/>
    <p:sldLayoutId id="2147483918" r:id="rId7"/>
    <p:sldLayoutId id="2147483919" r:id="rId8"/>
    <p:sldLayoutId id="2147483920" r:id="rId9"/>
    <p:sldLayoutId id="2147483921" r:id="rId10"/>
    <p:sldLayoutId id="2147483922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913849D0-9D66-46DC-B722-EEC44C8263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3076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3080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72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2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2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86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73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3073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2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73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3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3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5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4104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4236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37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105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4234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35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106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4232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33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  <p:grpSp>
          <p:nvGrpSpPr>
            <p:cNvPr id="4107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4108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4230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231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grpSp>
            <p:nvGrpSpPr>
              <p:cNvPr id="4109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4132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4228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0" y="2235"/>
                    <a:ext cx="171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29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19" cy="4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3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4226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27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4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4224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25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5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4222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6" y="1628"/>
                    <a:ext cx="1677" cy="33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23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900" cy="52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6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4220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21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7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4218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19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1"/>
                    <a:ext cx="755" cy="35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8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4216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0" y="1128"/>
                    <a:ext cx="1240" cy="208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17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39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4214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1"/>
                    <a:ext cx="1723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15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0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4212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6" cy="3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13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1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4210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11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2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4208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8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09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3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4206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3"/>
                    <a:ext cx="154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07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4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4204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05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8"/>
                    <a:ext cx="755" cy="35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5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4202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03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6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4200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201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7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4198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99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8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4196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97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49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4194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95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0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4192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6" y="921"/>
                    <a:ext cx="1052" cy="21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93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1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4190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4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91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6" cy="337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2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4188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89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5" cy="33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sp>
              <p:nvSpPr>
                <p:cNvPr id="4153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504 h 504"/>
                    <a:gd name="T2" fmla="*/ 864 w 2736"/>
                    <a:gd name="T3" fmla="*/ 168 h 504"/>
                    <a:gd name="T4" fmla="*/ 1776 w 2736"/>
                    <a:gd name="T5" fmla="*/ 24 h 504"/>
                    <a:gd name="T6" fmla="*/ 2736 w 2736"/>
                    <a:gd name="T7" fmla="*/ 24 h 504"/>
                    <a:gd name="T8" fmla="*/ 2720 w 2736"/>
                    <a:gd name="T9" fmla="*/ 103 h 504"/>
                    <a:gd name="T10" fmla="*/ 1764 w 2736"/>
                    <a:gd name="T11" fmla="*/ 103 h 504"/>
                    <a:gd name="T12" fmla="*/ 654 w 2736"/>
                    <a:gd name="T13" fmla="*/ 292 h 504"/>
                    <a:gd name="T14" fmla="*/ 0 w 2736"/>
                    <a:gd name="T15" fmla="*/ 504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4154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5 w 1769"/>
                    <a:gd name="T1" fmla="*/ 8 h 791"/>
                    <a:gd name="T2" fmla="*/ 485 w 1769"/>
                    <a:gd name="T3" fmla="*/ 56 h 791"/>
                    <a:gd name="T4" fmla="*/ 1157 w 1769"/>
                    <a:gd name="T5" fmla="*/ 200 h 791"/>
                    <a:gd name="T6" fmla="*/ 1611 w 1769"/>
                    <a:gd name="T7" fmla="*/ 432 h 791"/>
                    <a:gd name="T8" fmla="*/ 1756 w 1769"/>
                    <a:gd name="T9" fmla="*/ 609 h 791"/>
                    <a:gd name="T10" fmla="*/ 1689 w 1769"/>
                    <a:gd name="T11" fmla="*/ 787 h 791"/>
                    <a:gd name="T12" fmla="*/ 1589 w 1769"/>
                    <a:gd name="T13" fmla="*/ 632 h 791"/>
                    <a:gd name="T14" fmla="*/ 1389 w 1769"/>
                    <a:gd name="T15" fmla="*/ 454 h 791"/>
                    <a:gd name="T16" fmla="*/ 1109 w 1769"/>
                    <a:gd name="T17" fmla="*/ 296 h 791"/>
                    <a:gd name="T18" fmla="*/ 581 w 1769"/>
                    <a:gd name="T19" fmla="*/ 152 h 791"/>
                    <a:gd name="T20" fmla="*/ 0 w 1769"/>
                    <a:gd name="T21" fmla="*/ 76 h 791"/>
                    <a:gd name="T22" fmla="*/ 5 w 1769"/>
                    <a:gd name="T23" fmla="*/ 8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/>
                </a:p>
              </p:txBody>
            </p:sp>
            <p:grpSp>
              <p:nvGrpSpPr>
                <p:cNvPr id="4155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4186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5" y="933"/>
                    <a:ext cx="1055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87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6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4184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85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7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4182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83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8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4180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81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3"/>
                    <a:ext cx="925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59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4178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79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7" y="3632"/>
                    <a:ext cx="848" cy="48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60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4176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1" y="2685"/>
                    <a:ext cx="1712" cy="30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77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3" y="3891"/>
                    <a:ext cx="917" cy="47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61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4174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75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62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4172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3"/>
                    <a:ext cx="1649" cy="299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73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6"/>
                    <a:ext cx="885" cy="469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 cap="flat" cmpd="sng">
                    <a:noFill/>
                    <a:prstDash val="solid"/>
                    <a:round/>
                    <a:headEnd type="none" w="med" len="med"/>
                    <a:tailEnd type="none" w="med" len="med"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63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4170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3"/>
                    <a:ext cx="1600" cy="244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71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38"/>
                    <a:ext cx="860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64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4168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1" y="2708"/>
                    <a:ext cx="1463" cy="247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69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4"/>
                    <a:ext cx="789" cy="386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  <p:grpSp>
              <p:nvGrpSpPr>
                <p:cNvPr id="4165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4166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504 h 504"/>
                      <a:gd name="T2" fmla="*/ 864 w 2736"/>
                      <a:gd name="T3" fmla="*/ 168 h 504"/>
                      <a:gd name="T4" fmla="*/ 1776 w 2736"/>
                      <a:gd name="T5" fmla="*/ 24 h 504"/>
                      <a:gd name="T6" fmla="*/ 2736 w 2736"/>
                      <a:gd name="T7" fmla="*/ 24 h 504"/>
                      <a:gd name="T8" fmla="*/ 2720 w 2736"/>
                      <a:gd name="T9" fmla="*/ 103 h 504"/>
                      <a:gd name="T10" fmla="*/ 1764 w 2736"/>
                      <a:gd name="T11" fmla="*/ 103 h 504"/>
                      <a:gd name="T12" fmla="*/ 654 w 2736"/>
                      <a:gd name="T13" fmla="*/ 292 h 504"/>
                      <a:gd name="T14" fmla="*/ 0 w 2736"/>
                      <a:gd name="T15" fmla="*/ 504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  <p:sp>
                <p:nvSpPr>
                  <p:cNvPr id="4167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1"/>
                    <a:ext cx="767" cy="294"/>
                  </a:xfrm>
                  <a:custGeom>
                    <a:avLst/>
                    <a:gdLst>
                      <a:gd name="T0" fmla="*/ 5 w 1769"/>
                      <a:gd name="T1" fmla="*/ 8 h 791"/>
                      <a:gd name="T2" fmla="*/ 485 w 1769"/>
                      <a:gd name="T3" fmla="*/ 56 h 791"/>
                      <a:gd name="T4" fmla="*/ 1157 w 1769"/>
                      <a:gd name="T5" fmla="*/ 200 h 791"/>
                      <a:gd name="T6" fmla="*/ 1611 w 1769"/>
                      <a:gd name="T7" fmla="*/ 432 h 791"/>
                      <a:gd name="T8" fmla="*/ 1756 w 1769"/>
                      <a:gd name="T9" fmla="*/ 609 h 791"/>
                      <a:gd name="T10" fmla="*/ 1689 w 1769"/>
                      <a:gd name="T11" fmla="*/ 787 h 791"/>
                      <a:gd name="T12" fmla="*/ 1589 w 1769"/>
                      <a:gd name="T13" fmla="*/ 632 h 791"/>
                      <a:gd name="T14" fmla="*/ 1389 w 1769"/>
                      <a:gd name="T15" fmla="*/ 454 h 791"/>
                      <a:gd name="T16" fmla="*/ 1109 w 1769"/>
                      <a:gd name="T17" fmla="*/ 296 h 791"/>
                      <a:gd name="T18" fmla="*/ 581 w 1769"/>
                      <a:gd name="T19" fmla="*/ 152 h 791"/>
                      <a:gd name="T20" fmla="*/ 0 w 1769"/>
                      <a:gd name="T21" fmla="*/ 76 h 791"/>
                      <a:gd name="T22" fmla="*/ 5 w 1769"/>
                      <a:gd name="T23" fmla="*/ 8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 w="9525">
                    <a:noFill/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/>
                  </a:p>
                </p:txBody>
              </p:sp>
            </p:grpSp>
          </p:grpSp>
          <p:sp>
            <p:nvSpPr>
              <p:cNvPr id="4110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1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1"/>
              </a:xfrm>
              <a:custGeom>
                <a:avLst/>
                <a:gdLst>
                  <a:gd name="T0" fmla="*/ 211 w 21600"/>
                  <a:gd name="T1" fmla="*/ 0 h 21602"/>
                  <a:gd name="T2" fmla="*/ 832 w 21600"/>
                  <a:gd name="T3" fmla="*/ 902 h 21602"/>
                  <a:gd name="T4" fmla="*/ 0 w 21600"/>
                  <a:gd name="T5" fmla="*/ 873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2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1007 w 36729"/>
                  <a:gd name="T1" fmla="*/ 388 h 21600"/>
                  <a:gd name="T2" fmla="*/ 0 w 36729"/>
                  <a:gd name="T3" fmla="*/ 453 h 21600"/>
                  <a:gd name="T4" fmla="*/ 489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3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54 h 22305"/>
                  <a:gd name="T2" fmla="*/ 485 w 28940"/>
                  <a:gd name="T3" fmla="*/ 933 h 22305"/>
                  <a:gd name="T4" fmla="*/ 123 w 2894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4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9"/>
              </a:xfrm>
              <a:custGeom>
                <a:avLst/>
                <a:gdLst>
                  <a:gd name="T0" fmla="*/ 0 w 30473"/>
                  <a:gd name="T1" fmla="*/ 80 h 22305"/>
                  <a:gd name="T2" fmla="*/ 791 w 30473"/>
                  <a:gd name="T3" fmla="*/ 930 h 22305"/>
                  <a:gd name="T4" fmla="*/ 230 w 30473"/>
                  <a:gd name="T5" fmla="*/ 901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5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177 h 22305"/>
                  <a:gd name="T2" fmla="*/ 932 w 34455"/>
                  <a:gd name="T3" fmla="*/ 933 h 22305"/>
                  <a:gd name="T4" fmla="*/ 348 w 34455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6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189 h 22305"/>
                  <a:gd name="T2" fmla="*/ 149 w 34812"/>
                  <a:gd name="T3" fmla="*/ 933 h 22305"/>
                  <a:gd name="T4" fmla="*/ 57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7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189 h 22305"/>
                  <a:gd name="T2" fmla="*/ 393 w 34812"/>
                  <a:gd name="T3" fmla="*/ 933 h 22305"/>
                  <a:gd name="T4" fmla="*/ 149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8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189 h 22305"/>
                  <a:gd name="T2" fmla="*/ 558 w 34812"/>
                  <a:gd name="T3" fmla="*/ 933 h 22305"/>
                  <a:gd name="T4" fmla="*/ 212 w 34812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19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0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1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263 h 22305"/>
                  <a:gd name="T2" fmla="*/ 996 w 36830"/>
                  <a:gd name="T3" fmla="*/ 933 h 22305"/>
                  <a:gd name="T4" fmla="*/ 412 w 36830"/>
                  <a:gd name="T5" fmla="*/ 904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2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1"/>
              </a:xfrm>
              <a:custGeom>
                <a:avLst/>
                <a:gdLst>
                  <a:gd name="T0" fmla="*/ 0 w 31881"/>
                  <a:gd name="T1" fmla="*/ 418 h 21600"/>
                  <a:gd name="T2" fmla="*/ 724 w 31881"/>
                  <a:gd name="T3" fmla="*/ 203 h 21600"/>
                  <a:gd name="T4" fmla="*/ 414 w 31881"/>
                  <a:gd name="T5" fmla="*/ 902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3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188 h 21600"/>
                  <a:gd name="T2" fmla="*/ 297 w 31146"/>
                  <a:gd name="T3" fmla="*/ 399 h 21600"/>
                  <a:gd name="T4" fmla="*/ 126 w 31146"/>
                  <a:gd name="T5" fmla="*/ 902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4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5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6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7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8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29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0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31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64 h 2368"/>
                  <a:gd name="T2" fmla="*/ 240 w 776"/>
                  <a:gd name="T3" fmla="*/ 16 h 2368"/>
                  <a:gd name="T4" fmla="*/ 96 w 776"/>
                  <a:gd name="T5" fmla="*/ 160 h 2368"/>
                  <a:gd name="T6" fmla="*/ 336 w 776"/>
                  <a:gd name="T7" fmla="*/ 160 h 2368"/>
                  <a:gd name="T8" fmla="*/ 192 w 776"/>
                  <a:gd name="T9" fmla="*/ 304 h 2368"/>
                  <a:gd name="T10" fmla="*/ 384 w 776"/>
                  <a:gd name="T11" fmla="*/ 352 h 2368"/>
                  <a:gd name="T12" fmla="*/ 288 w 776"/>
                  <a:gd name="T13" fmla="*/ 448 h 2368"/>
                  <a:gd name="T14" fmla="*/ 480 w 776"/>
                  <a:gd name="T15" fmla="*/ 496 h 2368"/>
                  <a:gd name="T16" fmla="*/ 384 w 776"/>
                  <a:gd name="T17" fmla="*/ 592 h 2368"/>
                  <a:gd name="T18" fmla="*/ 528 w 776"/>
                  <a:gd name="T19" fmla="*/ 640 h 2368"/>
                  <a:gd name="T20" fmla="*/ 480 w 776"/>
                  <a:gd name="T21" fmla="*/ 736 h 2368"/>
                  <a:gd name="T22" fmla="*/ 576 w 776"/>
                  <a:gd name="T23" fmla="*/ 832 h 2368"/>
                  <a:gd name="T24" fmla="*/ 576 w 776"/>
                  <a:gd name="T25" fmla="*/ 928 h 2368"/>
                  <a:gd name="T26" fmla="*/ 672 w 776"/>
                  <a:gd name="T27" fmla="*/ 1072 h 2368"/>
                  <a:gd name="T28" fmla="*/ 624 w 776"/>
                  <a:gd name="T29" fmla="*/ 1216 h 2368"/>
                  <a:gd name="T30" fmla="*/ 720 w 776"/>
                  <a:gd name="T31" fmla="*/ 1312 h 2368"/>
                  <a:gd name="T32" fmla="*/ 672 w 776"/>
                  <a:gd name="T33" fmla="*/ 1456 h 2368"/>
                  <a:gd name="T34" fmla="*/ 720 w 776"/>
                  <a:gd name="T35" fmla="*/ 1600 h 2368"/>
                  <a:gd name="T36" fmla="*/ 672 w 776"/>
                  <a:gd name="T37" fmla="*/ 1696 h 2368"/>
                  <a:gd name="T38" fmla="*/ 768 w 776"/>
                  <a:gd name="T39" fmla="*/ 1840 h 2368"/>
                  <a:gd name="T40" fmla="*/ 720 w 776"/>
                  <a:gd name="T41" fmla="*/ 1984 h 2368"/>
                  <a:gd name="T42" fmla="*/ 768 w 776"/>
                  <a:gd name="T43" fmla="*/ 2176 h 2368"/>
                  <a:gd name="T44" fmla="*/ 720 w 776"/>
                  <a:gd name="T45" fmla="*/ 2224 h 2368"/>
                  <a:gd name="T46" fmla="*/ 768 w 776"/>
                  <a:gd name="T47" fmla="*/ 2368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4099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100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3147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148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149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15732B9-C332-4526-9AFB-F0AB1CCF5B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56" r:id="rId1"/>
    <p:sldLayoutId id="2147483934" r:id="rId2"/>
    <p:sldLayoutId id="2147483935" r:id="rId3"/>
    <p:sldLayoutId id="2147483936" r:id="rId4"/>
    <p:sldLayoutId id="2147483937" r:id="rId5"/>
    <p:sldLayoutId id="2147483938" r:id="rId6"/>
    <p:sldLayoutId id="2147483939" r:id="rId7"/>
    <p:sldLayoutId id="2147483940" r:id="rId8"/>
    <p:sldLayoutId id="2147483941" r:id="rId9"/>
    <p:sldLayoutId id="2147483942" r:id="rId10"/>
    <p:sldLayoutId id="214748394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75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105DC795-096B-4459-91A8-7F530209C6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129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grpSp>
        <p:nvGrpSpPr>
          <p:cNvPr id="5130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514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4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4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5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5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5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5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5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5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515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515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5170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</a:gdLst>
                  <a:ahLst/>
                  <a:cxnLst>
                    <a:cxn ang="T20">
                      <a:pos x="T0" y="T1"/>
                    </a:cxn>
                    <a:cxn ang="T21">
                      <a:pos x="T2" y="T3"/>
                    </a:cxn>
                    <a:cxn ang="T22">
                      <a:pos x="T4" y="T5"/>
                    </a:cxn>
                    <a:cxn ang="T23">
                      <a:pos x="T6" y="T7"/>
                    </a:cxn>
                    <a:cxn ang="T24">
                      <a:pos x="T8" y="T9"/>
                    </a:cxn>
                    <a:cxn ang="T25">
                      <a:pos x="T10" y="T11"/>
                    </a:cxn>
                    <a:cxn ang="T26">
                      <a:pos x="T12" y="T13"/>
                    </a:cxn>
                    <a:cxn ang="T27">
                      <a:pos x="T14" y="T15"/>
                    </a:cxn>
                    <a:cxn ang="T28">
                      <a:pos x="T16" y="T17"/>
                    </a:cxn>
                    <a:cxn ang="T29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1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72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  <p:sp>
            <p:nvSpPr>
              <p:cNvPr id="5158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59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60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5161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5162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3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</a:gdLst>
                  <a:ahLst/>
                  <a:cxnLst>
                    <a:cxn ang="T52">
                      <a:pos x="T0" y="T1"/>
                    </a:cxn>
                    <a:cxn ang="T53">
                      <a:pos x="T2" y="T3"/>
                    </a:cxn>
                    <a:cxn ang="T54">
                      <a:pos x="T4" y="T5"/>
                    </a:cxn>
                    <a:cxn ang="T55">
                      <a:pos x="T6" y="T7"/>
                    </a:cxn>
                    <a:cxn ang="T56">
                      <a:pos x="T8" y="T9"/>
                    </a:cxn>
                    <a:cxn ang="T57">
                      <a:pos x="T10" y="T11"/>
                    </a:cxn>
                    <a:cxn ang="T58">
                      <a:pos x="T12" y="T13"/>
                    </a:cxn>
                    <a:cxn ang="T59">
                      <a:pos x="T14" y="T15"/>
                    </a:cxn>
                    <a:cxn ang="T60">
                      <a:pos x="T16" y="T17"/>
                    </a:cxn>
                    <a:cxn ang="T61">
                      <a:pos x="T18" y="T19"/>
                    </a:cxn>
                    <a:cxn ang="T62">
                      <a:pos x="T20" y="T21"/>
                    </a:cxn>
                    <a:cxn ang="T63">
                      <a:pos x="T22" y="T23"/>
                    </a:cxn>
                    <a:cxn ang="T64">
                      <a:pos x="T24" y="T25"/>
                    </a:cxn>
                    <a:cxn ang="T65">
                      <a:pos x="T26" y="T27"/>
                    </a:cxn>
                    <a:cxn ang="T66">
                      <a:pos x="T28" y="T29"/>
                    </a:cxn>
                    <a:cxn ang="T67">
                      <a:pos x="T30" y="T31"/>
                    </a:cxn>
                    <a:cxn ang="T68">
                      <a:pos x="T32" y="T33"/>
                    </a:cxn>
                    <a:cxn ang="T69">
                      <a:pos x="T34" y="T35"/>
                    </a:cxn>
                    <a:cxn ang="T70">
                      <a:pos x="T36" y="T37"/>
                    </a:cxn>
                    <a:cxn ang="T71">
                      <a:pos x="T38" y="T39"/>
                    </a:cxn>
                    <a:cxn ang="T72">
                      <a:pos x="T40" y="T41"/>
                    </a:cxn>
                    <a:cxn ang="T73">
                      <a:pos x="T42" y="T43"/>
                    </a:cxn>
                    <a:cxn ang="T74">
                      <a:pos x="T44" y="T45"/>
                    </a:cxn>
                    <a:cxn ang="T75">
                      <a:pos x="T46" y="T47"/>
                    </a:cxn>
                    <a:cxn ang="T76">
                      <a:pos x="T48" y="T49"/>
                    </a:cxn>
                    <a:cxn ang="T77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4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5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</a:gdLst>
                  <a:ahLst/>
                  <a:cxnLst>
                    <a:cxn ang="T28">
                      <a:pos x="T0" y="T1"/>
                    </a:cxn>
                    <a:cxn ang="T29">
                      <a:pos x="T2" y="T3"/>
                    </a:cxn>
                    <a:cxn ang="T30">
                      <a:pos x="T4" y="T5"/>
                    </a:cxn>
                    <a:cxn ang="T31">
                      <a:pos x="T6" y="T7"/>
                    </a:cxn>
                    <a:cxn ang="T32">
                      <a:pos x="T8" y="T9"/>
                    </a:cxn>
                    <a:cxn ang="T33">
                      <a:pos x="T10" y="T11"/>
                    </a:cxn>
                    <a:cxn ang="T34">
                      <a:pos x="T12" y="T13"/>
                    </a:cxn>
                    <a:cxn ang="T35">
                      <a:pos x="T14" y="T15"/>
                    </a:cxn>
                    <a:cxn ang="T36">
                      <a:pos x="T16" y="T17"/>
                    </a:cxn>
                    <a:cxn ang="T37">
                      <a:pos x="T18" y="T19"/>
                    </a:cxn>
                    <a:cxn ang="T38">
                      <a:pos x="T20" y="T21"/>
                    </a:cxn>
                    <a:cxn ang="T39">
                      <a:pos x="T22" y="T23"/>
                    </a:cxn>
                    <a:cxn ang="T40">
                      <a:pos x="T24" y="T25"/>
                    </a:cxn>
                    <a:cxn ang="T41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6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</a:gdLst>
                  <a:ahLst/>
                  <a:cxnLst>
                    <a:cxn ang="T22">
                      <a:pos x="T0" y="T1"/>
                    </a:cxn>
                    <a:cxn ang="T23">
                      <a:pos x="T2" y="T3"/>
                    </a:cxn>
                    <a:cxn ang="T24">
                      <a:pos x="T4" y="T5"/>
                    </a:cxn>
                    <a:cxn ang="T25">
                      <a:pos x="T6" y="T7"/>
                    </a:cxn>
                    <a:cxn ang="T26">
                      <a:pos x="T8" y="T9"/>
                    </a:cxn>
                    <a:cxn ang="T27">
                      <a:pos x="T10" y="T11"/>
                    </a:cxn>
                    <a:cxn ang="T28">
                      <a:pos x="T12" y="T13"/>
                    </a:cxn>
                    <a:cxn ang="T29">
                      <a:pos x="T14" y="T15"/>
                    </a:cxn>
                    <a:cxn ang="T30">
                      <a:pos x="T16" y="T17"/>
                    </a:cxn>
                    <a:cxn ang="T31">
                      <a:pos x="T18" y="T19"/>
                    </a:cxn>
                    <a:cxn ang="T32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7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8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</a:gdLst>
                  <a:ahLst/>
                  <a:cxnLst>
                    <a:cxn ang="T26">
                      <a:pos x="T0" y="T1"/>
                    </a:cxn>
                    <a:cxn ang="T27">
                      <a:pos x="T2" y="T3"/>
                    </a:cxn>
                    <a:cxn ang="T28">
                      <a:pos x="T4" y="T5"/>
                    </a:cxn>
                    <a:cxn ang="T29">
                      <a:pos x="T6" y="T7"/>
                    </a:cxn>
                    <a:cxn ang="T30">
                      <a:pos x="T8" y="T9"/>
                    </a:cxn>
                    <a:cxn ang="T31">
                      <a:pos x="T10" y="T11"/>
                    </a:cxn>
                    <a:cxn ang="T32">
                      <a:pos x="T12" y="T13"/>
                    </a:cxn>
                    <a:cxn ang="T33">
                      <a:pos x="T14" y="T15"/>
                    </a:cxn>
                    <a:cxn ang="T34">
                      <a:pos x="T16" y="T17"/>
                    </a:cxn>
                    <a:cxn ang="T35">
                      <a:pos x="T18" y="T19"/>
                    </a:cxn>
                    <a:cxn ang="T36">
                      <a:pos x="T20" y="T21"/>
                    </a:cxn>
                    <a:cxn ang="T37">
                      <a:pos x="T22" y="T23"/>
                    </a:cxn>
                    <a:cxn ang="T38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69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  <a:gd name="T32" fmla="*/ 0 60000 65536"/>
                    <a:gd name="T33" fmla="*/ 0 60000 65536"/>
                    <a:gd name="T34" fmla="*/ 0 60000 65536"/>
                    <a:gd name="T35" fmla="*/ 0 60000 65536"/>
                    <a:gd name="T36" fmla="*/ 0 60000 65536"/>
                    <a:gd name="T37" fmla="*/ 0 60000 65536"/>
                    <a:gd name="T38" fmla="*/ 0 60000 65536"/>
                    <a:gd name="T39" fmla="*/ 0 60000 65536"/>
                    <a:gd name="T40" fmla="*/ 0 60000 65536"/>
                    <a:gd name="T41" fmla="*/ 0 60000 65536"/>
                    <a:gd name="T42" fmla="*/ 0 60000 65536"/>
                    <a:gd name="T43" fmla="*/ 0 60000 65536"/>
                    <a:gd name="T44" fmla="*/ 0 60000 65536"/>
                    <a:gd name="T45" fmla="*/ 0 60000 65536"/>
                    <a:gd name="T46" fmla="*/ 0 60000 65536"/>
                    <a:gd name="T47" fmla="*/ 0 60000 65536"/>
                  </a:gdLst>
                  <a:ahLst/>
                  <a:cxnLst>
                    <a:cxn ang="T32">
                      <a:pos x="T0" y="T1"/>
                    </a:cxn>
                    <a:cxn ang="T33">
                      <a:pos x="T2" y="T3"/>
                    </a:cxn>
                    <a:cxn ang="T34">
                      <a:pos x="T4" y="T5"/>
                    </a:cxn>
                    <a:cxn ang="T35">
                      <a:pos x="T6" y="T7"/>
                    </a:cxn>
                    <a:cxn ang="T36">
                      <a:pos x="T8" y="T9"/>
                    </a:cxn>
                    <a:cxn ang="T37">
                      <a:pos x="T10" y="T11"/>
                    </a:cxn>
                    <a:cxn ang="T38">
                      <a:pos x="T12" y="T13"/>
                    </a:cxn>
                    <a:cxn ang="T39">
                      <a:pos x="T14" y="T15"/>
                    </a:cxn>
                    <a:cxn ang="T40">
                      <a:pos x="T16" y="T17"/>
                    </a:cxn>
                    <a:cxn ang="T41">
                      <a:pos x="T18" y="T19"/>
                    </a:cxn>
                    <a:cxn ang="T42">
                      <a:pos x="T20" y="T21"/>
                    </a:cxn>
                    <a:cxn ang="T43">
                      <a:pos x="T22" y="T23"/>
                    </a:cxn>
                    <a:cxn ang="T44">
                      <a:pos x="T24" y="T25"/>
                    </a:cxn>
                    <a:cxn ang="T45">
                      <a:pos x="T26" y="T27"/>
                    </a:cxn>
                    <a:cxn ang="T46">
                      <a:pos x="T28" y="T29"/>
                    </a:cxn>
                    <a:cxn ang="T47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</p:grpSp>
      <p:grpSp>
        <p:nvGrpSpPr>
          <p:cNvPr id="5131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5145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146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5132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5133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5135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grpSp>
            <p:nvGrpSpPr>
              <p:cNvPr id="5136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5137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8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51" y="329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39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61" y="179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0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1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300" y="894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2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3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3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  <p:sp>
              <p:nvSpPr>
                <p:cNvPr id="5144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50" y="139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n-US"/>
                </a:p>
              </p:txBody>
            </p:sp>
          </p:grpSp>
        </p:grpSp>
        <p:sp>
          <p:nvSpPr>
            <p:cNvPr id="513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0" y="381000"/>
            <a:ext cx="7620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66"/>
                </a:solidFill>
                <a:latin typeface="Arial" charset="0"/>
              </a:rPr>
              <a:t>Kiểm tra bài cũ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228600" y="1600200"/>
            <a:ext cx="5410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Em hãy kể tên các kiểu câu kể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ã học.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715000" y="1524000"/>
            <a:ext cx="3429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Câu kể Ai làm gì ?</a:t>
            </a:r>
          </a:p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Câu kể Ai thế nào ?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381000" y="3429000"/>
            <a:ext cx="6019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Đặt câu với mỗi loại câu kể trên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6" grpId="0"/>
      <p:bldP spid="3080" grpId="0"/>
      <p:bldP spid="3081" grpId="0"/>
      <p:bldP spid="308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369" name="Group 33"/>
          <p:cNvGraphicFramePr>
            <a:graphicFrameLocks noGrp="1"/>
          </p:cNvGraphicFramePr>
          <p:nvPr>
            <p:ph/>
          </p:nvPr>
        </p:nvGraphicFramePr>
        <p:xfrm>
          <a:off x="304800" y="304800"/>
          <a:ext cx="8305800" cy="3443288"/>
        </p:xfrm>
        <a:graphic>
          <a:graphicData uri="http://schemas.openxmlformats.org/drawingml/2006/table">
            <a:tbl>
              <a:tblPr/>
              <a:tblGrid>
                <a:gridCol w="4114800"/>
                <a:gridCol w="4191000"/>
              </a:tblGrid>
              <a:tr h="51806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   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Câu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kể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Ai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Là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Gì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? </a:t>
                      </a:r>
                      <a:endParaRPr kumimoji="0" lang="en-US" sz="3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 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Tác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động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52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2" marB="4571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69" name="Text Box 19"/>
          <p:cNvSpPr txBox="1">
            <a:spLocks noChangeArrowheads="1"/>
          </p:cNvSpPr>
          <p:nvPr/>
        </p:nvSpPr>
        <p:spPr bwMode="auto">
          <a:xfrm>
            <a:off x="533400" y="1066800"/>
            <a:ext cx="396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381000" y="838200"/>
            <a:ext cx="3962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b)  </a:t>
            </a:r>
            <a:r>
              <a:rPr lang="en-US" sz="2400" u="sng">
                <a:latin typeface="Arial" charset="0"/>
              </a:rPr>
              <a:t>Lá là lịch của cây</a:t>
            </a:r>
            <a:r>
              <a:rPr lang="en-US" sz="2400">
                <a:latin typeface="Arial" charset="0"/>
              </a:rPr>
              <a:t> </a:t>
            </a:r>
          </a:p>
          <a:p>
            <a:r>
              <a:rPr lang="en-US" sz="2400">
                <a:latin typeface="Arial" charset="0"/>
              </a:rPr>
              <a:t>     </a:t>
            </a:r>
            <a:r>
              <a:rPr lang="en-US" sz="2400" u="sng">
                <a:latin typeface="Arial" charset="0"/>
              </a:rPr>
              <a:t>Cây lại là lịch </a:t>
            </a:r>
            <a:r>
              <a:rPr lang="vi-VN" sz="2400" u="sng">
                <a:latin typeface="Arial" charset="0"/>
              </a:rPr>
              <a:t>đ</a:t>
            </a:r>
            <a:r>
              <a:rPr lang="en-US" sz="2400" u="sng">
                <a:latin typeface="Arial" charset="0"/>
              </a:rPr>
              <a:t>ất </a:t>
            </a:r>
          </a:p>
          <a:p>
            <a:r>
              <a:rPr lang="en-US" sz="2400">
                <a:latin typeface="Arial" charset="0"/>
              </a:rPr>
              <a:t>    </a:t>
            </a:r>
            <a:r>
              <a:rPr lang="en-US" sz="2400" u="sng">
                <a:latin typeface="Arial" charset="0"/>
              </a:rPr>
              <a:t>Tr</a:t>
            </a:r>
            <a:r>
              <a:rPr lang="vi-VN" sz="2400" u="sng">
                <a:latin typeface="Arial" charset="0"/>
              </a:rPr>
              <a:t>ă</a:t>
            </a:r>
            <a:r>
              <a:rPr lang="en-US" sz="2400" u="sng">
                <a:latin typeface="Arial" charset="0"/>
              </a:rPr>
              <a:t>ng lặn rồi tr</a:t>
            </a:r>
            <a:r>
              <a:rPr lang="vi-VN" sz="2400" u="sng">
                <a:latin typeface="Arial" charset="0"/>
              </a:rPr>
              <a:t>ă</a:t>
            </a:r>
            <a:r>
              <a:rPr lang="en-US" sz="2400" u="sng">
                <a:latin typeface="Arial" charset="0"/>
              </a:rPr>
              <a:t>ng mọc/  </a:t>
            </a:r>
          </a:p>
          <a:p>
            <a:r>
              <a:rPr lang="en-US" sz="2400">
                <a:latin typeface="Arial" charset="0"/>
              </a:rPr>
              <a:t>    </a:t>
            </a:r>
            <a:r>
              <a:rPr lang="en-US" sz="2400" u="sng">
                <a:latin typeface="Arial" charset="0"/>
              </a:rPr>
              <a:t>Là lịch của bầu trời.</a:t>
            </a:r>
          </a:p>
        </p:txBody>
      </p:sp>
      <p:sp>
        <p:nvSpPr>
          <p:cNvPr id="14357" name="Text Box 21"/>
          <p:cNvSpPr txBox="1">
            <a:spLocks noChangeArrowheads="1"/>
          </p:cNvSpPr>
          <p:nvPr/>
        </p:nvSpPr>
        <p:spPr bwMode="auto">
          <a:xfrm>
            <a:off x="457200" y="2514600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</a:t>
            </a:r>
            <a:r>
              <a:rPr lang="en-US" sz="2400" u="sng">
                <a:latin typeface="Arial" charset="0"/>
              </a:rPr>
              <a:t>M</a:t>
            </a:r>
            <a:r>
              <a:rPr lang="vi-VN" sz="2400" u="sng">
                <a:latin typeface="Arial" charset="0"/>
              </a:rPr>
              <a:t>ư</a:t>
            </a:r>
            <a:r>
              <a:rPr lang="en-US" sz="2400" u="sng">
                <a:latin typeface="Arial" charset="0"/>
              </a:rPr>
              <a:t>ời ngón tay là lịch.</a:t>
            </a:r>
          </a:p>
        </p:txBody>
      </p:sp>
      <p:sp>
        <p:nvSpPr>
          <p:cNvPr id="19472" name="Text Box 22"/>
          <p:cNvSpPr txBox="1">
            <a:spLocks noChangeArrowheads="1"/>
          </p:cNvSpPr>
          <p:nvPr/>
        </p:nvSpPr>
        <p:spPr bwMode="auto">
          <a:xfrm>
            <a:off x="609600" y="3124200"/>
            <a:ext cx="3048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4359" name="Text Box 23"/>
          <p:cNvSpPr txBox="1">
            <a:spLocks noChangeArrowheads="1"/>
          </p:cNvSpPr>
          <p:nvPr/>
        </p:nvSpPr>
        <p:spPr bwMode="auto">
          <a:xfrm>
            <a:off x="685800" y="3048000"/>
            <a:ext cx="3581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u="sng">
                <a:latin typeface="Arial" charset="0"/>
              </a:rPr>
              <a:t>Lịch lại là trang sách.</a:t>
            </a:r>
          </a:p>
        </p:txBody>
      </p:sp>
      <p:sp>
        <p:nvSpPr>
          <p:cNvPr id="14362" name="Text Box 26"/>
          <p:cNvSpPr txBox="1">
            <a:spLocks noChangeArrowheads="1"/>
          </p:cNvSpPr>
          <p:nvPr/>
        </p:nvSpPr>
        <p:spPr bwMode="auto">
          <a:xfrm>
            <a:off x="4724400" y="762000"/>
            <a:ext cx="358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Nêu nhận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ịnh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9475" name="Text Box 27"/>
          <p:cNvSpPr txBox="1">
            <a:spLocks noChangeArrowheads="1"/>
          </p:cNvSpPr>
          <p:nvPr/>
        </p:nvSpPr>
        <p:spPr bwMode="auto">
          <a:xfrm>
            <a:off x="4724400" y="1447800"/>
            <a:ext cx="3200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4364" name="Text Box 28"/>
          <p:cNvSpPr txBox="1">
            <a:spLocks noChangeArrowheads="1"/>
          </p:cNvSpPr>
          <p:nvPr/>
        </p:nvSpPr>
        <p:spPr bwMode="auto">
          <a:xfrm>
            <a:off x="4648200" y="1143000"/>
            <a:ext cx="3733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 Nêu nhận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ịnh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4365" name="Text Box 29"/>
          <p:cNvSpPr txBox="1">
            <a:spLocks noChangeArrowheads="1"/>
          </p:cNvSpPr>
          <p:nvPr/>
        </p:nvSpPr>
        <p:spPr bwMode="auto">
          <a:xfrm>
            <a:off x="4800600" y="1676400"/>
            <a:ext cx="358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Nêu nhận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ịnh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4366" name="Text Box 30"/>
          <p:cNvSpPr txBox="1">
            <a:spLocks noChangeArrowheads="1"/>
          </p:cNvSpPr>
          <p:nvPr/>
        </p:nvSpPr>
        <p:spPr bwMode="auto">
          <a:xfrm>
            <a:off x="4800600" y="251460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Nêu nhận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ịnh </a:t>
            </a:r>
          </a:p>
        </p:txBody>
      </p:sp>
      <p:sp>
        <p:nvSpPr>
          <p:cNvPr id="14367" name="Text Box 31"/>
          <p:cNvSpPr txBox="1">
            <a:spLocks noChangeArrowheads="1"/>
          </p:cNvSpPr>
          <p:nvPr/>
        </p:nvSpPr>
        <p:spPr bwMode="auto">
          <a:xfrm>
            <a:off x="4648200" y="29718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 Nêu nhận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ịnh</a:t>
            </a:r>
            <a:r>
              <a:rPr lang="en-US">
                <a:latin typeface="Arial" charset="0"/>
              </a:rPr>
              <a:t> </a:t>
            </a:r>
          </a:p>
        </p:txBody>
      </p:sp>
      <p:sp>
        <p:nvSpPr>
          <p:cNvPr id="19480" name="Text Box 34"/>
          <p:cNvSpPr txBox="1">
            <a:spLocks noChangeArrowheads="1"/>
          </p:cNvSpPr>
          <p:nvPr/>
        </p:nvSpPr>
        <p:spPr bwMode="auto">
          <a:xfrm>
            <a:off x="457200" y="4572000"/>
            <a:ext cx="830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9481" name="Text Box 50"/>
          <p:cNvSpPr txBox="1">
            <a:spLocks noChangeArrowheads="1"/>
          </p:cNvSpPr>
          <p:nvPr/>
        </p:nvSpPr>
        <p:spPr bwMode="auto">
          <a:xfrm>
            <a:off x="762000" y="4876800"/>
            <a:ext cx="7391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19482" name="Text Box 64"/>
          <p:cNvSpPr txBox="1">
            <a:spLocks noChangeArrowheads="1"/>
          </p:cNvSpPr>
          <p:nvPr/>
        </p:nvSpPr>
        <p:spPr bwMode="auto">
          <a:xfrm>
            <a:off x="685800" y="5029200"/>
            <a:ext cx="800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graphicFrame>
        <p:nvGraphicFramePr>
          <p:cNvPr id="14421" name="Group 85"/>
          <p:cNvGraphicFramePr>
            <a:graphicFrameLocks noGrp="1"/>
          </p:cNvGraphicFramePr>
          <p:nvPr/>
        </p:nvGraphicFramePr>
        <p:xfrm>
          <a:off x="381000" y="4308475"/>
          <a:ext cx="7391400" cy="2549525"/>
        </p:xfrm>
        <a:graphic>
          <a:graphicData uri="http://schemas.openxmlformats.org/drawingml/2006/table">
            <a:tbl>
              <a:tblPr/>
              <a:tblGrid>
                <a:gridCol w="4343400"/>
                <a:gridCol w="3048000"/>
              </a:tblGrid>
              <a:tr h="5180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Câu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kể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Ai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Là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Gì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? </a:t>
                      </a: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Tác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động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314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9" marB="4570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422" name="Text Box 86"/>
          <p:cNvSpPr txBox="1">
            <a:spLocks noChangeArrowheads="1"/>
          </p:cNvSpPr>
          <p:nvPr/>
        </p:nvSpPr>
        <p:spPr bwMode="auto">
          <a:xfrm>
            <a:off x="457200" y="5181600"/>
            <a:ext cx="41148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c) </a:t>
            </a:r>
            <a:r>
              <a:rPr lang="en-US" sz="2400" u="sng">
                <a:latin typeface="Arial" charset="0"/>
              </a:rPr>
              <a:t>Sầu riêng là loại trái quý của miền Nam.</a:t>
            </a:r>
            <a:r>
              <a:rPr lang="en-US" sz="2400">
                <a:latin typeface="Arial" charset="0"/>
              </a:rPr>
              <a:t> </a:t>
            </a:r>
          </a:p>
        </p:txBody>
      </p:sp>
      <p:sp>
        <p:nvSpPr>
          <p:cNvPr id="14424" name="Text Box 88"/>
          <p:cNvSpPr txBox="1">
            <a:spLocks noChangeArrowheads="1"/>
          </p:cNvSpPr>
          <p:nvPr/>
        </p:nvSpPr>
        <p:spPr bwMode="auto">
          <a:xfrm>
            <a:off x="4800600" y="5181600"/>
            <a:ext cx="29718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Nêu nhận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ịnh bao hàm cả ý giới thiệu về trái sầu riêng 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1000"/>
                                        <p:tgtEl>
                                          <p:spTgt spid="1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3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3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55" dur="1000"/>
                                        <p:tgtEl>
                                          <p:spTgt spid="14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4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4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4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6" grpId="0"/>
      <p:bldP spid="14357" grpId="0"/>
      <p:bldP spid="14359" grpId="0"/>
      <p:bldP spid="14362" grpId="0"/>
      <p:bldP spid="14364" grpId="0"/>
      <p:bldP spid="14365" grpId="0"/>
      <p:bldP spid="14366" grpId="0"/>
      <p:bldP spid="14367" grpId="0"/>
      <p:bldP spid="14422" grpId="0"/>
      <p:bldP spid="144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0" y="304800"/>
            <a:ext cx="3810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Bài 2 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228600" y="1066800"/>
            <a:ext cx="89154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Dùng câu kể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Ai là gì ?</a:t>
            </a:r>
            <a:r>
              <a:rPr lang="en-US">
                <a:latin typeface="Arial" charset="0"/>
              </a:rPr>
              <a:t> giới thiệu về các  bạn trong lớp em ( hoặc giới thiệu từng ng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ời trong ảnh chụp gia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ình em .)</a:t>
            </a:r>
          </a:p>
          <a:p>
            <a:pPr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/>
      <p:bldP spid="1536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61444" name="Picture 4" descr="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5275" y="214313"/>
            <a:ext cx="8553450" cy="6429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61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Text Box 4"/>
          <p:cNvSpPr txBox="1">
            <a:spLocks noChangeArrowheads="1"/>
          </p:cNvSpPr>
          <p:nvPr/>
        </p:nvSpPr>
        <p:spPr bwMode="auto">
          <a:xfrm>
            <a:off x="457200" y="838200"/>
            <a:ext cx="8686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Mời các bạn hãy xem tấm ảnh chụp gia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ình mình . Gia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ình mình có 4 ng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ời . Bố mình là bác sĩ . Mẹ mình là cô giáo dạy tiếng Anh . Em trai mình là học sinh lớp 1 Tr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ờng Tiểu học Viên Nội .Em mình là một ca sĩ nhí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ấy . Còn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ây là mình , mình là chị cả trong gia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ình .</a:t>
            </a:r>
          </a:p>
        </p:txBody>
      </p:sp>
      <p:sp>
        <p:nvSpPr>
          <p:cNvPr id="22531" name="Text Box 5"/>
          <p:cNvSpPr txBox="1">
            <a:spLocks noChangeArrowheads="1"/>
          </p:cNvSpPr>
          <p:nvPr/>
        </p:nvSpPr>
        <p:spPr bwMode="auto">
          <a:xfrm>
            <a:off x="304800" y="35052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56326" name="Text Box 6"/>
          <p:cNvSpPr txBox="1">
            <a:spLocks noChangeArrowheads="1"/>
          </p:cNvSpPr>
          <p:nvPr/>
        </p:nvSpPr>
        <p:spPr bwMode="auto">
          <a:xfrm>
            <a:off x="457200" y="3657600"/>
            <a:ext cx="86868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Mình giới thiệu với Diệu Chi một số thành viên của lớp mình nhé . Đây là bạn Thu Ph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ợng . Thu Ph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ợng là lớp tr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ởng lớp ta . Đây là bạn 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ng . Bạn H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ng là học sinh giỏi toán . Còn bạn Thanh Thảo là cây </a:t>
            </a:r>
            <a:r>
              <a:rPr lang="vi-VN" sz="2800">
                <a:latin typeface="Arial" charset="0"/>
              </a:rPr>
              <a:t>đơ</a:t>
            </a:r>
            <a:r>
              <a:rPr lang="en-US" sz="2800">
                <a:latin typeface="Arial" charset="0"/>
              </a:rPr>
              <a:t>n ca của lớp . Còn mình là Trang,  tổ tr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ởng tổ 1. 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4" grpId="0"/>
      <p:bldP spid="563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381000" y="304800"/>
            <a:ext cx="8763000" cy="116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             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                      Luyện từ và câu             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2133600" y="1676400"/>
            <a:ext cx="4191000" cy="1446213"/>
          </a:xfrm>
          <a:prstGeom prst="rect">
            <a:avLst/>
          </a:prstGeom>
          <a:solidFill>
            <a:srgbClr val="B5E9C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D60093"/>
                </a:solidFill>
                <a:latin typeface="Arial" charset="0"/>
              </a:rPr>
              <a:t>Câu kể Ai là gì ?</a:t>
            </a:r>
          </a:p>
        </p:txBody>
      </p:sp>
      <p:sp>
        <p:nvSpPr>
          <p:cNvPr id="57351" name="Text Box 7"/>
          <p:cNvSpPr txBox="1">
            <a:spLocks noChangeArrowheads="1"/>
          </p:cNvSpPr>
          <p:nvPr/>
        </p:nvSpPr>
        <p:spPr bwMode="auto">
          <a:xfrm>
            <a:off x="0" y="2362200"/>
            <a:ext cx="2667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 </a:t>
            </a:r>
            <a:r>
              <a:rPr lang="en-US" sz="4400">
                <a:solidFill>
                  <a:srgbClr val="FF0066"/>
                </a:solidFill>
                <a:latin typeface="Arial" charset="0"/>
              </a:rPr>
              <a:t>Ghi nhớ</a:t>
            </a:r>
            <a:r>
              <a:rPr lang="en-US" sz="4400">
                <a:latin typeface="Arial" charset="0"/>
              </a:rPr>
              <a:t> </a:t>
            </a:r>
          </a:p>
        </p:txBody>
      </p:sp>
      <p:sp>
        <p:nvSpPr>
          <p:cNvPr id="57352" name="Text Box 8"/>
          <p:cNvSpPr txBox="1">
            <a:spLocks noChangeArrowheads="1"/>
          </p:cNvSpPr>
          <p:nvPr/>
        </p:nvSpPr>
        <p:spPr bwMode="auto">
          <a:xfrm>
            <a:off x="304800" y="3124200"/>
            <a:ext cx="8839200" cy="3540125"/>
          </a:xfrm>
          <a:prstGeom prst="rect">
            <a:avLst/>
          </a:prstGeom>
          <a:solidFill>
            <a:srgbClr val="B5E9C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Arial" charset="0"/>
              </a:rPr>
              <a:t>1 . Câu kể </a:t>
            </a:r>
            <a:r>
              <a:rPr lang="en-US" b="1">
                <a:solidFill>
                  <a:srgbClr val="D60093"/>
                </a:solidFill>
                <a:latin typeface="Arial" charset="0"/>
              </a:rPr>
              <a:t>Ai là gì?</a:t>
            </a:r>
            <a:r>
              <a:rPr lang="en-US">
                <a:latin typeface="Arial" charset="0"/>
              </a:rPr>
              <a:t> gồm hai bộ phận . Bộ phận thứ nhất là chủ ngữ trả lời câu hỏi : </a:t>
            </a:r>
            <a:r>
              <a:rPr lang="en-US" b="1">
                <a:solidFill>
                  <a:srgbClr val="FF0000"/>
                </a:solidFill>
                <a:latin typeface="Arial" charset="0"/>
              </a:rPr>
              <a:t>Ai ( cái gì , con gì )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 ?</a:t>
            </a:r>
            <a:r>
              <a:rPr lang="en-US">
                <a:latin typeface="Arial" charset="0"/>
              </a:rPr>
              <a:t> Bộ phận thứ hai là vị ngữ trả lời câu hỏi : </a:t>
            </a:r>
            <a:r>
              <a:rPr lang="en-US" b="1">
                <a:solidFill>
                  <a:srgbClr val="FF0066"/>
                </a:solidFill>
                <a:latin typeface="Arial" charset="0"/>
              </a:rPr>
              <a:t>Là gì ( là ai , là con gì )</a:t>
            </a:r>
            <a:r>
              <a:rPr lang="en-US">
                <a:latin typeface="Arial" charset="0"/>
              </a:rPr>
              <a:t> ? </a:t>
            </a:r>
          </a:p>
          <a:p>
            <a:r>
              <a:rPr lang="en-US">
                <a:latin typeface="Arial" charset="0"/>
              </a:rPr>
              <a:t>2 . Câu kể </a:t>
            </a:r>
            <a:r>
              <a:rPr lang="en-US">
                <a:solidFill>
                  <a:srgbClr val="D60093"/>
                </a:solidFill>
                <a:latin typeface="Arial" charset="0"/>
              </a:rPr>
              <a:t>Ai là gì ?</a:t>
            </a:r>
            <a:r>
              <a:rPr lang="en-US">
                <a:latin typeface="Arial" charset="0"/>
              </a:rPr>
              <a:t> </a:t>
            </a:r>
            <a:r>
              <a:rPr lang="vi-VN">
                <a:latin typeface="Arial" charset="0"/>
              </a:rPr>
              <a:t>đư</a:t>
            </a:r>
            <a:r>
              <a:rPr lang="en-US">
                <a:latin typeface="Arial" charset="0"/>
              </a:rPr>
              <a:t>ợc dùng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ể giới thiệu hoặc nêu nhận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ịnh về một ng</a:t>
            </a:r>
            <a:r>
              <a:rPr lang="vi-VN">
                <a:latin typeface="Arial" charset="0"/>
              </a:rPr>
              <a:t>ư</a:t>
            </a:r>
            <a:r>
              <a:rPr lang="en-US">
                <a:latin typeface="Arial" charset="0"/>
              </a:rPr>
              <a:t>ời , một vật nào </a:t>
            </a:r>
            <a:r>
              <a:rPr lang="vi-VN">
                <a:latin typeface="Arial" charset="0"/>
              </a:rPr>
              <a:t>đ</a:t>
            </a:r>
            <a:r>
              <a:rPr lang="en-US">
                <a:latin typeface="Arial" charset="0"/>
              </a:rPr>
              <a:t>ó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3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385" decel="100000"/>
                                        <p:tgtEl>
                                          <p:spTgt spid="5735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" dur="385" decel="100000"/>
                                        <p:tgtEl>
                                          <p:spTgt spid="5735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5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6" dur="385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7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8" dur="385" fill="hold"/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57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4" dur="1000"/>
                                        <p:tgtEl>
                                          <p:spTgt spid="57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57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7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/>
      <p:bldP spid="57350" grpId="0" animBg="1"/>
      <p:bldP spid="573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381000" y="1143000"/>
            <a:ext cx="7924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>
                <a:latin typeface="Arial" charset="0"/>
              </a:rPr>
              <a:t>Luyện từ và câu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514600" y="1981200"/>
            <a:ext cx="4267200" cy="641350"/>
          </a:xfrm>
          <a:prstGeom prst="rect">
            <a:avLst/>
          </a:prstGeom>
          <a:solidFill>
            <a:srgbClr val="B5E9C6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>
                <a:solidFill>
                  <a:srgbClr val="FF0000"/>
                </a:solidFill>
                <a:latin typeface="Arial" charset="0"/>
              </a:rPr>
              <a:t>Câu kể Ai là gì ?</a:t>
            </a: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381000" y="3733800"/>
            <a:ext cx="7391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>
                <a:solidFill>
                  <a:srgbClr val="FF0066"/>
                </a:solidFill>
                <a:latin typeface="Arial" charset="0"/>
              </a:rPr>
              <a:t>I. Nhận xét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/>
      <p:bldP spid="4102" grpId="0" animBg="1"/>
      <p:bldP spid="410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0"/>
            <a:ext cx="85344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1. Hôm ấy, cô giáo dẫn một bạn gái vào lớp và nói với chúng tôi: “ </a:t>
            </a:r>
            <a:r>
              <a:rPr lang="en-US" sz="2400" b="1" i="1">
                <a:solidFill>
                  <a:srgbClr val="FF0000"/>
                </a:solidFill>
                <a:latin typeface="Arial" charset="0"/>
              </a:rPr>
              <a:t>Đây là Diệu Chi, bạn mới của lớp ta. Bạn Diệu Chi là học sinh cũ của Tr</a:t>
            </a:r>
            <a:r>
              <a:rPr lang="vi-VN" sz="2400" b="1" i="1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 sz="2400" b="1" i="1">
                <a:solidFill>
                  <a:srgbClr val="FF0000"/>
                </a:solidFill>
                <a:latin typeface="Arial" charset="0"/>
              </a:rPr>
              <a:t>ờng Tiểu học Thành Công. Bạn ấy là một hoạ sĩ nhỏ </a:t>
            </a:r>
            <a:r>
              <a:rPr lang="vi-VN" sz="2400" b="1" i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400" b="1" i="1">
                <a:solidFill>
                  <a:srgbClr val="FF0000"/>
                </a:solidFill>
                <a:latin typeface="Arial" charset="0"/>
              </a:rPr>
              <a:t>ấy</a:t>
            </a:r>
            <a:r>
              <a:rPr lang="en-US" sz="2400">
                <a:latin typeface="Arial" charset="0"/>
              </a:rPr>
              <a:t>. Các em hãy làm quen với nhau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i.” Cả lớp tôi vỗ tay rào rào,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ón chào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 bạn mới. Diệu Chi bẽn lẽn gật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ầu chào lại.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81000" y="2590800"/>
            <a:ext cx="8763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2. Trong ba câu in nghiêng ở trên, những câu nào dùng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ể giới thiệu, câu nào nêu nhận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ịnh về bạn Diệu Chi?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381000" y="3886200"/>
            <a:ext cx="83820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Arial" charset="0"/>
              </a:rPr>
              <a:t>3. Trong các câu trên, bộ phận nào trả lời cho câu hỏi </a:t>
            </a:r>
            <a:r>
              <a:rPr lang="en-US" sz="2800" b="1">
                <a:solidFill>
                  <a:srgbClr val="D60093"/>
                </a:solidFill>
                <a:latin typeface="Arial" charset="0"/>
              </a:rPr>
              <a:t>Ai ( cái gì, con gì )?,</a:t>
            </a:r>
            <a:r>
              <a:rPr lang="en-US" sz="2400">
                <a:latin typeface="Arial" charset="0"/>
              </a:rPr>
              <a:t> bộ phận nào trả lời câu hỏi </a:t>
            </a:r>
            <a:r>
              <a:rPr lang="en-US" sz="2800" b="1">
                <a:solidFill>
                  <a:srgbClr val="D60093"/>
                </a:solidFill>
                <a:latin typeface="Arial" charset="0"/>
              </a:rPr>
              <a:t>Là gì ( là ai, là con gì )?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57200" y="5410200"/>
            <a:ext cx="7772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4. Kiểu câu trên khác hai kiểu câu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ã học </a:t>
            </a:r>
            <a:r>
              <a:rPr lang="en-US" sz="2800" b="1">
                <a:solidFill>
                  <a:srgbClr val="D60093"/>
                </a:solidFill>
                <a:latin typeface="Arial" charset="0"/>
              </a:rPr>
              <a:t>Ai làm gì? Ai thế nào ?</a:t>
            </a:r>
            <a:r>
              <a:rPr lang="en-US" sz="2800">
                <a:latin typeface="Arial" charset="0"/>
              </a:rPr>
              <a:t> ở chỗ nào ?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1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5" grpId="0"/>
      <p:bldP spid="5126" grpId="0"/>
      <p:bldP spid="51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304800" y="0"/>
            <a:ext cx="4267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381000" y="0"/>
            <a:ext cx="2362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   Bài 2 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0" y="533400"/>
            <a:ext cx="48006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Em hãy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ọc ba câu in nghiêng</a:t>
            </a:r>
          </a:p>
        </p:txBody>
      </p:sp>
      <p:sp>
        <p:nvSpPr>
          <p:cNvPr id="13317" name="Text Box 11"/>
          <p:cNvSpPr txBox="1">
            <a:spLocks noChangeArrowheads="1"/>
          </p:cNvSpPr>
          <p:nvPr/>
        </p:nvSpPr>
        <p:spPr bwMode="auto">
          <a:xfrm>
            <a:off x="4419600" y="1544638"/>
            <a:ext cx="472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13318" name="Text Box 22"/>
          <p:cNvSpPr txBox="1">
            <a:spLocks noChangeArrowheads="1"/>
          </p:cNvSpPr>
          <p:nvPr/>
        </p:nvSpPr>
        <p:spPr bwMode="auto">
          <a:xfrm>
            <a:off x="6765925" y="1468438"/>
            <a:ext cx="1841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13319" name="Text Box 23"/>
          <p:cNvSpPr txBox="1">
            <a:spLocks noChangeArrowheads="1"/>
          </p:cNvSpPr>
          <p:nvPr/>
        </p:nvSpPr>
        <p:spPr bwMode="auto">
          <a:xfrm>
            <a:off x="4419600" y="1544638"/>
            <a:ext cx="4724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sz="2800">
              <a:latin typeface="Arial" charset="0"/>
            </a:endParaRP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4419600" y="381000"/>
            <a:ext cx="47244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Đây là Diệu Chi, bạn mới của lớp ta. Bạn Diệu Chi là học sinh cũ của Tr</a:t>
            </a:r>
            <a:r>
              <a:rPr lang="vi-VN" sz="2000" b="1" i="1">
                <a:solidFill>
                  <a:srgbClr val="FF0000"/>
                </a:solidFill>
                <a:latin typeface="Arial" charset="0"/>
              </a:rPr>
              <a:t>ư</a:t>
            </a: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ờng Tiểu học Thành Công. Bạn ấy là một hoạ sĩ nhỏ </a:t>
            </a:r>
            <a:r>
              <a:rPr lang="vi-VN" sz="2000" b="1" i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000" b="1" i="1">
                <a:solidFill>
                  <a:srgbClr val="FF0000"/>
                </a:solidFill>
                <a:latin typeface="Arial" charset="0"/>
              </a:rPr>
              <a:t>ấy</a:t>
            </a:r>
            <a:r>
              <a:rPr lang="en-US" sz="2000">
                <a:latin typeface="Arial" charset="0"/>
              </a:rPr>
              <a:t>.</a:t>
            </a:r>
          </a:p>
        </p:txBody>
      </p:sp>
      <p:sp>
        <p:nvSpPr>
          <p:cNvPr id="6175" name="AutoShape 31"/>
          <p:cNvSpPr>
            <a:spLocks noChangeArrowheads="1"/>
          </p:cNvSpPr>
          <p:nvPr/>
        </p:nvSpPr>
        <p:spPr bwMode="auto">
          <a:xfrm rot="-5400000">
            <a:off x="782637" y="633413"/>
            <a:ext cx="2151063" cy="3589338"/>
          </a:xfrm>
          <a:prstGeom prst="wedgeEllipseCallout">
            <a:avLst>
              <a:gd name="adj1" fmla="val 3380"/>
              <a:gd name="adj2" fmla="val 7072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/>
          <a:lstStyle/>
          <a:p>
            <a:pPr algn="ctr"/>
            <a:r>
              <a:rPr lang="en-US" sz="2800">
                <a:latin typeface="Arial" charset="0"/>
              </a:rPr>
              <a:t>Câu v</a:t>
            </a:r>
            <a:r>
              <a:rPr lang="vi-VN" sz="2800">
                <a:latin typeface="Arial" charset="0"/>
              </a:rPr>
              <a:t>ă</a:t>
            </a:r>
            <a:r>
              <a:rPr lang="en-US" sz="2800">
                <a:latin typeface="Arial" charset="0"/>
              </a:rPr>
              <a:t>n nào giới thiệu về Diệu Chi</a:t>
            </a:r>
          </a:p>
        </p:txBody>
      </p:sp>
      <p:sp>
        <p:nvSpPr>
          <p:cNvPr id="6176" name="Text Box 32"/>
          <p:cNvSpPr txBox="1">
            <a:spLocks noChangeArrowheads="1"/>
          </p:cNvSpPr>
          <p:nvPr/>
        </p:nvSpPr>
        <p:spPr bwMode="auto">
          <a:xfrm>
            <a:off x="4572000" y="1981200"/>
            <a:ext cx="4572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latin typeface="Arial" charset="0"/>
              </a:rPr>
              <a:t>Đây là Diệu Chi, bạn </a:t>
            </a:r>
            <a:r>
              <a:rPr lang="en-US" sz="1800" b="1" i="1">
                <a:latin typeface="Arial" charset="0"/>
              </a:rPr>
              <a:t>mới</a:t>
            </a:r>
            <a:r>
              <a:rPr lang="en-US" sz="2000" b="1" i="1">
                <a:latin typeface="Arial" charset="0"/>
              </a:rPr>
              <a:t> của lớp ta. Bạn Diệu Chi là học sinh cũ của Tr</a:t>
            </a:r>
            <a:r>
              <a:rPr lang="vi-VN" sz="2000" b="1" i="1">
                <a:latin typeface="Arial" charset="0"/>
              </a:rPr>
              <a:t>ư</a:t>
            </a:r>
            <a:r>
              <a:rPr lang="en-US" sz="2000" b="1" i="1">
                <a:latin typeface="Arial" charset="0"/>
              </a:rPr>
              <a:t>ờng Tiểu học Thành Công.</a:t>
            </a:r>
          </a:p>
        </p:txBody>
      </p:sp>
      <p:sp>
        <p:nvSpPr>
          <p:cNvPr id="6180" name="AutoShape 36"/>
          <p:cNvSpPr>
            <a:spLocks noChangeArrowheads="1"/>
          </p:cNvSpPr>
          <p:nvPr/>
        </p:nvSpPr>
        <p:spPr bwMode="auto">
          <a:xfrm>
            <a:off x="0" y="3505200"/>
            <a:ext cx="3810000" cy="1828800"/>
          </a:xfrm>
          <a:prstGeom prst="cloudCallout">
            <a:avLst>
              <a:gd name="adj1" fmla="val 66167"/>
              <a:gd name="adj2" fmla="val -694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r>
              <a:rPr lang="en-US" sz="2800">
                <a:latin typeface="Arial" charset="0"/>
              </a:rPr>
              <a:t>Câu nào nêu nhận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ịnh về bạn Diệu Chi</a:t>
            </a:r>
          </a:p>
        </p:txBody>
      </p:sp>
      <p:sp>
        <p:nvSpPr>
          <p:cNvPr id="6183" name="Text Box 39"/>
          <p:cNvSpPr txBox="1">
            <a:spLocks noChangeArrowheads="1"/>
          </p:cNvSpPr>
          <p:nvPr/>
        </p:nvSpPr>
        <p:spPr bwMode="auto">
          <a:xfrm>
            <a:off x="4724400" y="3962400"/>
            <a:ext cx="47244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>
                <a:solidFill>
                  <a:srgbClr val="FF0000"/>
                </a:solidFill>
                <a:latin typeface="Arial" charset="0"/>
              </a:rPr>
              <a:t>Bạn ấy là một hoạ sĩ nhỏ </a:t>
            </a:r>
            <a:r>
              <a:rPr lang="vi-VN" sz="2800" b="1" i="1">
                <a:solidFill>
                  <a:srgbClr val="FF0000"/>
                </a:solidFill>
                <a:latin typeface="Arial" charset="0"/>
              </a:rPr>
              <a:t>đ</a:t>
            </a:r>
            <a:r>
              <a:rPr lang="en-US" sz="2800" b="1" i="1">
                <a:solidFill>
                  <a:srgbClr val="FF0000"/>
                </a:solidFill>
                <a:latin typeface="Arial" charset="0"/>
              </a:rPr>
              <a:t>ấy</a:t>
            </a:r>
            <a:r>
              <a:rPr lang="en-US" sz="2800">
                <a:latin typeface="Arial" charset="0"/>
              </a:rPr>
              <a:t>.</a:t>
            </a:r>
          </a:p>
        </p:txBody>
      </p:sp>
      <p:sp>
        <p:nvSpPr>
          <p:cNvPr id="6184" name="Text Box 40"/>
          <p:cNvSpPr txBox="1">
            <a:spLocks noChangeArrowheads="1"/>
          </p:cNvSpPr>
          <p:nvPr/>
        </p:nvSpPr>
        <p:spPr bwMode="auto">
          <a:xfrm>
            <a:off x="0" y="5562600"/>
            <a:ext cx="9144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Câu v</a:t>
            </a:r>
            <a:r>
              <a:rPr lang="vi-VN" sz="2400">
                <a:latin typeface="Arial" charset="0"/>
              </a:rPr>
              <a:t>ă</a:t>
            </a:r>
            <a:r>
              <a:rPr lang="en-US" sz="2400">
                <a:latin typeface="Arial" charset="0"/>
              </a:rPr>
              <a:t>n </a:t>
            </a:r>
            <a:r>
              <a:rPr lang="vi-VN" sz="2400">
                <a:latin typeface="Arial" charset="0"/>
              </a:rPr>
              <a:t>đư</a:t>
            </a:r>
            <a:r>
              <a:rPr lang="en-US" sz="2400">
                <a:latin typeface="Arial" charset="0"/>
              </a:rPr>
              <a:t>ợc dùng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ể giới thiệu hoặc nêu nhận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ịnh về một ng</a:t>
            </a:r>
            <a:r>
              <a:rPr lang="vi-VN" sz="2400">
                <a:latin typeface="Arial" charset="0"/>
              </a:rPr>
              <a:t>ư</a:t>
            </a:r>
            <a:r>
              <a:rPr lang="en-US" sz="2400">
                <a:latin typeface="Arial" charset="0"/>
              </a:rPr>
              <a:t>ời, một vật nào </a:t>
            </a:r>
            <a:r>
              <a:rPr lang="vi-VN" sz="2400">
                <a:latin typeface="Arial" charset="0"/>
              </a:rPr>
              <a:t>đ</a:t>
            </a:r>
            <a:r>
              <a:rPr lang="en-US" sz="2400">
                <a:latin typeface="Arial" charset="0"/>
              </a:rPr>
              <a:t>ó gọi là:</a:t>
            </a:r>
          </a:p>
        </p:txBody>
      </p:sp>
      <p:sp>
        <p:nvSpPr>
          <p:cNvPr id="6185" name="Text Box 41"/>
          <p:cNvSpPr txBox="1">
            <a:spLocks noChangeArrowheads="1"/>
          </p:cNvSpPr>
          <p:nvPr/>
        </p:nvSpPr>
        <p:spPr bwMode="auto">
          <a:xfrm>
            <a:off x="4191000" y="5943600"/>
            <a:ext cx="4343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Arial" charset="0"/>
              </a:rPr>
              <a:t>Câu kể Ai là gì?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1000"/>
                                        <p:tgtEl>
                                          <p:spTgt spid="6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500"/>
                                        <p:tgtEl>
                                          <p:spTgt spid="6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6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6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0" dur="500"/>
                                        <p:tgtEl>
                                          <p:spTgt spid="6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9" grpId="0"/>
      <p:bldP spid="6170" grpId="0"/>
      <p:bldP spid="6175" grpId="0" animBg="1"/>
      <p:bldP spid="6176" grpId="0"/>
      <p:bldP spid="6180" grpId="0" animBg="1"/>
      <p:bldP spid="6183" grpId="0"/>
      <p:bldP spid="6184" grpId="0"/>
      <p:bldP spid="61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4"/>
          <p:cNvSpPr txBox="1">
            <a:spLocks noChangeArrowheads="1"/>
          </p:cNvSpPr>
          <p:nvPr/>
        </p:nvSpPr>
        <p:spPr bwMode="auto">
          <a:xfrm>
            <a:off x="0" y="0"/>
            <a:ext cx="8839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graphicFrame>
        <p:nvGraphicFramePr>
          <p:cNvPr id="7289" name="Group 121"/>
          <p:cNvGraphicFramePr>
            <a:graphicFrameLocks noGrp="1"/>
          </p:cNvGraphicFramePr>
          <p:nvPr>
            <p:ph/>
          </p:nvPr>
        </p:nvGraphicFramePr>
        <p:xfrm>
          <a:off x="381000" y="609600"/>
          <a:ext cx="8229600" cy="4605338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1139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   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Bộ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phận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trả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lời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Ai (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cái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gì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?, con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gì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?)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Là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Gì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? (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là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ai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?,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là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con </a:t>
                      </a:r>
                      <a:r>
                        <a:rPr kumimoji="0" lang="en-US" sz="2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gì</a:t>
                      </a: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?)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7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763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01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.VnTime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6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63" name="Text Box 39"/>
          <p:cNvSpPr txBox="1">
            <a:spLocks noChangeArrowheads="1"/>
          </p:cNvSpPr>
          <p:nvPr/>
        </p:nvSpPr>
        <p:spPr bwMode="auto">
          <a:xfrm>
            <a:off x="381000" y="1066800"/>
            <a:ext cx="1524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800">
              <a:latin typeface="Arial" charset="0"/>
            </a:endParaRPr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914400" y="1143000"/>
            <a:ext cx="18288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Câu kể</a:t>
            </a:r>
          </a:p>
        </p:txBody>
      </p:sp>
      <p:sp>
        <p:nvSpPr>
          <p:cNvPr id="7209" name="Text Box 41"/>
          <p:cNvSpPr txBox="1">
            <a:spLocks noChangeArrowheads="1"/>
          </p:cNvSpPr>
          <p:nvPr/>
        </p:nvSpPr>
        <p:spPr bwMode="auto">
          <a:xfrm>
            <a:off x="381000" y="1905000"/>
            <a:ext cx="2590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>
                <a:solidFill>
                  <a:schemeClr val="tx2"/>
                </a:solidFill>
                <a:latin typeface="Arial" charset="0"/>
              </a:rPr>
              <a:t>Đây là Diệu Chi, bạn mới của lớp ta.</a:t>
            </a: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3352800" y="2057400"/>
            <a:ext cx="2286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latin typeface="Arial" charset="0"/>
              </a:rPr>
              <a:t>Đây</a:t>
            </a:r>
          </a:p>
        </p:txBody>
      </p:sp>
      <p:sp>
        <p:nvSpPr>
          <p:cNvPr id="7212" name="Text Box 44"/>
          <p:cNvSpPr txBox="1">
            <a:spLocks noChangeArrowheads="1"/>
          </p:cNvSpPr>
          <p:nvPr/>
        </p:nvSpPr>
        <p:spPr bwMode="auto">
          <a:xfrm>
            <a:off x="5943600" y="1905000"/>
            <a:ext cx="2819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000" b="1">
                <a:latin typeface="Arial" charset="0"/>
              </a:rPr>
              <a:t>là Diệu chi bạn mới của lớp ta.</a:t>
            </a:r>
          </a:p>
        </p:txBody>
      </p:sp>
      <p:sp>
        <p:nvSpPr>
          <p:cNvPr id="7213" name="Text Box 45"/>
          <p:cNvSpPr txBox="1">
            <a:spLocks noChangeArrowheads="1"/>
          </p:cNvSpPr>
          <p:nvPr/>
        </p:nvSpPr>
        <p:spPr bwMode="auto">
          <a:xfrm>
            <a:off x="457200" y="2971800"/>
            <a:ext cx="27432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Ban Diệu Chi là học sinh cũ của Tr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ờng Tiểu học Thành Công.</a:t>
            </a:r>
          </a:p>
        </p:txBody>
      </p:sp>
      <p:sp>
        <p:nvSpPr>
          <p:cNvPr id="7214" name="Text Box 46"/>
          <p:cNvSpPr txBox="1">
            <a:spLocks noChangeArrowheads="1"/>
          </p:cNvSpPr>
          <p:nvPr/>
        </p:nvSpPr>
        <p:spPr bwMode="auto">
          <a:xfrm>
            <a:off x="3352800" y="3048000"/>
            <a:ext cx="2438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Bạn Diệu Chi</a:t>
            </a:r>
          </a:p>
        </p:txBody>
      </p:sp>
      <p:sp>
        <p:nvSpPr>
          <p:cNvPr id="7215" name="Text Box 47"/>
          <p:cNvSpPr txBox="1">
            <a:spLocks noChangeArrowheads="1"/>
          </p:cNvSpPr>
          <p:nvPr/>
        </p:nvSpPr>
        <p:spPr bwMode="auto">
          <a:xfrm>
            <a:off x="5943600" y="2819400"/>
            <a:ext cx="2667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là học sinh cũ của Tr</a:t>
            </a:r>
            <a:r>
              <a:rPr lang="vi-VN" sz="2000" b="1">
                <a:latin typeface="Arial" charset="0"/>
              </a:rPr>
              <a:t>ư</a:t>
            </a:r>
            <a:r>
              <a:rPr lang="en-US" sz="2000" b="1">
                <a:latin typeface="Arial" charset="0"/>
              </a:rPr>
              <a:t>ờng Tiểu học Thành Công</a:t>
            </a:r>
            <a:r>
              <a:rPr lang="en-US" sz="2000">
                <a:latin typeface="Arial" charset="0"/>
              </a:rPr>
              <a:t>.</a:t>
            </a:r>
          </a:p>
        </p:txBody>
      </p: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533400" y="4495800"/>
            <a:ext cx="2590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Bạn ấy là một hoạ sĩ nhỏ </a:t>
            </a:r>
            <a:r>
              <a:rPr lang="vi-VN" sz="2000">
                <a:latin typeface="Arial" charset="0"/>
              </a:rPr>
              <a:t>đ</a:t>
            </a:r>
            <a:r>
              <a:rPr lang="en-US" sz="2000">
                <a:latin typeface="Arial" charset="0"/>
              </a:rPr>
              <a:t>ấy.</a:t>
            </a: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3505200" y="4572000"/>
            <a:ext cx="21336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Bạn ấy</a:t>
            </a:r>
          </a:p>
        </p:txBody>
      </p:sp>
      <p:sp>
        <p:nvSpPr>
          <p:cNvPr id="7218" name="Text Box 50"/>
          <p:cNvSpPr txBox="1">
            <a:spLocks noChangeArrowheads="1"/>
          </p:cNvSpPr>
          <p:nvPr/>
        </p:nvSpPr>
        <p:spPr bwMode="auto">
          <a:xfrm>
            <a:off x="6019800" y="4343400"/>
            <a:ext cx="2133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là một hoạ sĩ nhỏ </a:t>
            </a:r>
            <a:r>
              <a:rPr lang="vi-VN" sz="2000" b="1">
                <a:latin typeface="Arial" charset="0"/>
              </a:rPr>
              <a:t>đ</a:t>
            </a:r>
            <a:r>
              <a:rPr lang="en-US" sz="2000" b="1">
                <a:latin typeface="Arial" charset="0"/>
              </a:rPr>
              <a:t>ấy.</a:t>
            </a:r>
          </a:p>
        </p:txBody>
      </p:sp>
      <p:sp>
        <p:nvSpPr>
          <p:cNvPr id="7221" name="Text Box 53"/>
          <p:cNvSpPr txBox="1">
            <a:spLocks noChangeArrowheads="1"/>
          </p:cNvSpPr>
          <p:nvPr/>
        </p:nvSpPr>
        <p:spPr bwMode="auto">
          <a:xfrm>
            <a:off x="457200" y="5410200"/>
            <a:ext cx="4191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45000"/>
              </a:spcBef>
            </a:pPr>
            <a:r>
              <a:rPr lang="en-US" sz="2000">
                <a:latin typeface="Arial" charset="0"/>
              </a:rPr>
              <a:t>Bộ phận trả lời câu hỏi </a:t>
            </a:r>
            <a:r>
              <a:rPr lang="en-US" sz="2000" b="1">
                <a:latin typeface="Arial" charset="0"/>
              </a:rPr>
              <a:t>Ai( cái gì, con gì)?</a:t>
            </a:r>
            <a:r>
              <a:rPr lang="en-US" sz="2000">
                <a:latin typeface="Arial" charset="0"/>
              </a:rPr>
              <a:t> gọi là gì?</a:t>
            </a:r>
          </a:p>
        </p:txBody>
      </p:sp>
      <p:sp>
        <p:nvSpPr>
          <p:cNvPr id="7222" name="Text Box 54"/>
          <p:cNvSpPr txBox="1">
            <a:spLocks noChangeArrowheads="1"/>
          </p:cNvSpPr>
          <p:nvPr/>
        </p:nvSpPr>
        <p:spPr bwMode="auto">
          <a:xfrm>
            <a:off x="5638800" y="5334000"/>
            <a:ext cx="320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Gọi là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chủ ngữ.</a:t>
            </a:r>
          </a:p>
        </p:txBody>
      </p:sp>
      <p:sp>
        <p:nvSpPr>
          <p:cNvPr id="7223" name="Text Box 55"/>
          <p:cNvSpPr txBox="1">
            <a:spLocks noChangeArrowheads="1"/>
          </p:cNvSpPr>
          <p:nvPr/>
        </p:nvSpPr>
        <p:spPr bwMode="auto">
          <a:xfrm>
            <a:off x="381000" y="6149975"/>
            <a:ext cx="41148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Bộ phận trả lời câu hỏi </a:t>
            </a:r>
            <a:r>
              <a:rPr lang="en-US" sz="2000" b="1">
                <a:latin typeface="Arial" charset="0"/>
              </a:rPr>
              <a:t>Là gì ( là ai , là con gì )?</a:t>
            </a:r>
            <a:r>
              <a:rPr lang="en-US" sz="2000">
                <a:latin typeface="Arial" charset="0"/>
              </a:rPr>
              <a:t> gọi là gì ? </a:t>
            </a:r>
          </a:p>
        </p:txBody>
      </p:sp>
      <p:sp>
        <p:nvSpPr>
          <p:cNvPr id="7224" name="Text Box 56"/>
          <p:cNvSpPr txBox="1">
            <a:spLocks noChangeArrowheads="1"/>
          </p:cNvSpPr>
          <p:nvPr/>
        </p:nvSpPr>
        <p:spPr bwMode="auto">
          <a:xfrm>
            <a:off x="5715000" y="6019800"/>
            <a:ext cx="3048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Gọi là </a:t>
            </a:r>
            <a:r>
              <a:rPr lang="en-US" sz="2800">
                <a:solidFill>
                  <a:srgbClr val="FF0066"/>
                </a:solidFill>
                <a:latin typeface="Arial" charset="0"/>
              </a:rPr>
              <a:t>vị  ngữ</a:t>
            </a:r>
            <a:r>
              <a:rPr lang="en-US" sz="2800">
                <a:latin typeface="Arial" charset="0"/>
              </a:rPr>
              <a:t> .</a:t>
            </a:r>
          </a:p>
        </p:txBody>
      </p:sp>
      <p:sp>
        <p:nvSpPr>
          <p:cNvPr id="7233" name="Text Box 65"/>
          <p:cNvSpPr txBox="1">
            <a:spLocks noChangeArrowheads="1"/>
          </p:cNvSpPr>
          <p:nvPr/>
        </p:nvSpPr>
        <p:spPr bwMode="auto">
          <a:xfrm>
            <a:off x="457200" y="0"/>
            <a:ext cx="259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Bài 3: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7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7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5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2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7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4" dur="1000"/>
                                        <p:tgtEl>
                                          <p:spTgt spid="7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7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2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1" dur="1000"/>
                                        <p:tgtEl>
                                          <p:spTgt spid="7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6" dur="2000"/>
                                        <p:tgtEl>
                                          <p:spTgt spid="7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2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8" dur="2000"/>
                                        <p:tgtEl>
                                          <p:spTgt spid="7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1000"/>
                                        <p:tgtEl>
                                          <p:spTgt spid="7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72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7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08" grpId="0"/>
      <p:bldP spid="7209" grpId="0"/>
      <p:bldP spid="7210" grpId="0"/>
      <p:bldP spid="7212" grpId="0"/>
      <p:bldP spid="7213" grpId="0"/>
      <p:bldP spid="7214" grpId="0"/>
      <p:bldP spid="7215" grpId="0"/>
      <p:bldP spid="7216" grpId="0"/>
      <p:bldP spid="7217" grpId="0"/>
      <p:bldP spid="7218" grpId="0"/>
      <p:bldP spid="7221" grpId="0"/>
      <p:bldP spid="7222" grpId="0"/>
      <p:bldP spid="7223" grpId="0"/>
      <p:bldP spid="7224" grpId="0"/>
      <p:bldP spid="72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228600" y="0"/>
            <a:ext cx="2667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Bài 4 </a:t>
            </a:r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0" y="1295400"/>
            <a:ext cx="891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0" y="0"/>
            <a:ext cx="8610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graphicFrame>
        <p:nvGraphicFramePr>
          <p:cNvPr id="9292" name="Group 76"/>
          <p:cNvGraphicFramePr>
            <a:graphicFrameLocks noGrp="1"/>
          </p:cNvGraphicFramePr>
          <p:nvPr>
            <p:ph/>
          </p:nvPr>
        </p:nvGraphicFramePr>
        <p:xfrm>
          <a:off x="304800" y="533400"/>
          <a:ext cx="8229600" cy="2362200"/>
        </p:xfrm>
        <a:graphic>
          <a:graphicData uri="http://schemas.openxmlformats.org/drawingml/2006/table">
            <a:tbl>
              <a:tblPr/>
              <a:tblGrid>
                <a:gridCol w="2743200"/>
                <a:gridCol w="2743200"/>
                <a:gridCol w="2743200"/>
              </a:tblGrid>
              <a:tr h="7125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Câu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kể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Chủ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ngữ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Vị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.VnTime" pitchFamily="34" charset="0"/>
                        </a:rPr>
                        <a:t>ngữ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.VnTime" pitchFamily="34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9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Garamond" pitchFamily="18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93" name="Text Box 77"/>
          <p:cNvSpPr txBox="1">
            <a:spLocks noChangeArrowheads="1"/>
          </p:cNvSpPr>
          <p:nvPr/>
        </p:nvSpPr>
        <p:spPr bwMode="auto">
          <a:xfrm>
            <a:off x="304800" y="1143000"/>
            <a:ext cx="2590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Ai làm gì ? </a:t>
            </a:r>
          </a:p>
        </p:txBody>
      </p:sp>
      <p:sp>
        <p:nvSpPr>
          <p:cNvPr id="9294" name="Text Box 78"/>
          <p:cNvSpPr txBox="1">
            <a:spLocks noChangeArrowheads="1"/>
          </p:cNvSpPr>
          <p:nvPr/>
        </p:nvSpPr>
        <p:spPr bwMode="auto">
          <a:xfrm>
            <a:off x="3048000" y="121920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Ai ( cái gì , con gì )?</a:t>
            </a:r>
          </a:p>
        </p:txBody>
      </p:sp>
      <p:sp>
        <p:nvSpPr>
          <p:cNvPr id="9295" name="Text Box 79"/>
          <p:cNvSpPr txBox="1">
            <a:spLocks noChangeArrowheads="1"/>
          </p:cNvSpPr>
          <p:nvPr/>
        </p:nvSpPr>
        <p:spPr bwMode="auto">
          <a:xfrm>
            <a:off x="5791200" y="11430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Arial" charset="0"/>
              </a:rPr>
              <a:t>Làm gì ?</a:t>
            </a:r>
          </a:p>
        </p:txBody>
      </p:sp>
      <p:sp>
        <p:nvSpPr>
          <p:cNvPr id="9297" name="Text Box 81"/>
          <p:cNvSpPr txBox="1">
            <a:spLocks noChangeArrowheads="1"/>
          </p:cNvSpPr>
          <p:nvPr/>
        </p:nvSpPr>
        <p:spPr bwMode="auto">
          <a:xfrm>
            <a:off x="381000" y="17526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Ai thế nào ? </a:t>
            </a:r>
          </a:p>
        </p:txBody>
      </p:sp>
      <p:sp>
        <p:nvSpPr>
          <p:cNvPr id="9299" name="Text Box 83"/>
          <p:cNvSpPr txBox="1">
            <a:spLocks noChangeArrowheads="1"/>
          </p:cNvSpPr>
          <p:nvPr/>
        </p:nvSpPr>
        <p:spPr bwMode="auto">
          <a:xfrm>
            <a:off x="3048000" y="1752600"/>
            <a:ext cx="24384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Ai ( cái gì , con gì )?</a:t>
            </a:r>
          </a:p>
        </p:txBody>
      </p:sp>
      <p:sp>
        <p:nvSpPr>
          <p:cNvPr id="9300" name="Text Box 84"/>
          <p:cNvSpPr txBox="1">
            <a:spLocks noChangeArrowheads="1"/>
          </p:cNvSpPr>
          <p:nvPr/>
        </p:nvSpPr>
        <p:spPr bwMode="auto">
          <a:xfrm>
            <a:off x="5791200" y="1752600"/>
            <a:ext cx="259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CC00"/>
                </a:solidFill>
                <a:latin typeface="Arial" charset="0"/>
              </a:rPr>
              <a:t>Nh</a:t>
            </a:r>
            <a:r>
              <a:rPr lang="vi-VN" sz="2400" b="1">
                <a:solidFill>
                  <a:srgbClr val="00CC00"/>
                </a:solidFill>
                <a:latin typeface="Arial" charset="0"/>
              </a:rPr>
              <a:t>ư</a:t>
            </a:r>
            <a:r>
              <a:rPr lang="en-US" sz="2400" b="1">
                <a:solidFill>
                  <a:srgbClr val="00CC00"/>
                </a:solidFill>
                <a:latin typeface="Arial" charset="0"/>
              </a:rPr>
              <a:t> thế nào ?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9301" name="Text Box 85"/>
          <p:cNvSpPr txBox="1">
            <a:spLocks noChangeArrowheads="1"/>
          </p:cNvSpPr>
          <p:nvPr/>
        </p:nvSpPr>
        <p:spPr bwMode="auto">
          <a:xfrm>
            <a:off x="457200" y="2286000"/>
            <a:ext cx="266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latin typeface="Arial" charset="0"/>
              </a:rPr>
              <a:t>Ai là gì ?</a:t>
            </a:r>
            <a:r>
              <a:rPr lang="en-US" sz="2000">
                <a:latin typeface="Arial" charset="0"/>
              </a:rPr>
              <a:t> </a:t>
            </a:r>
          </a:p>
        </p:txBody>
      </p:sp>
      <p:sp>
        <p:nvSpPr>
          <p:cNvPr id="9307" name="Text Box 91"/>
          <p:cNvSpPr txBox="1">
            <a:spLocks noChangeArrowheads="1"/>
          </p:cNvSpPr>
          <p:nvPr/>
        </p:nvSpPr>
        <p:spPr bwMode="auto">
          <a:xfrm>
            <a:off x="3048000" y="2362200"/>
            <a:ext cx="25908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latin typeface="Arial" charset="0"/>
              </a:rPr>
              <a:t>Ai ( cái gì ,con gì )?</a:t>
            </a:r>
          </a:p>
        </p:txBody>
      </p:sp>
      <p:sp>
        <p:nvSpPr>
          <p:cNvPr id="9308" name="Text Box 92"/>
          <p:cNvSpPr txBox="1">
            <a:spLocks noChangeArrowheads="1"/>
          </p:cNvSpPr>
          <p:nvPr/>
        </p:nvSpPr>
        <p:spPr bwMode="auto">
          <a:xfrm>
            <a:off x="5791200" y="2438400"/>
            <a:ext cx="2819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i="1">
                <a:solidFill>
                  <a:srgbClr val="D60093"/>
                </a:solidFill>
                <a:latin typeface="Arial" charset="0"/>
              </a:rPr>
              <a:t>Là gì (là ai, là cái gì?)</a:t>
            </a:r>
          </a:p>
        </p:txBody>
      </p:sp>
      <p:sp>
        <p:nvSpPr>
          <p:cNvPr id="9310" name="AutoShape 94"/>
          <p:cNvSpPr>
            <a:spLocks noChangeArrowheads="1"/>
          </p:cNvSpPr>
          <p:nvPr/>
        </p:nvSpPr>
        <p:spPr bwMode="auto">
          <a:xfrm>
            <a:off x="0" y="2819400"/>
            <a:ext cx="3276600" cy="1752600"/>
          </a:xfrm>
          <a:prstGeom prst="cloudCallout">
            <a:avLst>
              <a:gd name="adj1" fmla="val 80426"/>
              <a:gd name="adj2" fmla="val -1449"/>
            </a:avLst>
          </a:prstGeom>
          <a:solidFill>
            <a:schemeClr val="accent1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9311" name="Text Box 95"/>
          <p:cNvSpPr txBox="1">
            <a:spLocks noChangeArrowheads="1"/>
          </p:cNvSpPr>
          <p:nvPr/>
        </p:nvSpPr>
        <p:spPr bwMode="auto">
          <a:xfrm>
            <a:off x="685800" y="3200400"/>
            <a:ext cx="26670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Ba kiểu câu này khác nhau chủ yếu ở bộ phận nào ? </a:t>
            </a:r>
          </a:p>
        </p:txBody>
      </p:sp>
      <p:sp>
        <p:nvSpPr>
          <p:cNvPr id="9312" name="Text Box 96"/>
          <p:cNvSpPr txBox="1">
            <a:spLocks noChangeArrowheads="1"/>
          </p:cNvSpPr>
          <p:nvPr/>
        </p:nvSpPr>
        <p:spPr bwMode="auto">
          <a:xfrm>
            <a:off x="4800600" y="3581400"/>
            <a:ext cx="38100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>
                <a:latin typeface="Arial" charset="0"/>
              </a:rPr>
              <a:t>Khác nhau ở bộ phận vị ngữ . </a:t>
            </a:r>
          </a:p>
        </p:txBody>
      </p:sp>
      <p:sp>
        <p:nvSpPr>
          <p:cNvPr id="9313" name="AutoShape 97"/>
          <p:cNvSpPr>
            <a:spLocks noChangeArrowheads="1"/>
          </p:cNvSpPr>
          <p:nvPr/>
        </p:nvSpPr>
        <p:spPr bwMode="auto">
          <a:xfrm>
            <a:off x="0" y="4876800"/>
            <a:ext cx="2514600" cy="1600200"/>
          </a:xfrm>
          <a:prstGeom prst="cloudCallout">
            <a:avLst>
              <a:gd name="adj1" fmla="val 88319"/>
              <a:gd name="adj2" fmla="val 3176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en-US">
              <a:latin typeface="Arial" charset="0"/>
            </a:endParaRPr>
          </a:p>
        </p:txBody>
      </p:sp>
      <p:sp>
        <p:nvSpPr>
          <p:cNvPr id="9314" name="Text Box 98"/>
          <p:cNvSpPr txBox="1">
            <a:spLocks noChangeArrowheads="1"/>
          </p:cNvSpPr>
          <p:nvPr/>
        </p:nvSpPr>
        <p:spPr bwMode="auto">
          <a:xfrm>
            <a:off x="381000" y="5105400"/>
            <a:ext cx="20574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Bộ phận vị ngữ khác nhau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thế nào ? </a:t>
            </a:r>
          </a:p>
        </p:txBody>
      </p:sp>
      <p:sp>
        <p:nvSpPr>
          <p:cNvPr id="9315" name="Text Box 99"/>
          <p:cNvSpPr txBox="1">
            <a:spLocks noChangeArrowheads="1"/>
          </p:cNvSpPr>
          <p:nvPr/>
        </p:nvSpPr>
        <p:spPr bwMode="auto">
          <a:xfrm>
            <a:off x="4038600" y="5105400"/>
            <a:ext cx="51054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Câu Ai làm gì ? VN trả lời câu hỏi làm gì ? </a:t>
            </a:r>
          </a:p>
        </p:txBody>
      </p:sp>
      <p:sp>
        <p:nvSpPr>
          <p:cNvPr id="9316" name="Text Box 100"/>
          <p:cNvSpPr txBox="1">
            <a:spLocks noChangeArrowheads="1"/>
          </p:cNvSpPr>
          <p:nvPr/>
        </p:nvSpPr>
        <p:spPr bwMode="auto">
          <a:xfrm>
            <a:off x="3962400" y="5638800"/>
            <a:ext cx="5181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Câu Ai thế nào ? VN trả lời câu hỏi nh</a:t>
            </a:r>
            <a:r>
              <a:rPr lang="vi-VN" sz="2000">
                <a:latin typeface="Arial" charset="0"/>
              </a:rPr>
              <a:t>ư</a:t>
            </a:r>
            <a:r>
              <a:rPr lang="en-US" sz="2000">
                <a:latin typeface="Arial" charset="0"/>
              </a:rPr>
              <a:t> thế nào?</a:t>
            </a:r>
          </a:p>
        </p:txBody>
      </p:sp>
      <p:sp>
        <p:nvSpPr>
          <p:cNvPr id="9317" name="Text Box 101"/>
          <p:cNvSpPr txBox="1">
            <a:spLocks noChangeArrowheads="1"/>
          </p:cNvSpPr>
          <p:nvPr/>
        </p:nvSpPr>
        <p:spPr bwMode="auto">
          <a:xfrm>
            <a:off x="3962400" y="6003925"/>
            <a:ext cx="5181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Câu Ai là gì ? VN trả lời câu hỏi Ai ( là ai, 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là con gì )?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9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9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9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500"/>
                                        <p:tgtEl>
                                          <p:spTgt spid="9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9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" dur="500"/>
                                        <p:tgtEl>
                                          <p:spTgt spid="9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93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3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0" dur="500"/>
                                        <p:tgtEl>
                                          <p:spTgt spid="9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5" dur="500"/>
                                        <p:tgtEl>
                                          <p:spTgt spid="9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9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9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9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9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9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9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98" dur="500"/>
                                        <p:tgtEl>
                                          <p:spTgt spid="9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3" dur="2000"/>
                                        <p:tgtEl>
                                          <p:spTgt spid="9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9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9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9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9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9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17" dur="500"/>
                                        <p:tgtEl>
                                          <p:spTgt spid="9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2" dur="500"/>
                                        <p:tgtEl>
                                          <p:spTgt spid="9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9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64" grpId="0"/>
      <p:bldP spid="9293" grpId="0"/>
      <p:bldP spid="9294" grpId="0"/>
      <p:bldP spid="9295" grpId="0"/>
      <p:bldP spid="9297" grpId="0"/>
      <p:bldP spid="9299" grpId="0"/>
      <p:bldP spid="9300" grpId="0"/>
      <p:bldP spid="9301" grpId="0"/>
      <p:bldP spid="9307" grpId="0"/>
      <p:bldP spid="9308" grpId="0"/>
      <p:bldP spid="9310" grpId="0" animBg="1"/>
      <p:bldP spid="9311" grpId="0"/>
      <p:bldP spid="9312" grpId="0"/>
      <p:bldP spid="9313" grpId="0" animBg="1"/>
      <p:bldP spid="9314" grpId="0"/>
      <p:bldP spid="9315" grpId="0"/>
      <p:bldP spid="9316" grpId="0"/>
      <p:bldP spid="93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1828800" y="228600"/>
            <a:ext cx="5334000" cy="140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r>
              <a:rPr lang="en-US" b="1">
                <a:latin typeface="Arial" charset="0"/>
              </a:rPr>
              <a:t>Luyện từ và câu </a:t>
            </a:r>
          </a:p>
          <a:p>
            <a:pPr algn="ctr">
              <a:spcBef>
                <a:spcPct val="50000"/>
              </a:spcBef>
            </a:pPr>
            <a:r>
              <a:rPr lang="en-US" sz="2400">
                <a:latin typeface="Arial" charset="0"/>
              </a:rPr>
              <a:t> </a:t>
            </a:r>
            <a:r>
              <a:rPr lang="en-US" sz="3600" b="1">
                <a:solidFill>
                  <a:srgbClr val="00CC00"/>
                </a:solidFill>
                <a:latin typeface="Arial" charset="0"/>
              </a:rPr>
              <a:t>Câu kể Ai là gì ? 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304800" y="1600200"/>
            <a:ext cx="22860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Arial" charset="0"/>
              </a:rPr>
              <a:t>Ghi nhớ 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152400" y="2514600"/>
            <a:ext cx="8991600" cy="289242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1 . Câu kể </a:t>
            </a:r>
            <a:r>
              <a:rPr lang="en-US" sz="2800" b="1">
                <a:solidFill>
                  <a:srgbClr val="D60093"/>
                </a:solidFill>
                <a:latin typeface="Arial" charset="0"/>
              </a:rPr>
              <a:t>Ai là gì?</a:t>
            </a:r>
            <a:r>
              <a:rPr lang="en-US" sz="2800">
                <a:latin typeface="Arial" charset="0"/>
              </a:rPr>
              <a:t> gồm hai bộ phận . Bộ phận thứ nhất là chủ ngữ trả lời câu hỏi : </a:t>
            </a:r>
            <a:r>
              <a:rPr lang="en-US" sz="2800" b="1">
                <a:solidFill>
                  <a:srgbClr val="FF0000"/>
                </a:solidFill>
                <a:latin typeface="Arial" charset="0"/>
              </a:rPr>
              <a:t>Ai ( cái gì , con gì )</a:t>
            </a:r>
            <a:r>
              <a:rPr lang="en-US" sz="2800">
                <a:solidFill>
                  <a:srgbClr val="FF0000"/>
                </a:solidFill>
                <a:latin typeface="Arial" charset="0"/>
              </a:rPr>
              <a:t> ?</a:t>
            </a:r>
            <a:r>
              <a:rPr lang="en-US" sz="2800">
                <a:latin typeface="Arial" charset="0"/>
              </a:rPr>
              <a:t> Bộ phận thứ hai là vị ngữ trả lời câu hỏi : </a:t>
            </a:r>
            <a:r>
              <a:rPr lang="en-US" sz="2800" b="1">
                <a:solidFill>
                  <a:srgbClr val="FF0066"/>
                </a:solidFill>
                <a:latin typeface="Arial" charset="0"/>
              </a:rPr>
              <a:t>Là gì ( là ai , là con gì )</a:t>
            </a:r>
            <a:r>
              <a:rPr lang="en-US" sz="2800">
                <a:latin typeface="Arial" charset="0"/>
              </a:rPr>
              <a:t> ? </a:t>
            </a:r>
          </a:p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2 . Câu kể </a:t>
            </a:r>
            <a:r>
              <a:rPr lang="en-US" sz="2800">
                <a:solidFill>
                  <a:srgbClr val="D60093"/>
                </a:solidFill>
                <a:latin typeface="Arial" charset="0"/>
              </a:rPr>
              <a:t>Ai là gì ?</a:t>
            </a:r>
            <a:r>
              <a:rPr lang="en-US" sz="2800">
                <a:latin typeface="Arial" charset="0"/>
              </a:rPr>
              <a:t> </a:t>
            </a:r>
            <a:r>
              <a:rPr lang="vi-VN" sz="2800">
                <a:latin typeface="Arial" charset="0"/>
              </a:rPr>
              <a:t>đư</a:t>
            </a:r>
            <a:r>
              <a:rPr lang="en-US" sz="2800">
                <a:latin typeface="Arial" charset="0"/>
              </a:rPr>
              <a:t>ợc dùng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ể giới thiệu hoặc nêu nhận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ịnh về một ng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ời , một vật nào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ó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10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7" dur="500"/>
                                        <p:tgtEl>
                                          <p:spTgt spid="11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/>
      <p:bldP spid="11269" grpId="0"/>
      <p:bldP spid="112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81000" y="1981200"/>
            <a:ext cx="77724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>
                <a:latin typeface="Arial" charset="0"/>
              </a:rPr>
              <a:t> III) Luyện tập</a:t>
            </a:r>
            <a:r>
              <a:rPr lang="en-US">
                <a:latin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0" y="0"/>
            <a:ext cx="8915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Arial" charset="0"/>
              </a:rPr>
              <a:t>Bài 1</a:t>
            </a:r>
            <a:r>
              <a:rPr lang="en-US" sz="2800">
                <a:latin typeface="Arial" charset="0"/>
              </a:rPr>
              <a:t>  : Tìm câu kể </a:t>
            </a:r>
            <a:r>
              <a:rPr lang="en-US" sz="2800" b="1">
                <a:latin typeface="Arial" charset="0"/>
              </a:rPr>
              <a:t>Ai là gì</a:t>
            </a:r>
            <a:r>
              <a:rPr lang="en-US" sz="2800">
                <a:latin typeface="Arial" charset="0"/>
              </a:rPr>
              <a:t> ? Trong các câu d</a:t>
            </a:r>
            <a:r>
              <a:rPr lang="vi-VN" sz="2800">
                <a:latin typeface="Arial" charset="0"/>
              </a:rPr>
              <a:t>ư</a:t>
            </a:r>
            <a:r>
              <a:rPr lang="en-US" sz="2800">
                <a:latin typeface="Arial" charset="0"/>
              </a:rPr>
              <a:t>ới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ây và nêu tác dụng của nó .</a:t>
            </a:r>
          </a:p>
        </p:txBody>
      </p:sp>
      <p:sp>
        <p:nvSpPr>
          <p:cNvPr id="18435" name="Text Box 5"/>
          <p:cNvSpPr txBox="1">
            <a:spLocks noChangeArrowheads="1"/>
          </p:cNvSpPr>
          <p:nvPr/>
        </p:nvSpPr>
        <p:spPr bwMode="auto">
          <a:xfrm>
            <a:off x="0" y="762000"/>
            <a:ext cx="914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graphicFrame>
        <p:nvGraphicFramePr>
          <p:cNvPr id="13359" name="Group 47"/>
          <p:cNvGraphicFramePr>
            <a:graphicFrameLocks noGrp="1"/>
          </p:cNvGraphicFramePr>
          <p:nvPr>
            <p:ph/>
          </p:nvPr>
        </p:nvGraphicFramePr>
        <p:xfrm>
          <a:off x="533400" y="914400"/>
          <a:ext cx="8153400" cy="5029200"/>
        </p:xfrm>
        <a:graphic>
          <a:graphicData uri="http://schemas.openxmlformats.org/drawingml/2006/table">
            <a:tbl>
              <a:tblPr/>
              <a:tblGrid>
                <a:gridCol w="5105400"/>
                <a:gridCol w="3048000"/>
              </a:tblGrid>
              <a:tr h="762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Câu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kể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Ai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là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gì</a:t>
                      </a: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?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  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Tác</a:t>
                      </a: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 </a:t>
                      </a:r>
                      <a:r>
                        <a:rPr kumimoji="0" lang="en-US" sz="2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.VnTime" pitchFamily="34" charset="0"/>
                        </a:rPr>
                        <a:t>động</a:t>
                      </a: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267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E9C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5E9C6"/>
                    </a:solidFill>
                  </a:tcPr>
                </a:tc>
              </a:tr>
            </a:tbl>
          </a:graphicData>
        </a:graphic>
      </p:graphicFrame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609600" y="1905000"/>
            <a:ext cx="4876800" cy="372268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 u="sng">
                <a:latin typeface="Arial" charset="0"/>
              </a:rPr>
              <a:t>Thì ra </a:t>
            </a:r>
            <a:r>
              <a:rPr lang="vi-VN" sz="2800" u="sng">
                <a:latin typeface="Arial" charset="0"/>
              </a:rPr>
              <a:t>đ</a:t>
            </a:r>
            <a:r>
              <a:rPr lang="en-US" sz="2800" u="sng">
                <a:latin typeface="Arial" charset="0"/>
              </a:rPr>
              <a:t>ó là một thứ máy cộng trừ mà Pa-xcan </a:t>
            </a:r>
            <a:r>
              <a:rPr lang="vi-VN" sz="2800" u="sng">
                <a:latin typeface="Arial" charset="0"/>
              </a:rPr>
              <a:t>đ</a:t>
            </a:r>
            <a:r>
              <a:rPr lang="en-US" sz="2800" u="sng">
                <a:latin typeface="Arial" charset="0"/>
              </a:rPr>
              <a:t>ã </a:t>
            </a:r>
            <a:r>
              <a:rPr lang="vi-VN" sz="2800" u="sng">
                <a:latin typeface="Arial" charset="0"/>
              </a:rPr>
              <a:t>đ</a:t>
            </a:r>
            <a:r>
              <a:rPr lang="en-US" sz="2800" u="sng">
                <a:latin typeface="Arial" charset="0"/>
              </a:rPr>
              <a:t>ặt hết tình cảm của ng</a:t>
            </a:r>
            <a:r>
              <a:rPr lang="vi-VN" sz="2800" u="sng">
                <a:latin typeface="Arial" charset="0"/>
              </a:rPr>
              <a:t>ư</a:t>
            </a:r>
            <a:r>
              <a:rPr lang="en-US" sz="2800" u="sng">
                <a:latin typeface="Arial" charset="0"/>
              </a:rPr>
              <a:t>ời con vào việc chế tạo .</a:t>
            </a:r>
          </a:p>
          <a:p>
            <a:pPr marL="342900" indent="-342900">
              <a:spcBef>
                <a:spcPct val="50000"/>
              </a:spcBef>
            </a:pPr>
            <a:r>
              <a:rPr lang="en-US" sz="2000">
                <a:latin typeface="Arial" charset="0"/>
              </a:rPr>
              <a:t>     </a:t>
            </a:r>
            <a:r>
              <a:rPr lang="en-US" sz="2800" u="sng">
                <a:latin typeface="Arial" charset="0"/>
              </a:rPr>
              <a:t>Đó chính là chiếc máy tính </a:t>
            </a:r>
            <a:r>
              <a:rPr lang="vi-VN" sz="2800" u="sng">
                <a:latin typeface="Arial" charset="0"/>
              </a:rPr>
              <a:t>đ</a:t>
            </a:r>
            <a:r>
              <a:rPr lang="en-US" sz="2800" u="sng">
                <a:latin typeface="Arial" charset="0"/>
              </a:rPr>
              <a:t>ầu tiên trên thế giới , tổ tiên của những chiếc máy tính </a:t>
            </a:r>
            <a:r>
              <a:rPr lang="vi-VN" sz="2800" u="sng">
                <a:latin typeface="Arial" charset="0"/>
              </a:rPr>
              <a:t>đ</a:t>
            </a:r>
            <a:r>
              <a:rPr lang="en-US" sz="2800" u="sng">
                <a:latin typeface="Arial" charset="0"/>
              </a:rPr>
              <a:t>iện tử hiện </a:t>
            </a:r>
            <a:r>
              <a:rPr lang="vi-VN" sz="2800" u="sng">
                <a:latin typeface="Arial" charset="0"/>
              </a:rPr>
              <a:t>đ</a:t>
            </a:r>
            <a:r>
              <a:rPr lang="en-US" sz="2800" u="sng">
                <a:latin typeface="Arial" charset="0"/>
              </a:rPr>
              <a:t>ại .</a:t>
            </a:r>
          </a:p>
        </p:txBody>
      </p:sp>
      <p:sp>
        <p:nvSpPr>
          <p:cNvPr id="18448" name="Text Box 25"/>
          <p:cNvSpPr txBox="1">
            <a:spLocks noChangeArrowheads="1"/>
          </p:cNvSpPr>
          <p:nvPr/>
        </p:nvSpPr>
        <p:spPr bwMode="auto">
          <a:xfrm>
            <a:off x="609600" y="3124200"/>
            <a:ext cx="5029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3347" name="Text Box 35"/>
          <p:cNvSpPr txBox="1">
            <a:spLocks noChangeArrowheads="1"/>
          </p:cNvSpPr>
          <p:nvPr/>
        </p:nvSpPr>
        <p:spPr bwMode="auto">
          <a:xfrm>
            <a:off x="5715000" y="1905000"/>
            <a:ext cx="2819400" cy="946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Giới thiệu về thứ máy mới</a:t>
            </a:r>
            <a:r>
              <a:rPr lang="en-US" sz="2000">
                <a:latin typeface="Arial" charset="0"/>
              </a:rPr>
              <a:t> .</a:t>
            </a:r>
          </a:p>
        </p:txBody>
      </p:sp>
      <p:sp>
        <p:nvSpPr>
          <p:cNvPr id="18450" name="Text Box 36"/>
          <p:cNvSpPr txBox="1">
            <a:spLocks noChangeArrowheads="1"/>
          </p:cNvSpPr>
          <p:nvPr/>
        </p:nvSpPr>
        <p:spPr bwMode="auto">
          <a:xfrm>
            <a:off x="5638800" y="1828800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2000">
              <a:latin typeface="Arial" charset="0"/>
            </a:endParaRPr>
          </a:p>
        </p:txBody>
      </p:sp>
      <p:sp>
        <p:nvSpPr>
          <p:cNvPr id="13349" name="Text Box 37"/>
          <p:cNvSpPr txBox="1">
            <a:spLocks noChangeArrowheads="1"/>
          </p:cNvSpPr>
          <p:nvPr/>
        </p:nvSpPr>
        <p:spPr bwMode="auto">
          <a:xfrm>
            <a:off x="5867400" y="3505200"/>
            <a:ext cx="2667000" cy="18161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latin typeface="Arial" charset="0"/>
              </a:rPr>
              <a:t>Nêu nhận </a:t>
            </a:r>
            <a:r>
              <a:rPr lang="vi-VN" sz="2800">
                <a:latin typeface="Arial" charset="0"/>
              </a:rPr>
              <a:t>đ</a:t>
            </a:r>
            <a:r>
              <a:rPr lang="en-US" sz="2800">
                <a:latin typeface="Arial" charset="0"/>
              </a:rPr>
              <a:t>ịnh về giá trị của chiếc máy tính 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500"/>
                                        <p:tgtEl>
                                          <p:spTgt spid="1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2" dur="500"/>
                                        <p:tgtEl>
                                          <p:spTgt spid="13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500"/>
                                        <p:tgtEl>
                                          <p:spTgt spid="1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36" grpId="0" animBg="1"/>
      <p:bldP spid="13347" grpId="0" animBg="1"/>
      <p:bldP spid="1334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Stream">
  <a:themeElements>
    <a:clrScheme name="Stream 8">
      <a:dk1>
        <a:srgbClr val="4B2500"/>
      </a:dk1>
      <a:lt1>
        <a:srgbClr val="F9F0D3"/>
      </a:lt1>
      <a:dk2>
        <a:srgbClr val="A69564"/>
      </a:dk2>
      <a:lt2>
        <a:srgbClr val="EFDEAF"/>
      </a:lt2>
      <a:accent1>
        <a:srgbClr val="FFFFE3"/>
      </a:accent1>
      <a:accent2>
        <a:srgbClr val="BFBFA7"/>
      </a:accent2>
      <a:accent3>
        <a:srgbClr val="FBF6E6"/>
      </a:accent3>
      <a:accent4>
        <a:srgbClr val="3F1E00"/>
      </a:accent4>
      <a:accent5>
        <a:srgbClr val="FFFFEF"/>
      </a:accent5>
      <a:accent6>
        <a:srgbClr val="ADAD97"/>
      </a:accent6>
      <a:hlink>
        <a:srgbClr val="7B6D47"/>
      </a:hlink>
      <a:folHlink>
        <a:srgbClr val="A99D2F"/>
      </a:folHlink>
    </a:clrScheme>
    <a:fontScheme name="Stream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4">
    <a:dk1>
      <a:srgbClr val="000000"/>
    </a:dk1>
    <a:lt1>
      <a:srgbClr val="DEF6F1"/>
    </a:lt1>
    <a:dk2>
      <a:srgbClr val="000000"/>
    </a:dk2>
    <a:lt2>
      <a:srgbClr val="969696"/>
    </a:lt2>
    <a:accent1>
      <a:srgbClr val="FFFFFF"/>
    </a:accent1>
    <a:accent2>
      <a:srgbClr val="8DC6FF"/>
    </a:accent2>
    <a:accent3>
      <a:srgbClr val="ECFAF7"/>
    </a:accent3>
    <a:accent4>
      <a:srgbClr val="000000"/>
    </a:accent4>
    <a:accent5>
      <a:srgbClr val="FFFFFF"/>
    </a:accent5>
    <a:accent6>
      <a:srgbClr val="7FB3E7"/>
    </a:accent6>
    <a:hlink>
      <a:srgbClr val="0066CC"/>
    </a:hlink>
    <a:folHlink>
      <a:srgbClr val="00A800"/>
    </a:folHlink>
  </a:clrScheme>
</a:themeOverride>
</file>

<file path=ppt/theme/themeOverride2.xml><?xml version="1.0" encoding="utf-8"?>
<a:themeOverride xmlns:a="http://schemas.openxmlformats.org/drawingml/2006/main">
  <a:clrScheme name="Default Design 4">
    <a:dk1>
      <a:srgbClr val="000000"/>
    </a:dk1>
    <a:lt1>
      <a:srgbClr val="DEF6F1"/>
    </a:lt1>
    <a:dk2>
      <a:srgbClr val="000000"/>
    </a:dk2>
    <a:lt2>
      <a:srgbClr val="969696"/>
    </a:lt2>
    <a:accent1>
      <a:srgbClr val="FFFFFF"/>
    </a:accent1>
    <a:accent2>
      <a:srgbClr val="8DC6FF"/>
    </a:accent2>
    <a:accent3>
      <a:srgbClr val="ECFAF7"/>
    </a:accent3>
    <a:accent4>
      <a:srgbClr val="000000"/>
    </a:accent4>
    <a:accent5>
      <a:srgbClr val="FFFFFF"/>
    </a:accent5>
    <a:accent6>
      <a:srgbClr val="7FB3E7"/>
    </a:accent6>
    <a:hlink>
      <a:srgbClr val="0066CC"/>
    </a:hlink>
    <a:folHlink>
      <a:srgbClr val="00A800"/>
    </a:folHlink>
  </a:clrScheme>
</a:themeOverride>
</file>

<file path=ppt/theme/themeOverride3.xml><?xml version="1.0" encoding="utf-8"?>
<a:themeOverride xmlns:a="http://schemas.openxmlformats.org/drawingml/2006/main">
  <a:clrScheme name="Default Design 4">
    <a:dk1>
      <a:srgbClr val="000000"/>
    </a:dk1>
    <a:lt1>
      <a:srgbClr val="DEF6F1"/>
    </a:lt1>
    <a:dk2>
      <a:srgbClr val="000000"/>
    </a:dk2>
    <a:lt2>
      <a:srgbClr val="969696"/>
    </a:lt2>
    <a:accent1>
      <a:srgbClr val="FFFFFF"/>
    </a:accent1>
    <a:accent2>
      <a:srgbClr val="8DC6FF"/>
    </a:accent2>
    <a:accent3>
      <a:srgbClr val="ECFAF7"/>
    </a:accent3>
    <a:accent4>
      <a:srgbClr val="000000"/>
    </a:accent4>
    <a:accent5>
      <a:srgbClr val="FFFFFF"/>
    </a:accent5>
    <a:accent6>
      <a:srgbClr val="7FB3E7"/>
    </a:accent6>
    <a:hlink>
      <a:srgbClr val="0066CC"/>
    </a:hlink>
    <a:folHlink>
      <a:srgbClr val="00A800"/>
    </a:folHlink>
  </a:clrScheme>
</a:themeOverride>
</file>

<file path=ppt/theme/themeOverride4.xml><?xml version="1.0" encoding="utf-8"?>
<a:themeOverride xmlns:a="http://schemas.openxmlformats.org/drawingml/2006/main">
  <a:clrScheme name="Default Design 5">
    <a:dk1>
      <a:srgbClr val="000000"/>
    </a:dk1>
    <a:lt1>
      <a:srgbClr val="FFFFD9"/>
    </a:lt1>
    <a:dk2>
      <a:srgbClr val="000000"/>
    </a:dk2>
    <a:lt2>
      <a:srgbClr val="777777"/>
    </a:lt2>
    <a:accent1>
      <a:srgbClr val="FFFFF7"/>
    </a:accent1>
    <a:accent2>
      <a:srgbClr val="33CCCC"/>
    </a:accent2>
    <a:accent3>
      <a:srgbClr val="FFFFE9"/>
    </a:accent3>
    <a:accent4>
      <a:srgbClr val="000000"/>
    </a:accent4>
    <a:accent5>
      <a:srgbClr val="FFFFFA"/>
    </a:accent5>
    <a:accent6>
      <a:srgbClr val="2DB9B9"/>
    </a:accent6>
    <a:hlink>
      <a:srgbClr val="FF5050"/>
    </a:hlink>
    <a:folHlink>
      <a:srgbClr val="FF9900"/>
    </a:folHlink>
  </a:clrScheme>
</a:themeOverride>
</file>

<file path=ppt/theme/themeOverride5.xml><?xml version="1.0" encoding="utf-8"?>
<a:themeOverride xmlns:a="http://schemas.openxmlformats.org/drawingml/2006/main">
  <a:clrScheme name="Default Design 8">
    <a:dk1>
      <a:srgbClr val="003366"/>
    </a:dk1>
    <a:lt1>
      <a:srgbClr val="FFFFFF"/>
    </a:lt1>
    <a:dk2>
      <a:srgbClr val="000099"/>
    </a:dk2>
    <a:lt2>
      <a:srgbClr val="CCFFFF"/>
    </a:lt2>
    <a:accent1>
      <a:srgbClr val="3366CC"/>
    </a:accent1>
    <a:accent2>
      <a:srgbClr val="00B000"/>
    </a:accent2>
    <a:accent3>
      <a:srgbClr val="AAAACA"/>
    </a:accent3>
    <a:accent4>
      <a:srgbClr val="DADADA"/>
    </a:accent4>
    <a:accent5>
      <a:srgbClr val="ADB8E2"/>
    </a:accent5>
    <a:accent6>
      <a:srgbClr val="009F00"/>
    </a:accent6>
    <a:hlink>
      <a:srgbClr val="66CCFF"/>
    </a:hlink>
    <a:folHlink>
      <a:srgbClr val="FFE70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524</TotalTime>
  <Words>1298</Words>
  <Application>Microsoft Office PowerPoint</Application>
  <PresentationFormat>On-screen Show (4:3)</PresentationFormat>
  <Paragraphs>101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14</vt:i4>
      </vt:variant>
    </vt:vector>
  </HeadingPairs>
  <TitlesOfParts>
    <vt:vector size="26" baseType="lpstr">
      <vt:lpstr>.VnTime</vt:lpstr>
      <vt:lpstr>Arial</vt:lpstr>
      <vt:lpstr>Garamond</vt:lpstr>
      <vt:lpstr>Wingdings</vt:lpstr>
      <vt:lpstr>Arial Black</vt:lpstr>
      <vt:lpstr>Times New Roman</vt:lpstr>
      <vt:lpstr>Comic Sans MS</vt:lpstr>
      <vt:lpstr>Default Design</vt:lpstr>
      <vt:lpstr>Mountain Top</vt:lpstr>
      <vt:lpstr>Stream</vt:lpstr>
      <vt:lpstr>Fireworks</vt:lpstr>
      <vt:lpstr>Crayons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CSTeam</cp:lastModifiedBy>
  <cp:revision>38</cp:revision>
  <dcterms:created xsi:type="dcterms:W3CDTF">2000-02-11T16:23:18Z</dcterms:created>
  <dcterms:modified xsi:type="dcterms:W3CDTF">2016-06-30T01:45:32Z</dcterms:modified>
</cp:coreProperties>
</file>