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06" autoAdjust="0"/>
    <p:restoredTop sz="94660"/>
  </p:normalViewPr>
  <p:slideViewPr>
    <p:cSldViewPr>
      <p:cViewPr varScale="1">
        <p:scale>
          <a:sx n="43" d="100"/>
          <a:sy n="4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5689785 h 1158"/>
                <a:gd name="T2" fmla="*/ 83235 w 1684"/>
                <a:gd name="T3" fmla="*/ 5916559 h 1158"/>
                <a:gd name="T4" fmla="*/ 260042 w 1684"/>
                <a:gd name="T5" fmla="*/ 6130735 h 1158"/>
                <a:gd name="T6" fmla="*/ 546208 w 1684"/>
                <a:gd name="T7" fmla="*/ 6314781 h 1158"/>
                <a:gd name="T8" fmla="*/ 947585 w 1684"/>
                <a:gd name="T9" fmla="*/ 6489163 h 1158"/>
                <a:gd name="T10" fmla="*/ 1410400 w 1684"/>
                <a:gd name="T11" fmla="*/ 6619217 h 1158"/>
                <a:gd name="T12" fmla="*/ 1934081 w 1684"/>
                <a:gd name="T13" fmla="*/ 6721831 h 1158"/>
                <a:gd name="T14" fmla="*/ 2529868 w 1684"/>
                <a:gd name="T15" fmla="*/ 6784039 h 1158"/>
                <a:gd name="T16" fmla="*/ 3156307 w 1684"/>
                <a:gd name="T17" fmla="*/ 6809748 h 1158"/>
                <a:gd name="T18" fmla="*/ 30700459 w 1684"/>
                <a:gd name="T19" fmla="*/ 7966996 h 1158"/>
                <a:gd name="T20" fmla="*/ 31340239 w 1684"/>
                <a:gd name="T21" fmla="*/ 7947077 h 1158"/>
                <a:gd name="T22" fmla="*/ 31947371 w 1684"/>
                <a:gd name="T23" fmla="*/ 7879079 h 1158"/>
                <a:gd name="T24" fmla="*/ 32468745 w 1684"/>
                <a:gd name="T25" fmla="*/ 7773321 h 1158"/>
                <a:gd name="T26" fmla="*/ 32931726 w 1684"/>
                <a:gd name="T27" fmla="*/ 7643026 h 1158"/>
                <a:gd name="T28" fmla="*/ 33336114 w 1684"/>
                <a:gd name="T29" fmla="*/ 7478446 h 1158"/>
                <a:gd name="T30" fmla="*/ 33619105 w 1684"/>
                <a:gd name="T31" fmla="*/ 7284597 h 1158"/>
                <a:gd name="T32" fmla="*/ 33799067 w 1684"/>
                <a:gd name="T33" fmla="*/ 7072023 h 1158"/>
                <a:gd name="T34" fmla="*/ 33856763 w 1684"/>
                <a:gd name="T35" fmla="*/ 6851880 h 1158"/>
                <a:gd name="T36" fmla="*/ 33095496 w 1684"/>
                <a:gd name="T37" fmla="*/ 1109333 h 1158"/>
                <a:gd name="T38" fmla="*/ 33036787 w 1684"/>
                <a:gd name="T39" fmla="*/ 887269 h 1158"/>
                <a:gd name="T40" fmla="*/ 32834272 w 1684"/>
                <a:gd name="T41" fmla="*/ 682822 h 1158"/>
                <a:gd name="T42" fmla="*/ 32573803 w 1684"/>
                <a:gd name="T43" fmla="*/ 494926 h 1158"/>
                <a:gd name="T44" fmla="*/ 32169272 w 1684"/>
                <a:gd name="T45" fmla="*/ 324325 h 1158"/>
                <a:gd name="T46" fmla="*/ 31706492 w 1684"/>
                <a:gd name="T47" fmla="*/ 193679 h 1158"/>
                <a:gd name="T48" fmla="*/ 31185816 w 1684"/>
                <a:gd name="T49" fmla="*/ 87934 h 1158"/>
                <a:gd name="T50" fmla="*/ 30581354 w 1684"/>
                <a:gd name="T51" fmla="*/ 28110 h 1158"/>
                <a:gd name="T52" fmla="*/ 29939286 w 1684"/>
                <a:gd name="T53" fmla="*/ 0 h 1158"/>
                <a:gd name="T54" fmla="*/ 4178798 w 1684"/>
                <a:gd name="T55" fmla="*/ 178663 h 1158"/>
                <a:gd name="T56" fmla="*/ 3560687 w 1684"/>
                <a:gd name="T57" fmla="*/ 198652 h 1158"/>
                <a:gd name="T58" fmla="*/ 2956535 w 1684"/>
                <a:gd name="T59" fmla="*/ 262345 h 1158"/>
                <a:gd name="T60" fmla="*/ 2410326 w 1684"/>
                <a:gd name="T61" fmla="*/ 364291 h 1158"/>
                <a:gd name="T62" fmla="*/ 1948659 w 1684"/>
                <a:gd name="T63" fmla="*/ 503157 h 1158"/>
                <a:gd name="T64" fmla="*/ 1568960 w 1684"/>
                <a:gd name="T65" fmla="*/ 668729 h 1158"/>
                <a:gd name="T66" fmla="*/ 1282966 w 1684"/>
                <a:gd name="T67" fmla="*/ 858990 h 1158"/>
                <a:gd name="T68" fmla="*/ 1106138 w 1684"/>
                <a:gd name="T69" fmla="*/ 1065924 h 1158"/>
                <a:gd name="T70" fmla="*/ 1022453 w 1684"/>
                <a:gd name="T71" fmla="*/ 1285489 h 1158"/>
                <a:gd name="T72" fmla="*/ 0 w 1684"/>
                <a:gd name="T73" fmla="*/ 5689785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0 w 10262"/>
                <a:gd name="T1" fmla="*/ 0 h 11683"/>
                <a:gd name="T2" fmla="*/ 0 w 10262"/>
                <a:gd name="T3" fmla="*/ 0 h 11683"/>
                <a:gd name="T4" fmla="*/ 0 w 10262"/>
                <a:gd name="T5" fmla="*/ 0 h 11683"/>
                <a:gd name="T6" fmla="*/ 0 w 10262"/>
                <a:gd name="T7" fmla="*/ 0 h 11683"/>
                <a:gd name="T8" fmla="*/ 0 w 10262"/>
                <a:gd name="T9" fmla="*/ 0 h 11683"/>
                <a:gd name="T10" fmla="*/ 0 w 10262"/>
                <a:gd name="T11" fmla="*/ 0 h 11683"/>
                <a:gd name="T12" fmla="*/ 0 w 10262"/>
                <a:gd name="T13" fmla="*/ 0 h 11683"/>
                <a:gd name="T14" fmla="*/ 0 w 10262"/>
                <a:gd name="T15" fmla="*/ 0 h 11683"/>
                <a:gd name="T16" fmla="*/ 0 w 10262"/>
                <a:gd name="T17" fmla="*/ 0 h 11683"/>
                <a:gd name="T18" fmla="*/ 0 w 10262"/>
                <a:gd name="T19" fmla="*/ 0 h 11683"/>
                <a:gd name="T20" fmla="*/ 0 w 10262"/>
                <a:gd name="T21" fmla="*/ 0 h 11683"/>
                <a:gd name="T22" fmla="*/ 0 w 10262"/>
                <a:gd name="T23" fmla="*/ 0 h 11683"/>
                <a:gd name="T24" fmla="*/ 0 w 10262"/>
                <a:gd name="T25" fmla="*/ 0 h 11683"/>
                <a:gd name="T26" fmla="*/ 0 w 10262"/>
                <a:gd name="T27" fmla="*/ 0 h 11683"/>
                <a:gd name="T28" fmla="*/ 0 w 10262"/>
                <a:gd name="T29" fmla="*/ 0 h 11683"/>
                <a:gd name="T30" fmla="*/ 0 w 10262"/>
                <a:gd name="T31" fmla="*/ 0 h 11683"/>
                <a:gd name="T32" fmla="*/ 0 w 10262"/>
                <a:gd name="T33" fmla="*/ 0 h 11683"/>
                <a:gd name="T34" fmla="*/ 0 w 10262"/>
                <a:gd name="T35" fmla="*/ 0 h 11683"/>
                <a:gd name="T36" fmla="*/ 0 w 10262"/>
                <a:gd name="T37" fmla="*/ 0 h 11683"/>
                <a:gd name="T38" fmla="*/ 0 w 10262"/>
                <a:gd name="T39" fmla="*/ 0 h 11683"/>
                <a:gd name="T40" fmla="*/ 0 w 10262"/>
                <a:gd name="T41" fmla="*/ 0 h 11683"/>
                <a:gd name="T42" fmla="*/ 0 w 10262"/>
                <a:gd name="T43" fmla="*/ 0 h 11683"/>
                <a:gd name="T44" fmla="*/ 0 w 10262"/>
                <a:gd name="T45" fmla="*/ 0 h 11683"/>
                <a:gd name="T46" fmla="*/ 0 w 10262"/>
                <a:gd name="T47" fmla="*/ 0 h 11683"/>
                <a:gd name="T48" fmla="*/ 0 w 10262"/>
                <a:gd name="T49" fmla="*/ 0 h 11683"/>
                <a:gd name="T50" fmla="*/ 0 w 10262"/>
                <a:gd name="T51" fmla="*/ 0 h 11683"/>
                <a:gd name="T52" fmla="*/ 0 w 10262"/>
                <a:gd name="T53" fmla="*/ 0 h 11683"/>
                <a:gd name="T54" fmla="*/ 0 w 10262"/>
                <a:gd name="T55" fmla="*/ 0 h 11683"/>
                <a:gd name="T56" fmla="*/ 0 w 10262"/>
                <a:gd name="T57" fmla="*/ 0 h 11683"/>
                <a:gd name="T58" fmla="*/ 0 w 10262"/>
                <a:gd name="T59" fmla="*/ 0 h 11683"/>
                <a:gd name="T60" fmla="*/ 0 w 10262"/>
                <a:gd name="T61" fmla="*/ 0 h 11683"/>
                <a:gd name="T62" fmla="*/ 0 w 10262"/>
                <a:gd name="T63" fmla="*/ 0 h 11683"/>
                <a:gd name="T64" fmla="*/ 0 w 10262"/>
                <a:gd name="T65" fmla="*/ 0 h 11683"/>
                <a:gd name="T66" fmla="*/ 0 w 10262"/>
                <a:gd name="T67" fmla="*/ 0 h 11683"/>
                <a:gd name="T68" fmla="*/ 0 w 10262"/>
                <a:gd name="T69" fmla="*/ 0 h 11683"/>
                <a:gd name="T70" fmla="*/ 0 w 10262"/>
                <a:gd name="T71" fmla="*/ 0 h 11683"/>
                <a:gd name="T72" fmla="*/ 0 w 10262"/>
                <a:gd name="T73" fmla="*/ 0 h 11683"/>
                <a:gd name="T74" fmla="*/ 0 w 10262"/>
                <a:gd name="T75" fmla="*/ 0 h 11683"/>
                <a:gd name="T76" fmla="*/ 0 w 10262"/>
                <a:gd name="T77" fmla="*/ 0 h 11683"/>
                <a:gd name="T78" fmla="*/ 0 w 10262"/>
                <a:gd name="T79" fmla="*/ 0 h 11683"/>
                <a:gd name="T80" fmla="*/ 0 w 10262"/>
                <a:gd name="T81" fmla="*/ 0 h 11683"/>
                <a:gd name="T82" fmla="*/ 0 w 10262"/>
                <a:gd name="T83" fmla="*/ 0 h 11683"/>
                <a:gd name="T84" fmla="*/ 0 w 10262"/>
                <a:gd name="T85" fmla="*/ 0 h 11683"/>
                <a:gd name="T86" fmla="*/ 0 w 10262"/>
                <a:gd name="T87" fmla="*/ 0 h 11683"/>
                <a:gd name="T88" fmla="*/ 0 w 10262"/>
                <a:gd name="T89" fmla="*/ 0 h 11683"/>
                <a:gd name="T90" fmla="*/ 0 w 10262"/>
                <a:gd name="T91" fmla="*/ 0 h 11683"/>
                <a:gd name="T92" fmla="*/ 0 w 10262"/>
                <a:gd name="T93" fmla="*/ 0 h 11683"/>
                <a:gd name="T94" fmla="*/ 0 w 10262"/>
                <a:gd name="T95" fmla="*/ 0 h 11683"/>
                <a:gd name="T96" fmla="*/ 0 w 10262"/>
                <a:gd name="T97" fmla="*/ 0 h 11683"/>
                <a:gd name="T98" fmla="*/ 0 w 10262"/>
                <a:gd name="T99" fmla="*/ 0 h 11683"/>
                <a:gd name="T100" fmla="*/ 0 w 10262"/>
                <a:gd name="T101" fmla="*/ 0 h 11683"/>
                <a:gd name="T102" fmla="*/ 0 w 10262"/>
                <a:gd name="T103" fmla="*/ 0 h 11683"/>
                <a:gd name="T104" fmla="*/ 0 w 10262"/>
                <a:gd name="T105" fmla="*/ 0 h 11683"/>
                <a:gd name="T106" fmla="*/ 0 w 10262"/>
                <a:gd name="T107" fmla="*/ 0 h 11683"/>
                <a:gd name="T108" fmla="*/ 0 w 10262"/>
                <a:gd name="T109" fmla="*/ 0 h 11683"/>
                <a:gd name="T110" fmla="*/ 0 w 10262"/>
                <a:gd name="T111" fmla="*/ 0 h 11683"/>
                <a:gd name="T112" fmla="*/ 0 w 10262"/>
                <a:gd name="T113" fmla="*/ 0 h 11683"/>
                <a:gd name="T114" fmla="*/ 0 w 10262"/>
                <a:gd name="T115" fmla="*/ 0 h 11683"/>
                <a:gd name="T116" fmla="*/ 0 w 10262"/>
                <a:gd name="T117" fmla="*/ 0 h 11683"/>
                <a:gd name="T118" fmla="*/ 0 w 10262"/>
                <a:gd name="T119" fmla="*/ 0 h 11683"/>
                <a:gd name="T120" fmla="*/ 0 w 10262"/>
                <a:gd name="T121" fmla="*/ 0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6716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23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52400" y="1143000"/>
            <a:ext cx="822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ko-KR" i="1">
                <a:ea typeface="Gulim" pitchFamily="34" charset="-127"/>
              </a:rPr>
              <a:t>Trong các số 3457; 4568; 2050; 2229; 3576; 900; 2355:</a:t>
            </a:r>
          </a:p>
        </p:txBody>
      </p:sp>
      <p:sp>
        <p:nvSpPr>
          <p:cNvPr id="3076" name="TextBox 15"/>
          <p:cNvSpPr txBox="1">
            <a:spLocks noChangeArrowheads="1"/>
          </p:cNvSpPr>
          <p:nvPr/>
        </p:nvSpPr>
        <p:spPr bwMode="auto">
          <a:xfrm>
            <a:off x="609600" y="17526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/>
              <a:t>Số nào chia hết cho 2?</a:t>
            </a:r>
          </a:p>
          <a:p>
            <a:pPr marL="457200" indent="-457200">
              <a:buFontTx/>
              <a:buAutoNum type="alphaLcParenR"/>
            </a:pPr>
            <a:r>
              <a:rPr lang="en-US"/>
              <a:t>Số nào chia hết cho 5?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533400" y="1366838"/>
            <a:ext cx="6908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n-US" altLang="ko-KR">
                <a:ea typeface="Gulim" pitchFamily="34" charset="-127"/>
              </a:rPr>
              <a:t>a) Hãy viết ba số có ba chữ số chia hết cho 2.</a:t>
            </a:r>
          </a:p>
          <a:p>
            <a:pPr marL="457200" indent="-457200"/>
            <a:r>
              <a:rPr lang="en-US" altLang="ko-KR">
                <a:ea typeface="Gulim" pitchFamily="34" charset="-127"/>
              </a:rPr>
              <a:t>     b) Hãy viết ba số có ba chữ số chia hết cho 5.</a:t>
            </a:r>
          </a:p>
          <a:p>
            <a:pPr marL="457200" indent="-457200"/>
            <a:endParaRPr lang="en-US" altLang="ko-KR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17538" y="1143000"/>
            <a:ext cx="8632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i="1">
                <a:ea typeface="Gulim" pitchFamily="34" charset="-127"/>
              </a:rPr>
              <a:t>3.  Trong các số 345; 480; 296; 341; 2000; 3995; 9010; 324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719138" y="1627188"/>
            <a:ext cx="71151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altLang="ko-KR" sz="2200">
                <a:ea typeface="Gulim" pitchFamily="34" charset="-127"/>
              </a:rPr>
              <a:t>Số nào vừa chia hết cho 2 vừa chia hết cho 5?</a:t>
            </a:r>
          </a:p>
          <a:p>
            <a:pPr marL="457200" indent="-457200">
              <a:buFontTx/>
              <a:buAutoNum type="alphaLcParenR"/>
            </a:pPr>
            <a:r>
              <a:rPr lang="en-US" altLang="ko-KR" sz="2200">
                <a:ea typeface="Gulim" pitchFamily="34" charset="-127"/>
              </a:rPr>
              <a:t>Số nào chia hết cho 2 nhưng không chia hết cho 5?</a:t>
            </a:r>
          </a:p>
          <a:p>
            <a:pPr marL="457200" indent="-457200">
              <a:buFontTx/>
              <a:buAutoNum type="alphaLcParenR"/>
            </a:pPr>
            <a:r>
              <a:rPr lang="en-US" altLang="ko-KR" sz="2200">
                <a:ea typeface="Gulim" pitchFamily="34" charset="-127"/>
              </a:rPr>
              <a:t>Số nào chia hết cho 5 nhưng không chia hết cho 2?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457200" y="1214438"/>
            <a:ext cx="7915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 startAt="4"/>
            </a:pPr>
            <a:r>
              <a:rPr lang="en-US" altLang="ko-KR" i="1">
                <a:ea typeface="Gulim" pitchFamily="34" charset="-127"/>
              </a:rPr>
              <a:t>Số vừa chia hết cho 2 vừa chia hết cho 5 có tận cùng</a:t>
            </a:r>
          </a:p>
          <a:p>
            <a:pPr marL="457200" indent="-457200"/>
            <a:r>
              <a:rPr lang="en-US" altLang="ko-KR" i="1">
                <a:ea typeface="Gulim" pitchFamily="34" charset="-127"/>
              </a:rPr>
              <a:t>      bằng chữ số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457200" y="1214438"/>
            <a:ext cx="525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5. 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457200" y="1619250"/>
            <a:ext cx="84820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sz="2200"/>
              <a:t>Số trung bình cộng của hai số bằng 9. Biết một trong hai số đó</a:t>
            </a:r>
          </a:p>
          <a:p>
            <a:pPr marL="457200" indent="-457200"/>
            <a:r>
              <a:rPr lang="en-US" sz="2200"/>
              <a:t>      bằng 12, tìm số kia.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457200" y="2354263"/>
            <a:ext cx="86645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200"/>
              <a:t>b)   Số trung bình cộng của hai số bằng 28. Biết một trong hai số đó</a:t>
            </a:r>
          </a:p>
          <a:p>
            <a:pPr marL="457200" indent="-457200"/>
            <a:r>
              <a:rPr lang="en-US" sz="2200"/>
              <a:t>      bằng 30, tìm số kia.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8206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7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8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9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195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8202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8196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8198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201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214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78</cp:revision>
  <dcterms:created xsi:type="dcterms:W3CDTF">2007-05-10T03:08:42Z</dcterms:created>
  <dcterms:modified xsi:type="dcterms:W3CDTF">2016-06-30T02:13:37Z</dcterms:modified>
</cp:coreProperties>
</file>